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65" r:id="rId4"/>
    <p:sldId id="261" r:id="rId5"/>
    <p:sldId id="262" r:id="rId6"/>
    <p:sldId id="284" r:id="rId7"/>
    <p:sldId id="263" r:id="rId8"/>
    <p:sldId id="264" r:id="rId9"/>
    <p:sldId id="260" r:id="rId10"/>
    <p:sldId id="269" r:id="rId11"/>
    <p:sldId id="270" r:id="rId12"/>
    <p:sldId id="271" r:id="rId13"/>
    <p:sldId id="272" r:id="rId14"/>
    <p:sldId id="273" r:id="rId15"/>
    <p:sldId id="274" r:id="rId16"/>
    <p:sldId id="275" r:id="rId17"/>
    <p:sldId id="286" r:id="rId18"/>
    <p:sldId id="276" r:id="rId19"/>
    <p:sldId id="277" r:id="rId20"/>
    <p:sldId id="278" r:id="rId21"/>
    <p:sldId id="279" r:id="rId22"/>
    <p:sldId id="280" r:id="rId23"/>
    <p:sldId id="281" r:id="rId24"/>
    <p:sldId id="285" r:id="rId25"/>
    <p:sldId id="282" r:id="rId26"/>
    <p:sldId id="26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3" d="100"/>
          <a:sy n="83" d="100"/>
        </p:scale>
        <p:origin x="68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353850-7F5D-4E15-B94B-BF411D2908A3}"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A2930F-0BBC-43A8-BA31-BC9CFE231007}" type="slidenum">
              <a:rPr lang="en-US" smtClean="0"/>
              <a:t>‹#›</a:t>
            </a:fld>
            <a:endParaRPr lang="en-US"/>
          </a:p>
        </p:txBody>
      </p:sp>
    </p:spTree>
    <p:extLst>
      <p:ext uri="{BB962C8B-B14F-4D97-AF65-F5344CB8AC3E}">
        <p14:creationId xmlns:p14="http://schemas.microsoft.com/office/powerpoint/2010/main" val="4243012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Schoolbook" pitchFamily="18" charset="0"/>
                <a:cs typeface="Arial" panose="020B0604020202020204" pitchFamily="34" charset="0"/>
              </a:defRPr>
            </a:lvl1pPr>
            <a:lvl2pPr marL="742950" indent="-285750">
              <a:defRPr>
                <a:solidFill>
                  <a:schemeClr val="tx1"/>
                </a:solidFill>
                <a:latin typeface="Century Schoolbook" pitchFamily="18" charset="0"/>
                <a:cs typeface="Arial" panose="020B0604020202020204" pitchFamily="34" charset="0"/>
              </a:defRPr>
            </a:lvl2pPr>
            <a:lvl3pPr marL="1143000" indent="-228600">
              <a:defRPr>
                <a:solidFill>
                  <a:schemeClr val="tx1"/>
                </a:solidFill>
                <a:latin typeface="Century Schoolbook" pitchFamily="18" charset="0"/>
                <a:cs typeface="Arial" panose="020B0604020202020204" pitchFamily="34" charset="0"/>
              </a:defRPr>
            </a:lvl3pPr>
            <a:lvl4pPr marL="1600200" indent="-228600">
              <a:defRPr>
                <a:solidFill>
                  <a:schemeClr val="tx1"/>
                </a:solidFill>
                <a:latin typeface="Century Schoolbook" pitchFamily="18" charset="0"/>
                <a:cs typeface="Arial" panose="020B0604020202020204" pitchFamily="34" charset="0"/>
              </a:defRPr>
            </a:lvl4pPr>
            <a:lvl5pPr marL="2057400" indent="-228600">
              <a:defRPr>
                <a:solidFill>
                  <a:schemeClr val="tx1"/>
                </a:solidFill>
                <a:latin typeface="Century Schoolbook"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1F5907B-A2FE-4B2E-BE1B-1352F792939E}"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89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entury Schoolbook" pitchFamily="18" charset="0"/>
                <a:cs typeface="Arial" panose="020B0604020202020204" pitchFamily="34" charset="0"/>
              </a:defRPr>
            </a:lvl1pPr>
            <a:lvl2pPr marL="742950" indent="-285750">
              <a:defRPr>
                <a:solidFill>
                  <a:schemeClr val="tx1"/>
                </a:solidFill>
                <a:latin typeface="Century Schoolbook" pitchFamily="18" charset="0"/>
                <a:cs typeface="Arial" panose="020B0604020202020204" pitchFamily="34" charset="0"/>
              </a:defRPr>
            </a:lvl2pPr>
            <a:lvl3pPr marL="1143000" indent="-228600">
              <a:defRPr>
                <a:solidFill>
                  <a:schemeClr val="tx1"/>
                </a:solidFill>
                <a:latin typeface="Century Schoolbook" pitchFamily="18" charset="0"/>
                <a:cs typeface="Arial" panose="020B0604020202020204" pitchFamily="34" charset="0"/>
              </a:defRPr>
            </a:lvl3pPr>
            <a:lvl4pPr marL="1600200" indent="-228600">
              <a:defRPr>
                <a:solidFill>
                  <a:schemeClr val="tx1"/>
                </a:solidFill>
                <a:latin typeface="Century Schoolbook" pitchFamily="18" charset="0"/>
                <a:cs typeface="Arial" panose="020B0604020202020204" pitchFamily="34" charset="0"/>
              </a:defRPr>
            </a:lvl4pPr>
            <a:lvl5pPr marL="2057400" indent="-228600">
              <a:defRPr>
                <a:solidFill>
                  <a:schemeClr val="tx1"/>
                </a:solidFill>
                <a:latin typeface="Century Schoolbook"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726286F-EF51-44E9-8C01-C77546A3A96E}"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89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3789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entury Schoolbook" pitchFamily="18" charset="0"/>
                <a:cs typeface="Arial" panose="020B0604020202020204" pitchFamily="34" charset="0"/>
              </a:defRPr>
            </a:lvl1pPr>
            <a:lvl2pPr marL="742950" indent="-285750">
              <a:defRPr>
                <a:solidFill>
                  <a:schemeClr val="tx1"/>
                </a:solidFill>
                <a:latin typeface="Century Schoolbook" pitchFamily="18" charset="0"/>
                <a:cs typeface="Arial" panose="020B0604020202020204" pitchFamily="34" charset="0"/>
              </a:defRPr>
            </a:lvl2pPr>
            <a:lvl3pPr marL="1143000" indent="-228600">
              <a:defRPr>
                <a:solidFill>
                  <a:schemeClr val="tx1"/>
                </a:solidFill>
                <a:latin typeface="Century Schoolbook" pitchFamily="18" charset="0"/>
                <a:cs typeface="Arial" panose="020B0604020202020204" pitchFamily="34" charset="0"/>
              </a:defRPr>
            </a:lvl3pPr>
            <a:lvl4pPr marL="1600200" indent="-228600">
              <a:defRPr>
                <a:solidFill>
                  <a:schemeClr val="tx1"/>
                </a:solidFill>
                <a:latin typeface="Century Schoolbook" pitchFamily="18" charset="0"/>
                <a:cs typeface="Arial" panose="020B0604020202020204" pitchFamily="34" charset="0"/>
              </a:defRPr>
            </a:lvl4pPr>
            <a:lvl5pPr marL="2057400" indent="-228600">
              <a:defRPr>
                <a:solidFill>
                  <a:schemeClr val="tx1"/>
                </a:solidFill>
                <a:latin typeface="Century Schoolbook"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F1F1600-B42F-4B42-AFC8-3AE02EF6261B}"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17474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8BDB021-7539-4210-A184-0982387C555B}"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A9AA59-1BF8-449B-BBDF-2E5CEC7C57B5}" type="slidenum">
              <a:rPr lang="en-US" smtClean="0"/>
              <a:t>‹#›</a:t>
            </a:fld>
            <a:endParaRPr lang="en-US"/>
          </a:p>
        </p:txBody>
      </p:sp>
    </p:spTree>
    <p:extLst>
      <p:ext uri="{BB962C8B-B14F-4D97-AF65-F5344CB8AC3E}">
        <p14:creationId xmlns:p14="http://schemas.microsoft.com/office/powerpoint/2010/main" val="1935118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BDB021-7539-4210-A184-0982387C555B}"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A9AA59-1BF8-449B-BBDF-2E5CEC7C57B5}" type="slidenum">
              <a:rPr lang="en-US" smtClean="0"/>
              <a:t>‹#›</a:t>
            </a:fld>
            <a:endParaRPr lang="en-US"/>
          </a:p>
        </p:txBody>
      </p:sp>
    </p:spTree>
    <p:extLst>
      <p:ext uri="{BB962C8B-B14F-4D97-AF65-F5344CB8AC3E}">
        <p14:creationId xmlns:p14="http://schemas.microsoft.com/office/powerpoint/2010/main" val="3259588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BDB021-7539-4210-A184-0982387C555B}"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A9AA59-1BF8-449B-BBDF-2E5CEC7C57B5}" type="slidenum">
              <a:rPr lang="en-US" smtClean="0"/>
              <a:t>‹#›</a:t>
            </a:fld>
            <a:endParaRPr lang="en-US"/>
          </a:p>
        </p:txBody>
      </p:sp>
    </p:spTree>
    <p:extLst>
      <p:ext uri="{BB962C8B-B14F-4D97-AF65-F5344CB8AC3E}">
        <p14:creationId xmlns:p14="http://schemas.microsoft.com/office/powerpoint/2010/main" val="391164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64626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Đầu trang của Phần">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648700CC-14E9-553C-6B57-5ECA0D6A30CA}"/>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444"/>
            </a:stretch>
          </a:blipFill>
        </p:spPr>
      </p:sp>
      <p:grpSp>
        <p:nvGrpSpPr>
          <p:cNvPr id="3" name="Group 3">
            <a:extLst>
              <a:ext uri="{FF2B5EF4-FFF2-40B4-BE49-F238E27FC236}">
                <a16:creationId xmlns:a16="http://schemas.microsoft.com/office/drawing/2014/main" id="{52535283-A082-2511-A820-0A2DF1B96EB1}"/>
              </a:ext>
            </a:extLst>
          </p:cNvPr>
          <p:cNvGrpSpPr/>
          <p:nvPr userDrawn="1"/>
        </p:nvGrpSpPr>
        <p:grpSpPr>
          <a:xfrm>
            <a:off x="3198758" y="1226699"/>
            <a:ext cx="8456873" cy="4404602"/>
            <a:chOff x="0" y="0"/>
            <a:chExt cx="3141603" cy="1636244"/>
          </a:xfrm>
        </p:grpSpPr>
        <p:sp>
          <p:nvSpPr>
            <p:cNvPr id="4" name="Freeform 4">
              <a:extLst>
                <a:ext uri="{FF2B5EF4-FFF2-40B4-BE49-F238E27FC236}">
                  <a16:creationId xmlns:a16="http://schemas.microsoft.com/office/drawing/2014/main" id="{94A495ED-D11B-807A-7F5C-A68FC6606FD0}"/>
                </a:ext>
              </a:extLst>
            </p:cNvPr>
            <p:cNvSpPr/>
            <p:nvPr/>
          </p:nvSpPr>
          <p:spPr>
            <a:xfrm>
              <a:off x="0" y="0"/>
              <a:ext cx="3141603" cy="1636244"/>
            </a:xfrm>
            <a:custGeom>
              <a:avLst/>
              <a:gdLst/>
              <a:ahLst/>
              <a:cxnLst/>
              <a:rect l="l" t="t" r="r" b="b"/>
              <a:pathLst>
                <a:path w="3141603" h="1636244">
                  <a:moveTo>
                    <a:pt x="30515" y="0"/>
                  </a:moveTo>
                  <a:lnTo>
                    <a:pt x="3111087" y="0"/>
                  </a:lnTo>
                  <a:cubicBezTo>
                    <a:pt x="3127940" y="0"/>
                    <a:pt x="3141603" y="13662"/>
                    <a:pt x="3141603" y="30515"/>
                  </a:cubicBezTo>
                  <a:lnTo>
                    <a:pt x="3141603" y="1605729"/>
                  </a:lnTo>
                  <a:cubicBezTo>
                    <a:pt x="3141603" y="1613822"/>
                    <a:pt x="3138388" y="1621584"/>
                    <a:pt x="3132665" y="1627306"/>
                  </a:cubicBezTo>
                  <a:cubicBezTo>
                    <a:pt x="3126942" y="1633029"/>
                    <a:pt x="3119181" y="1636244"/>
                    <a:pt x="3111087" y="1636244"/>
                  </a:cubicBezTo>
                  <a:lnTo>
                    <a:pt x="30515" y="1636244"/>
                  </a:lnTo>
                  <a:cubicBezTo>
                    <a:pt x="22422" y="1636244"/>
                    <a:pt x="14660" y="1633029"/>
                    <a:pt x="8938" y="1627306"/>
                  </a:cubicBezTo>
                  <a:cubicBezTo>
                    <a:pt x="3215" y="1621584"/>
                    <a:pt x="0" y="1613822"/>
                    <a:pt x="0" y="1605729"/>
                  </a:cubicBezTo>
                  <a:lnTo>
                    <a:pt x="0" y="30515"/>
                  </a:lnTo>
                  <a:cubicBezTo>
                    <a:pt x="0" y="22422"/>
                    <a:pt x="3215" y="14660"/>
                    <a:pt x="8938" y="8938"/>
                  </a:cubicBezTo>
                  <a:cubicBezTo>
                    <a:pt x="14660" y="3215"/>
                    <a:pt x="22422" y="0"/>
                    <a:pt x="30515" y="0"/>
                  </a:cubicBezTo>
                  <a:close/>
                </a:path>
              </a:pathLst>
            </a:custGeom>
            <a:solidFill>
              <a:srgbClr val="FFFFFF"/>
            </a:solidFill>
            <a:ln w="123825" cap="rnd">
              <a:solidFill>
                <a:srgbClr val="6FAF07"/>
              </a:solidFill>
              <a:prstDash val="solid"/>
              <a:round/>
            </a:ln>
          </p:spPr>
        </p:sp>
        <p:sp>
          <p:nvSpPr>
            <p:cNvPr id="5" name="TextBox 5">
              <a:extLst>
                <a:ext uri="{FF2B5EF4-FFF2-40B4-BE49-F238E27FC236}">
                  <a16:creationId xmlns:a16="http://schemas.microsoft.com/office/drawing/2014/main" id="{4FAA8BD7-AA0C-087F-DB2C-D016D58F726D}"/>
                </a:ext>
              </a:extLst>
            </p:cNvPr>
            <p:cNvSpPr txBox="1"/>
            <p:nvPr/>
          </p:nvSpPr>
          <p:spPr>
            <a:xfrm>
              <a:off x="0" y="-28575"/>
              <a:ext cx="3141603" cy="1664819"/>
            </a:xfrm>
            <a:prstGeom prst="rect">
              <a:avLst/>
            </a:prstGeom>
          </p:spPr>
          <p:txBody>
            <a:bodyPr lIns="33867" tIns="33867" rIns="33867" bIns="33867" rtlCol="0" anchor="ctr"/>
            <a:lstStyle/>
            <a:p>
              <a:pPr algn="ctr">
                <a:lnSpc>
                  <a:spcPts val="1773"/>
                </a:lnSpc>
              </a:pPr>
              <a:endParaRPr sz="1200"/>
            </a:p>
          </p:txBody>
        </p:sp>
      </p:grpSp>
      <p:grpSp>
        <p:nvGrpSpPr>
          <p:cNvPr id="6" name="Group 6">
            <a:extLst>
              <a:ext uri="{FF2B5EF4-FFF2-40B4-BE49-F238E27FC236}">
                <a16:creationId xmlns:a16="http://schemas.microsoft.com/office/drawing/2014/main" id="{D6802937-A5AC-7AF6-DDCD-CC3891E683AA}"/>
              </a:ext>
            </a:extLst>
          </p:cNvPr>
          <p:cNvGrpSpPr/>
          <p:nvPr userDrawn="1"/>
        </p:nvGrpSpPr>
        <p:grpSpPr>
          <a:xfrm>
            <a:off x="3665795" y="1545459"/>
            <a:ext cx="7544225" cy="3767083"/>
            <a:chOff x="0" y="0"/>
            <a:chExt cx="2980435" cy="1488231"/>
          </a:xfrm>
        </p:grpSpPr>
        <p:sp>
          <p:nvSpPr>
            <p:cNvPr id="24" name="Freeform 7">
              <a:extLst>
                <a:ext uri="{FF2B5EF4-FFF2-40B4-BE49-F238E27FC236}">
                  <a16:creationId xmlns:a16="http://schemas.microsoft.com/office/drawing/2014/main" id="{5F5FCCCC-D881-07F3-0776-DE0B20920910}"/>
                </a:ext>
              </a:extLst>
            </p:cNvPr>
            <p:cNvSpPr/>
            <p:nvPr/>
          </p:nvSpPr>
          <p:spPr>
            <a:xfrm>
              <a:off x="0" y="0"/>
              <a:ext cx="2980435" cy="1488230"/>
            </a:xfrm>
            <a:custGeom>
              <a:avLst/>
              <a:gdLst/>
              <a:ahLst/>
              <a:cxnLst/>
              <a:rect l="l" t="t" r="r" b="b"/>
              <a:pathLst>
                <a:path w="2980435" h="1488230">
                  <a:moveTo>
                    <a:pt x="34207" y="0"/>
                  </a:moveTo>
                  <a:lnTo>
                    <a:pt x="2946228" y="0"/>
                  </a:lnTo>
                  <a:cubicBezTo>
                    <a:pt x="2965120" y="0"/>
                    <a:pt x="2980435" y="15315"/>
                    <a:pt x="2980435" y="34207"/>
                  </a:cubicBezTo>
                  <a:lnTo>
                    <a:pt x="2980435" y="1454024"/>
                  </a:lnTo>
                  <a:cubicBezTo>
                    <a:pt x="2980435" y="1463096"/>
                    <a:pt x="2976831" y="1471797"/>
                    <a:pt x="2970416" y="1478212"/>
                  </a:cubicBezTo>
                  <a:cubicBezTo>
                    <a:pt x="2964001" y="1484627"/>
                    <a:pt x="2955300" y="1488230"/>
                    <a:pt x="2946228" y="1488230"/>
                  </a:cubicBezTo>
                  <a:lnTo>
                    <a:pt x="34207" y="1488230"/>
                  </a:lnTo>
                  <a:cubicBezTo>
                    <a:pt x="25135" y="1488230"/>
                    <a:pt x="16434" y="1484627"/>
                    <a:pt x="10019" y="1478212"/>
                  </a:cubicBezTo>
                  <a:cubicBezTo>
                    <a:pt x="3604" y="1471797"/>
                    <a:pt x="0" y="1463096"/>
                    <a:pt x="0" y="1454024"/>
                  </a:cubicBezTo>
                  <a:lnTo>
                    <a:pt x="0" y="34207"/>
                  </a:lnTo>
                  <a:cubicBezTo>
                    <a:pt x="0" y="25135"/>
                    <a:pt x="3604" y="16434"/>
                    <a:pt x="10019" y="10019"/>
                  </a:cubicBezTo>
                  <a:cubicBezTo>
                    <a:pt x="16434" y="3604"/>
                    <a:pt x="25135" y="0"/>
                    <a:pt x="34207" y="0"/>
                  </a:cubicBezTo>
                  <a:close/>
                </a:path>
              </a:pathLst>
            </a:custGeom>
            <a:solidFill>
              <a:srgbClr val="FFFFFF"/>
            </a:solidFill>
            <a:ln w="57150" cap="rnd">
              <a:solidFill>
                <a:srgbClr val="6FAF07"/>
              </a:solidFill>
              <a:prstDash val="lgDash"/>
              <a:round/>
            </a:ln>
          </p:spPr>
        </p:sp>
        <p:sp>
          <p:nvSpPr>
            <p:cNvPr id="25" name="TextBox 8">
              <a:extLst>
                <a:ext uri="{FF2B5EF4-FFF2-40B4-BE49-F238E27FC236}">
                  <a16:creationId xmlns:a16="http://schemas.microsoft.com/office/drawing/2014/main" id="{12DAFB95-1051-D421-2E04-700D86AE8BE8}"/>
                </a:ext>
              </a:extLst>
            </p:cNvPr>
            <p:cNvSpPr txBox="1"/>
            <p:nvPr/>
          </p:nvSpPr>
          <p:spPr>
            <a:xfrm>
              <a:off x="0" y="-28575"/>
              <a:ext cx="2980435" cy="1516806"/>
            </a:xfrm>
            <a:prstGeom prst="rect">
              <a:avLst/>
            </a:prstGeom>
          </p:spPr>
          <p:txBody>
            <a:bodyPr lIns="33867" tIns="33867" rIns="33867" bIns="33867" rtlCol="0" anchor="ctr"/>
            <a:lstStyle/>
            <a:p>
              <a:pPr algn="ctr">
                <a:lnSpc>
                  <a:spcPts val="1773"/>
                </a:lnSpc>
              </a:pPr>
              <a:endParaRPr sz="1200"/>
            </a:p>
          </p:txBody>
        </p:sp>
      </p:grpSp>
      <p:sp>
        <p:nvSpPr>
          <p:cNvPr id="26" name="Freeform 9">
            <a:extLst>
              <a:ext uri="{FF2B5EF4-FFF2-40B4-BE49-F238E27FC236}">
                <a16:creationId xmlns:a16="http://schemas.microsoft.com/office/drawing/2014/main" id="{D88382D2-5C4D-B8E7-6944-6CA2AF7CF81C}"/>
              </a:ext>
            </a:extLst>
          </p:cNvPr>
          <p:cNvSpPr/>
          <p:nvPr userDrawn="1"/>
        </p:nvSpPr>
        <p:spPr>
          <a:xfrm>
            <a:off x="-1314279" y="164724"/>
            <a:ext cx="6193964" cy="6528552"/>
          </a:xfrm>
          <a:custGeom>
            <a:avLst/>
            <a:gdLst/>
            <a:ahLst/>
            <a:cxnLst/>
            <a:rect l="l" t="t" r="r" b="b"/>
            <a:pathLst>
              <a:path w="9290946" h="9792828">
                <a:moveTo>
                  <a:pt x="0" y="0"/>
                </a:moveTo>
                <a:lnTo>
                  <a:pt x="9290946" y="0"/>
                </a:lnTo>
                <a:lnTo>
                  <a:pt x="9290946" y="9792828"/>
                </a:lnTo>
                <a:lnTo>
                  <a:pt x="0" y="97928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7" name="Freeform 10">
            <a:extLst>
              <a:ext uri="{FF2B5EF4-FFF2-40B4-BE49-F238E27FC236}">
                <a16:creationId xmlns:a16="http://schemas.microsoft.com/office/drawing/2014/main" id="{45EF5894-6A6B-C03A-A847-7F146F4A69FA}"/>
              </a:ext>
            </a:extLst>
          </p:cNvPr>
          <p:cNvSpPr/>
          <p:nvPr userDrawn="1"/>
        </p:nvSpPr>
        <p:spPr>
          <a:xfrm>
            <a:off x="2323762" y="6172200"/>
            <a:ext cx="1216497" cy="685800"/>
          </a:xfrm>
          <a:custGeom>
            <a:avLst/>
            <a:gdLst/>
            <a:ahLst/>
            <a:cxnLst/>
            <a:rect l="l" t="t" r="r" b="b"/>
            <a:pathLst>
              <a:path w="1824745" h="1028700">
                <a:moveTo>
                  <a:pt x="0" y="0"/>
                </a:moveTo>
                <a:lnTo>
                  <a:pt x="1824745" y="0"/>
                </a:lnTo>
                <a:lnTo>
                  <a:pt x="1824745" y="1028700"/>
                </a:lnTo>
                <a:lnTo>
                  <a:pt x="0" y="10287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8" name="Freeform 11">
            <a:extLst>
              <a:ext uri="{FF2B5EF4-FFF2-40B4-BE49-F238E27FC236}">
                <a16:creationId xmlns:a16="http://schemas.microsoft.com/office/drawing/2014/main" id="{5AC03728-CB4B-F7DC-F161-234E7B3ECDB9}"/>
              </a:ext>
            </a:extLst>
          </p:cNvPr>
          <p:cNvSpPr/>
          <p:nvPr userDrawn="1"/>
        </p:nvSpPr>
        <p:spPr>
          <a:xfrm>
            <a:off x="-1652487" y="4739725"/>
            <a:ext cx="2772529" cy="2339006"/>
          </a:xfrm>
          <a:custGeom>
            <a:avLst/>
            <a:gdLst/>
            <a:ahLst/>
            <a:cxnLst/>
            <a:rect l="l" t="t" r="r" b="b"/>
            <a:pathLst>
              <a:path w="4158793" h="3508509">
                <a:moveTo>
                  <a:pt x="0" y="0"/>
                </a:moveTo>
                <a:lnTo>
                  <a:pt x="4158793" y="0"/>
                </a:lnTo>
                <a:lnTo>
                  <a:pt x="4158793" y="3508509"/>
                </a:lnTo>
                <a:lnTo>
                  <a:pt x="0" y="35085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9" name="Freeform 12">
            <a:extLst>
              <a:ext uri="{FF2B5EF4-FFF2-40B4-BE49-F238E27FC236}">
                <a16:creationId xmlns:a16="http://schemas.microsoft.com/office/drawing/2014/main" id="{9D053973-F37E-2EFA-347C-BBF19C97AEAA}"/>
              </a:ext>
            </a:extLst>
          </p:cNvPr>
          <p:cNvSpPr/>
          <p:nvPr userDrawn="1"/>
        </p:nvSpPr>
        <p:spPr>
          <a:xfrm>
            <a:off x="1466533" y="5862578"/>
            <a:ext cx="1179918" cy="995422"/>
          </a:xfrm>
          <a:custGeom>
            <a:avLst/>
            <a:gdLst/>
            <a:ahLst/>
            <a:cxnLst/>
            <a:rect l="l" t="t" r="r" b="b"/>
            <a:pathLst>
              <a:path w="1769877" h="1493133">
                <a:moveTo>
                  <a:pt x="0" y="0"/>
                </a:moveTo>
                <a:lnTo>
                  <a:pt x="1769878" y="0"/>
                </a:lnTo>
                <a:lnTo>
                  <a:pt x="1769878" y="1493133"/>
                </a:lnTo>
                <a:lnTo>
                  <a:pt x="0" y="14931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0" name="Freeform 13">
            <a:extLst>
              <a:ext uri="{FF2B5EF4-FFF2-40B4-BE49-F238E27FC236}">
                <a16:creationId xmlns:a16="http://schemas.microsoft.com/office/drawing/2014/main" id="{CCAE9900-F19A-8B65-50F4-184D22A82D6E}"/>
              </a:ext>
            </a:extLst>
          </p:cNvPr>
          <p:cNvSpPr/>
          <p:nvPr userDrawn="1"/>
        </p:nvSpPr>
        <p:spPr>
          <a:xfrm>
            <a:off x="152445" y="5369039"/>
            <a:ext cx="1904047" cy="1606323"/>
          </a:xfrm>
          <a:custGeom>
            <a:avLst/>
            <a:gdLst/>
            <a:ahLst/>
            <a:cxnLst/>
            <a:rect l="l" t="t" r="r" b="b"/>
            <a:pathLst>
              <a:path w="2856070" h="2409484">
                <a:moveTo>
                  <a:pt x="0" y="0"/>
                </a:moveTo>
                <a:lnTo>
                  <a:pt x="2856070" y="0"/>
                </a:lnTo>
                <a:lnTo>
                  <a:pt x="2856070" y="2409484"/>
                </a:lnTo>
                <a:lnTo>
                  <a:pt x="0" y="24094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1" name="Freeform 14">
            <a:extLst>
              <a:ext uri="{FF2B5EF4-FFF2-40B4-BE49-F238E27FC236}">
                <a16:creationId xmlns:a16="http://schemas.microsoft.com/office/drawing/2014/main" id="{A2F70FEF-6186-267E-ADB5-93B5B7696288}"/>
              </a:ext>
            </a:extLst>
          </p:cNvPr>
          <p:cNvSpPr/>
          <p:nvPr userDrawn="1"/>
        </p:nvSpPr>
        <p:spPr>
          <a:xfrm rot="20054087">
            <a:off x="3173451" y="5024799"/>
            <a:ext cx="1284401" cy="1111591"/>
          </a:xfrm>
          <a:custGeom>
            <a:avLst/>
            <a:gdLst/>
            <a:ahLst/>
            <a:cxnLst/>
            <a:rect l="l" t="t" r="r" b="b"/>
            <a:pathLst>
              <a:path w="1926601" h="1667386">
                <a:moveTo>
                  <a:pt x="0" y="0"/>
                </a:moveTo>
                <a:lnTo>
                  <a:pt x="1926602" y="0"/>
                </a:lnTo>
                <a:lnTo>
                  <a:pt x="1926602" y="1667386"/>
                </a:lnTo>
                <a:lnTo>
                  <a:pt x="0" y="166738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2" name="Freeform 15">
            <a:extLst>
              <a:ext uri="{FF2B5EF4-FFF2-40B4-BE49-F238E27FC236}">
                <a16:creationId xmlns:a16="http://schemas.microsoft.com/office/drawing/2014/main" id="{AC90E83D-DF60-75B1-C02F-F01EB23B3B5D}"/>
              </a:ext>
            </a:extLst>
          </p:cNvPr>
          <p:cNvSpPr/>
          <p:nvPr userDrawn="1"/>
        </p:nvSpPr>
        <p:spPr>
          <a:xfrm rot="20054087">
            <a:off x="4032065" y="3966747"/>
            <a:ext cx="624360" cy="540355"/>
          </a:xfrm>
          <a:custGeom>
            <a:avLst/>
            <a:gdLst/>
            <a:ahLst/>
            <a:cxnLst/>
            <a:rect l="l" t="t" r="r" b="b"/>
            <a:pathLst>
              <a:path w="936540" h="810532">
                <a:moveTo>
                  <a:pt x="0" y="0"/>
                </a:moveTo>
                <a:lnTo>
                  <a:pt x="936540" y="0"/>
                </a:lnTo>
                <a:lnTo>
                  <a:pt x="936540" y="810532"/>
                </a:lnTo>
                <a:lnTo>
                  <a:pt x="0" y="8105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extLst>
      <p:ext uri="{BB962C8B-B14F-4D97-AF65-F5344CB8AC3E}">
        <p14:creationId xmlns:p14="http://schemas.microsoft.com/office/powerpoint/2010/main" val="2936237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BDB021-7539-4210-A184-0982387C555B}"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A9AA59-1BF8-449B-BBDF-2E5CEC7C57B5}" type="slidenum">
              <a:rPr lang="en-US" smtClean="0"/>
              <a:t>‹#›</a:t>
            </a:fld>
            <a:endParaRPr lang="en-US"/>
          </a:p>
        </p:txBody>
      </p:sp>
    </p:spTree>
    <p:extLst>
      <p:ext uri="{BB962C8B-B14F-4D97-AF65-F5344CB8AC3E}">
        <p14:creationId xmlns:p14="http://schemas.microsoft.com/office/powerpoint/2010/main" val="672546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8BDB021-7539-4210-A184-0982387C555B}"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A9AA59-1BF8-449B-BBDF-2E5CEC7C57B5}" type="slidenum">
              <a:rPr lang="en-US" smtClean="0"/>
              <a:t>‹#›</a:t>
            </a:fld>
            <a:endParaRPr lang="en-US"/>
          </a:p>
        </p:txBody>
      </p:sp>
    </p:spTree>
    <p:extLst>
      <p:ext uri="{BB962C8B-B14F-4D97-AF65-F5344CB8AC3E}">
        <p14:creationId xmlns:p14="http://schemas.microsoft.com/office/powerpoint/2010/main" val="663811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BDB021-7539-4210-A184-0982387C555B}"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A9AA59-1BF8-449B-BBDF-2E5CEC7C57B5}" type="slidenum">
              <a:rPr lang="en-US" smtClean="0"/>
              <a:t>‹#›</a:t>
            </a:fld>
            <a:endParaRPr lang="en-US"/>
          </a:p>
        </p:txBody>
      </p:sp>
    </p:spTree>
    <p:extLst>
      <p:ext uri="{BB962C8B-B14F-4D97-AF65-F5344CB8AC3E}">
        <p14:creationId xmlns:p14="http://schemas.microsoft.com/office/powerpoint/2010/main" val="2120913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BDB021-7539-4210-A184-0982387C555B}" type="datetimeFigureOut">
              <a:rPr lang="en-US" smtClean="0"/>
              <a:t>4/3/2025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A9AA59-1BF8-449B-BBDF-2E5CEC7C57B5}" type="slidenum">
              <a:rPr lang="en-US" smtClean="0"/>
              <a:t>‹#›</a:t>
            </a:fld>
            <a:endParaRPr lang="en-US"/>
          </a:p>
        </p:txBody>
      </p:sp>
    </p:spTree>
    <p:extLst>
      <p:ext uri="{BB962C8B-B14F-4D97-AF65-F5344CB8AC3E}">
        <p14:creationId xmlns:p14="http://schemas.microsoft.com/office/powerpoint/2010/main" val="2877912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BDB021-7539-4210-A184-0982387C555B}" type="datetimeFigureOut">
              <a:rPr lang="en-US" smtClean="0"/>
              <a:t>4/3/2025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A9AA59-1BF8-449B-BBDF-2E5CEC7C57B5}" type="slidenum">
              <a:rPr lang="en-US" smtClean="0"/>
              <a:t>‹#›</a:t>
            </a:fld>
            <a:endParaRPr lang="en-US"/>
          </a:p>
        </p:txBody>
      </p:sp>
    </p:spTree>
    <p:extLst>
      <p:ext uri="{BB962C8B-B14F-4D97-AF65-F5344CB8AC3E}">
        <p14:creationId xmlns:p14="http://schemas.microsoft.com/office/powerpoint/2010/main" val="631232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BDB021-7539-4210-A184-0982387C555B}" type="datetimeFigureOut">
              <a:rPr lang="en-US" smtClean="0"/>
              <a:t>4/3/2025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A9AA59-1BF8-449B-BBDF-2E5CEC7C57B5}" type="slidenum">
              <a:rPr lang="en-US" smtClean="0"/>
              <a:t>‹#›</a:t>
            </a:fld>
            <a:endParaRPr lang="en-US"/>
          </a:p>
        </p:txBody>
      </p:sp>
    </p:spTree>
    <p:extLst>
      <p:ext uri="{BB962C8B-B14F-4D97-AF65-F5344CB8AC3E}">
        <p14:creationId xmlns:p14="http://schemas.microsoft.com/office/powerpoint/2010/main" val="1316372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8BDB021-7539-4210-A184-0982387C555B}"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A9AA59-1BF8-449B-BBDF-2E5CEC7C57B5}" type="slidenum">
              <a:rPr lang="en-US" smtClean="0"/>
              <a:t>‹#›</a:t>
            </a:fld>
            <a:endParaRPr lang="en-US"/>
          </a:p>
        </p:txBody>
      </p:sp>
    </p:spTree>
    <p:extLst>
      <p:ext uri="{BB962C8B-B14F-4D97-AF65-F5344CB8AC3E}">
        <p14:creationId xmlns:p14="http://schemas.microsoft.com/office/powerpoint/2010/main" val="2336547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8BDB021-7539-4210-A184-0982387C555B}"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A9AA59-1BF8-449B-BBDF-2E5CEC7C57B5}" type="slidenum">
              <a:rPr lang="en-US" smtClean="0"/>
              <a:t>‹#›</a:t>
            </a:fld>
            <a:endParaRPr lang="en-US"/>
          </a:p>
        </p:txBody>
      </p:sp>
    </p:spTree>
    <p:extLst>
      <p:ext uri="{BB962C8B-B14F-4D97-AF65-F5344CB8AC3E}">
        <p14:creationId xmlns:p14="http://schemas.microsoft.com/office/powerpoint/2010/main" val="584058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BDB021-7539-4210-A184-0982387C555B}" type="datetimeFigureOut">
              <a:rPr lang="en-US" smtClean="0"/>
              <a:t>4/3/2025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A9AA59-1BF8-449B-BBDF-2E5CEC7C57B5}" type="slidenum">
              <a:rPr lang="en-US" smtClean="0"/>
              <a:t>‹#›</a:t>
            </a:fld>
            <a:endParaRPr lang="en-US"/>
          </a:p>
        </p:txBody>
      </p:sp>
    </p:spTree>
    <p:extLst>
      <p:ext uri="{BB962C8B-B14F-4D97-AF65-F5344CB8AC3E}">
        <p14:creationId xmlns:p14="http://schemas.microsoft.com/office/powerpoint/2010/main" val="9091559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slideLayout" Target="../slideLayouts/slideLayout7.xml"/><Relationship Id="rId7" Type="http://schemas.openxmlformats.org/officeDocument/2006/relationships/image" Target="../media/image37.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36.gif"/><Relationship Id="rId5" Type="http://schemas.openxmlformats.org/officeDocument/2006/relationships/image" Target="../media/image35.gif"/><Relationship Id="rId4" Type="http://schemas.openxmlformats.org/officeDocument/2006/relationships/image" Target="../media/image34.gif"/></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220" name="Picture 7"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17" y="41800"/>
            <a:ext cx="1401928" cy="1580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7"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655909" y="63050"/>
            <a:ext cx="1609864" cy="14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7"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0706082" y="5218386"/>
            <a:ext cx="1477986" cy="160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7"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10488" y="5330287"/>
            <a:ext cx="1603103" cy="1379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ubtitle 2"/>
          <p:cNvSpPr>
            <a:spLocks noGrp="1"/>
          </p:cNvSpPr>
          <p:nvPr/>
        </p:nvSpPr>
        <p:spPr>
          <a:xfrm>
            <a:off x="2215044" y="157053"/>
            <a:ext cx="8045373" cy="1465688"/>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ctr" defTabSz="457223">
              <a:spcBef>
                <a:spcPts val="0"/>
              </a:spcBef>
              <a:buClr>
                <a:srgbClr val="5B9BD5"/>
              </a:buClr>
              <a:defRPr/>
            </a:pPr>
            <a:r>
              <a:rPr lang="en-US" sz="2400" b="1" dirty="0">
                <a:solidFill>
                  <a:prstClr val="black"/>
                </a:solidFill>
                <a:latin typeface="Times New Roman" panose="02020603050405020304" pitchFamily="18" charset="0"/>
                <a:cs typeface="Times New Roman" panose="02020603050405020304" pitchFamily="18" charset="0"/>
              </a:rPr>
              <a:t>UỶ BAN NHÂN DÂN QUẬN HỒNG BÀNG TRƯỜNG TIỂU HỌC AN HỒNG</a:t>
            </a:r>
            <a:endParaRPr lang="vi-VN" sz="2400" b="1" dirty="0">
              <a:solidFill>
                <a:prstClr val="black"/>
              </a:solidFill>
              <a:latin typeface="Times New Roman" panose="02020603050405020304" pitchFamily="18" charset="0"/>
              <a:cs typeface="Times New Roman" panose="02020603050405020304" pitchFamily="18" charset="0"/>
            </a:endParaRPr>
          </a:p>
        </p:txBody>
      </p:sp>
      <p:sp>
        <p:nvSpPr>
          <p:cNvPr id="12" name="Title 1"/>
          <p:cNvSpPr>
            <a:spLocks noGrp="1"/>
          </p:cNvSpPr>
          <p:nvPr/>
        </p:nvSpPr>
        <p:spPr>
          <a:xfrm>
            <a:off x="141731" y="4473695"/>
            <a:ext cx="12192000" cy="1220343"/>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457223">
              <a:lnSpc>
                <a:spcPct val="150000"/>
              </a:lnSpc>
              <a:defRPr/>
            </a:pPr>
            <a:endParaRPr lang="vi-VN" sz="3600" b="1" dirty="0">
              <a:ln w="3175">
                <a:noFill/>
              </a:ln>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3481221" y="5469841"/>
            <a:ext cx="6549470" cy="1231106"/>
          </a:xfrm>
          <a:prstGeom prst="rect">
            <a:avLst/>
          </a:prstGeom>
          <a:noFill/>
        </p:spPr>
        <p:txBody>
          <a:bodyPr wrap="square" rtlCol="0">
            <a:spAutoFit/>
          </a:bodyPr>
          <a:lstStyle/>
          <a:p>
            <a:pPr defTabSz="914446">
              <a:spcBef>
                <a:spcPts val="600"/>
              </a:spcBef>
              <a:spcAft>
                <a:spcPts val="600"/>
              </a:spcAft>
              <a:defRPr/>
            </a:pPr>
            <a:r>
              <a:rPr lang="en-US" sz="3200" dirty="0" err="1">
                <a:solidFill>
                  <a:prstClr val="black"/>
                </a:solidFill>
                <a:latin typeface="Times New Roman" panose="02020603050405020304" pitchFamily="18" charset="0"/>
                <a:cs typeface="Times New Roman" pitchFamily="18" charset="0"/>
              </a:rPr>
              <a:t>Giáo</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anose="02020603050405020304" pitchFamily="18" charset="0"/>
                <a:cs typeface="Times New Roman" pitchFamily="18" charset="0"/>
              </a:rPr>
              <a:t>viên</a:t>
            </a:r>
            <a:r>
              <a:rPr lang="en-US" sz="3200" dirty="0">
                <a:solidFill>
                  <a:prstClr val="black"/>
                </a:solidFill>
                <a:latin typeface="Times New Roman" pitchFamily="18" charset="0"/>
                <a:cs typeface="Times New Roman" pitchFamily="18" charset="0"/>
              </a:rPr>
              <a:t> </a:t>
            </a:r>
            <a:r>
              <a:rPr lang="en-US" sz="3200" b="1" i="1" dirty="0">
                <a:solidFill>
                  <a:prstClr val="black"/>
                </a:solidFill>
                <a:latin typeface="Times New Roman" pitchFamily="18" charset="0"/>
                <a:cs typeface="Times New Roman" pitchFamily="18" charset="0"/>
              </a:rPr>
              <a:t>:    </a:t>
            </a:r>
            <a:r>
              <a:rPr lang="vi-VN" sz="3200" b="1" i="1" dirty="0">
                <a:solidFill>
                  <a:prstClr val="black"/>
                </a:solidFill>
                <a:latin typeface="Times New Roman" pitchFamily="18" charset="0"/>
                <a:cs typeface="Times New Roman" pitchFamily="18" charset="0"/>
              </a:rPr>
              <a:t>Phạm Thị Thanh Huế</a:t>
            </a:r>
          </a:p>
          <a:p>
            <a:pPr defTabSz="914446">
              <a:spcBef>
                <a:spcPts val="600"/>
              </a:spcBef>
              <a:spcAft>
                <a:spcPts val="600"/>
              </a:spcAft>
              <a:defRPr/>
            </a:pPr>
            <a:r>
              <a:rPr lang="en-US" sz="3200" dirty="0" err="1">
                <a:solidFill>
                  <a:prstClr val="black"/>
                </a:solidFill>
                <a:latin typeface="Times New Roman" pitchFamily="18" charset="0"/>
                <a:cs typeface="Times New Roman" pitchFamily="18" charset="0"/>
              </a:rPr>
              <a:t>Giảng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dạy</a:t>
            </a:r>
            <a:r>
              <a:rPr lang="en-US" sz="3200" dirty="0">
                <a:solidFill>
                  <a:prstClr val="black"/>
                </a:solidFill>
                <a:latin typeface="Times New Roman" pitchFamily="18" charset="0"/>
                <a:cs typeface="Times New Roman" pitchFamily="18" charset="0"/>
              </a:rPr>
              <a:t> :   </a:t>
            </a:r>
            <a:r>
              <a:rPr lang="en-US" sz="3200" dirty="0" err="1">
                <a:solidFill>
                  <a:prstClr val="black"/>
                </a:solidFill>
                <a:latin typeface="Times New Roman" pitchFamily="18" charset="0"/>
                <a:cs typeface="Times New Roman" pitchFamily="18" charset="0"/>
              </a:rPr>
              <a:t>Lớp</a:t>
            </a:r>
            <a:r>
              <a:rPr lang="en-US" sz="3200" dirty="0">
                <a:solidFill>
                  <a:prstClr val="black"/>
                </a:solidFill>
                <a:latin typeface="Times New Roman" pitchFamily="18" charset="0"/>
                <a:cs typeface="Times New Roman" pitchFamily="18" charset="0"/>
              </a:rPr>
              <a:t> </a:t>
            </a:r>
            <a:r>
              <a:rPr lang="vi-VN" sz="3200" dirty="0">
                <a:solidFill>
                  <a:prstClr val="black"/>
                </a:solidFill>
                <a:latin typeface="Times New Roman" pitchFamily="18" charset="0"/>
                <a:cs typeface="Times New Roman" pitchFamily="18" charset="0"/>
              </a:rPr>
              <a:t>5A3</a:t>
            </a:r>
            <a:endParaRPr lang="en-US" sz="3200" dirty="0">
              <a:solidFill>
                <a:prstClr val="black"/>
              </a:solidFill>
              <a:latin typeface="Times New Roman" pitchFamily="18" charset="0"/>
              <a:cs typeface="Times New Roman" pitchFamily="18" charset="0"/>
            </a:endParaRPr>
          </a:p>
        </p:txBody>
      </p:sp>
      <p:sp>
        <p:nvSpPr>
          <p:cNvPr id="2" name="TextBox 1"/>
          <p:cNvSpPr txBox="1"/>
          <p:nvPr/>
        </p:nvSpPr>
        <p:spPr>
          <a:xfrm>
            <a:off x="327278" y="2841048"/>
            <a:ext cx="11377748" cy="1569660"/>
          </a:xfrm>
          <a:prstGeom prst="rect">
            <a:avLst/>
          </a:prstGeom>
          <a:noFill/>
        </p:spPr>
        <p:txBody>
          <a:bodyPr wrap="square" rtlCol="0">
            <a:spAutoFit/>
          </a:bodyPr>
          <a:lstStyle/>
          <a:p>
            <a:pPr algn="ctr" defTabSz="457223">
              <a:lnSpc>
                <a:spcPct val="150000"/>
              </a:lnSpc>
              <a:spcBef>
                <a:spcPct val="0"/>
              </a:spcBef>
              <a:defRPr/>
            </a:pPr>
            <a:r>
              <a:rPr lang="en-US" sz="3200" b="1" dirty="0">
                <a:ln w="3175">
                  <a:noFill/>
                </a:ln>
                <a:solidFill>
                  <a:srgbClr val="FF0000"/>
                </a:solidFill>
                <a:latin typeface="Times New Roman" panose="02020603050405020304" pitchFamily="18" charset="0"/>
                <a:cs typeface="Times New Roman" panose="02020603050405020304" pitchFamily="18" charset="0"/>
              </a:rPr>
              <a:t>TIẾNG VIỆT – LỚP 5 </a:t>
            </a:r>
          </a:p>
          <a:p>
            <a:pPr algn="ctr" defTabSz="457223">
              <a:lnSpc>
                <a:spcPct val="150000"/>
              </a:lnSpc>
              <a:spcBef>
                <a:spcPct val="0"/>
              </a:spcBef>
              <a:defRPr/>
            </a:pPr>
            <a:r>
              <a:rPr lang="en-US" sz="3200" b="1" dirty="0">
                <a:ln w="3175">
                  <a:noFill/>
                </a:ln>
                <a:latin typeface="Times New Roman" panose="02020603050405020304" pitchFamily="18" charset="0"/>
                <a:cs typeface="Times New Roman" panose="02020603050405020304" pitchFamily="18" charset="0"/>
              </a:rPr>
              <a:t>ĐỌC: </a:t>
            </a:r>
            <a:r>
              <a:rPr lang="vi-VN" sz="3200" b="1" dirty="0">
                <a:ln w="3175">
                  <a:noFill/>
                </a:ln>
                <a:latin typeface="Times New Roman" panose="02020603050405020304" pitchFamily="18" charset="0"/>
                <a:cs typeface="Times New Roman" panose="02020603050405020304" pitchFamily="18" charset="0"/>
              </a:rPr>
              <a:t>THƯ</a:t>
            </a:r>
            <a:r>
              <a:rPr lang="en-US" sz="3200" b="1" dirty="0">
                <a:ln w="3175">
                  <a:noFill/>
                </a:ln>
                <a:latin typeface="Times New Roman" panose="02020603050405020304" pitchFamily="18" charset="0"/>
                <a:cs typeface="Times New Roman" panose="02020603050405020304" pitchFamily="18" charset="0"/>
              </a:rPr>
              <a:t> CỦA BỐ</a:t>
            </a:r>
          </a:p>
        </p:txBody>
      </p:sp>
      <p:sp>
        <p:nvSpPr>
          <p:cNvPr id="13" name="TextBox 12"/>
          <p:cNvSpPr txBox="1"/>
          <p:nvPr/>
        </p:nvSpPr>
        <p:spPr>
          <a:xfrm>
            <a:off x="1415" y="1568300"/>
            <a:ext cx="12029475" cy="646331"/>
          </a:xfrm>
          <a:prstGeom prst="rect">
            <a:avLst/>
          </a:prstGeom>
          <a:noFill/>
        </p:spPr>
        <p:txBody>
          <a:bodyPr wrap="square" rtlCol="0">
            <a:spAutoFit/>
          </a:bodyPr>
          <a:lstStyle/>
          <a:p>
            <a:pPr algn="ctr"/>
            <a:r>
              <a:rPr lang="en-US" sz="3600" b="1" kern="10" dirty="0">
                <a:ln w="9525">
                  <a:solidFill>
                    <a:srgbClr val="000000"/>
                  </a:solidFill>
                  <a:round/>
                  <a:headEnd/>
                  <a:tailEnd/>
                </a:ln>
                <a:solidFill>
                  <a:schemeClr val="tx1">
                    <a:lumMod val="95000"/>
                    <a:lumOff val="5000"/>
                  </a:schemeClr>
                </a:solidFill>
                <a:latin typeface="Times New Roman"/>
                <a:cs typeface="Times New Roman"/>
              </a:rPr>
              <a:t>CHÀO MỪNG CÁC THẦY CÔ GIÁO VỀ DỰ GIỜ  </a:t>
            </a:r>
          </a:p>
        </p:txBody>
      </p:sp>
    </p:spTree>
    <p:extLst>
      <p:ext uri="{BB962C8B-B14F-4D97-AF65-F5344CB8AC3E}">
        <p14:creationId xmlns:p14="http://schemas.microsoft.com/office/powerpoint/2010/main" val="246801518"/>
      </p:ext>
    </p:extLst>
  </p:cSld>
  <p:clrMapOvr>
    <a:masterClrMapping/>
  </p:clrMapOvr>
  <p:transition advTm="11982">
    <p:wedg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3"/>
          <p:cNvSpPr txBox="1"/>
          <p:nvPr/>
        </p:nvSpPr>
        <p:spPr>
          <a:xfrm>
            <a:off x="222794" y="5396188"/>
            <a:ext cx="11441612" cy="1107996"/>
          </a:xfrm>
          <a:prstGeom prst="rect">
            <a:avLst/>
          </a:prstGeom>
        </p:spPr>
        <p:txBody>
          <a:bodyPr wrap="square" lIns="0" tIns="0" rIns="0" bIns="0" rtlCol="0" anchor="t">
            <a:spAutoFit/>
          </a:bodyPr>
          <a:lstStyle/>
          <a:p>
            <a:pPr lvl="0" algn="just"/>
            <a:r>
              <a:rPr lang="en-US" sz="3600" dirty="0" err="1">
                <a:solidFill>
                  <a:srgbClr val="231F20"/>
                </a:solidFill>
                <a:latin typeface="Cambria"/>
              </a:rPr>
              <a:t>ra</a:t>
            </a:r>
            <a:r>
              <a:rPr lang="en-US" sz="3600" dirty="0">
                <a:solidFill>
                  <a:srgbClr val="231F20"/>
                </a:solidFill>
                <a:latin typeface="Cambria"/>
              </a:rPr>
              <a:t> – </a:t>
            </a:r>
            <a:r>
              <a:rPr lang="en-US" sz="3600" dirty="0" err="1">
                <a:solidFill>
                  <a:srgbClr val="231F20"/>
                </a:solidFill>
                <a:latin typeface="Cambria"/>
              </a:rPr>
              <a:t>đa</a:t>
            </a:r>
            <a:r>
              <a:rPr lang="en-US" sz="3600" dirty="0">
                <a:solidFill>
                  <a:srgbClr val="231F20"/>
                </a:solidFill>
                <a:latin typeface="Cambria"/>
              </a:rPr>
              <a:t>: </a:t>
            </a:r>
            <a:r>
              <a:rPr lang="en-US" sz="3600" dirty="0" err="1">
                <a:solidFill>
                  <a:srgbClr val="231F20"/>
                </a:solidFill>
                <a:latin typeface="Cambria"/>
              </a:rPr>
              <a:t>máy</a:t>
            </a:r>
            <a:r>
              <a:rPr lang="en-US" sz="3600" dirty="0">
                <a:solidFill>
                  <a:srgbClr val="231F20"/>
                </a:solidFill>
                <a:latin typeface="Cambria"/>
              </a:rPr>
              <a:t> </a:t>
            </a:r>
            <a:r>
              <a:rPr lang="en-US" sz="3600" dirty="0" err="1">
                <a:solidFill>
                  <a:srgbClr val="231F20"/>
                </a:solidFill>
                <a:latin typeface="Cambria"/>
              </a:rPr>
              <a:t>xác</a:t>
            </a:r>
            <a:r>
              <a:rPr lang="en-US" sz="3600" dirty="0">
                <a:solidFill>
                  <a:srgbClr val="231F20"/>
                </a:solidFill>
                <a:latin typeface="Cambria"/>
              </a:rPr>
              <a:t> </a:t>
            </a:r>
            <a:r>
              <a:rPr lang="en-US" sz="3600" dirty="0" err="1">
                <a:solidFill>
                  <a:srgbClr val="231F20"/>
                </a:solidFill>
                <a:latin typeface="Cambria"/>
              </a:rPr>
              <a:t>định</a:t>
            </a:r>
            <a:r>
              <a:rPr lang="en-US" sz="3600" dirty="0">
                <a:solidFill>
                  <a:srgbClr val="231F20"/>
                </a:solidFill>
                <a:latin typeface="Cambria"/>
              </a:rPr>
              <a:t> </a:t>
            </a:r>
            <a:r>
              <a:rPr lang="en-US" sz="3600" dirty="0" err="1">
                <a:solidFill>
                  <a:srgbClr val="231F20"/>
                </a:solidFill>
                <a:latin typeface="Cambria"/>
              </a:rPr>
              <a:t>vị</a:t>
            </a:r>
            <a:r>
              <a:rPr lang="en-US" sz="3600" dirty="0">
                <a:solidFill>
                  <a:srgbClr val="231F20"/>
                </a:solidFill>
                <a:latin typeface="Cambria"/>
              </a:rPr>
              <a:t> </a:t>
            </a:r>
            <a:r>
              <a:rPr lang="en-US" sz="3600" dirty="0" err="1">
                <a:solidFill>
                  <a:srgbClr val="231F20"/>
                </a:solidFill>
                <a:latin typeface="Cambria"/>
              </a:rPr>
              <a:t>trí</a:t>
            </a:r>
            <a:r>
              <a:rPr lang="en-US" sz="3600" dirty="0">
                <a:solidFill>
                  <a:srgbClr val="231F20"/>
                </a:solidFill>
                <a:latin typeface="Cambria"/>
              </a:rPr>
              <a:t> </a:t>
            </a:r>
            <a:r>
              <a:rPr lang="en-US" sz="3600" dirty="0" err="1">
                <a:solidFill>
                  <a:srgbClr val="231F20"/>
                </a:solidFill>
                <a:latin typeface="Cambria"/>
              </a:rPr>
              <a:t>và</a:t>
            </a:r>
            <a:r>
              <a:rPr lang="en-US" sz="3600" dirty="0">
                <a:solidFill>
                  <a:srgbClr val="231F20"/>
                </a:solidFill>
                <a:latin typeface="Cambria"/>
              </a:rPr>
              <a:t> </a:t>
            </a:r>
            <a:r>
              <a:rPr lang="en-US" sz="3600" dirty="0" err="1">
                <a:solidFill>
                  <a:srgbClr val="231F20"/>
                </a:solidFill>
                <a:latin typeface="Cambria"/>
              </a:rPr>
              <a:t>khoảng</a:t>
            </a:r>
            <a:r>
              <a:rPr lang="en-US" sz="3600" dirty="0">
                <a:solidFill>
                  <a:srgbClr val="231F20"/>
                </a:solidFill>
                <a:latin typeface="Cambria"/>
              </a:rPr>
              <a:t> </a:t>
            </a:r>
            <a:r>
              <a:rPr lang="en-US" sz="3600" dirty="0" err="1">
                <a:solidFill>
                  <a:srgbClr val="231F20"/>
                </a:solidFill>
                <a:latin typeface="Cambria"/>
              </a:rPr>
              <a:t>cách</a:t>
            </a:r>
            <a:r>
              <a:rPr lang="en-US" sz="3600" dirty="0">
                <a:solidFill>
                  <a:srgbClr val="231F20"/>
                </a:solidFill>
                <a:latin typeface="Cambria"/>
              </a:rPr>
              <a:t> </a:t>
            </a:r>
            <a:r>
              <a:rPr lang="en-US" sz="3600" dirty="0" err="1">
                <a:solidFill>
                  <a:srgbClr val="231F20"/>
                </a:solidFill>
                <a:latin typeface="Cambria"/>
              </a:rPr>
              <a:t>của</a:t>
            </a:r>
            <a:r>
              <a:rPr lang="en-US" sz="3600" dirty="0">
                <a:solidFill>
                  <a:srgbClr val="231F20"/>
                </a:solidFill>
                <a:latin typeface="Cambria"/>
              </a:rPr>
              <a:t> </a:t>
            </a:r>
            <a:r>
              <a:rPr lang="en-US" sz="3600" dirty="0" err="1">
                <a:solidFill>
                  <a:srgbClr val="231F20"/>
                </a:solidFill>
                <a:latin typeface="Cambria"/>
              </a:rPr>
              <a:t>vật</a:t>
            </a:r>
            <a:r>
              <a:rPr lang="en-US" sz="3600" dirty="0">
                <a:solidFill>
                  <a:srgbClr val="231F20"/>
                </a:solidFill>
                <a:latin typeface="Cambria"/>
              </a:rPr>
              <a:t> </a:t>
            </a:r>
            <a:r>
              <a:rPr lang="en-US" sz="3600" dirty="0" err="1">
                <a:solidFill>
                  <a:srgbClr val="231F20"/>
                </a:solidFill>
                <a:latin typeface="Cambria"/>
              </a:rPr>
              <a:t>cần</a:t>
            </a:r>
            <a:r>
              <a:rPr lang="en-US" sz="3600" dirty="0">
                <a:solidFill>
                  <a:srgbClr val="231F20"/>
                </a:solidFill>
                <a:latin typeface="Cambria"/>
              </a:rPr>
              <a:t> </a:t>
            </a:r>
            <a:r>
              <a:rPr lang="en-US" sz="3600" dirty="0" err="1">
                <a:solidFill>
                  <a:srgbClr val="231F20"/>
                </a:solidFill>
                <a:latin typeface="Cambria"/>
              </a:rPr>
              <a:t>phát</a:t>
            </a:r>
            <a:r>
              <a:rPr lang="en-US" sz="3600" dirty="0">
                <a:solidFill>
                  <a:srgbClr val="231F20"/>
                </a:solidFill>
                <a:latin typeface="Cambria"/>
              </a:rPr>
              <a:t> </a:t>
            </a:r>
            <a:r>
              <a:rPr lang="en-US" sz="3600" dirty="0" err="1">
                <a:solidFill>
                  <a:srgbClr val="231F20"/>
                </a:solidFill>
                <a:latin typeface="Cambria"/>
              </a:rPr>
              <a:t>hiện</a:t>
            </a:r>
            <a:r>
              <a:rPr lang="en-US" sz="3600" dirty="0">
                <a:solidFill>
                  <a:srgbClr val="231F20"/>
                </a:solidFill>
                <a:latin typeface="Cambria"/>
              </a:rPr>
              <a:t> </a:t>
            </a:r>
            <a:r>
              <a:rPr lang="en-US" sz="3600" dirty="0" err="1">
                <a:solidFill>
                  <a:srgbClr val="231F20"/>
                </a:solidFill>
                <a:latin typeface="Cambria"/>
              </a:rPr>
              <a:t>bằng</a:t>
            </a:r>
            <a:r>
              <a:rPr lang="en-US" sz="3600" dirty="0">
                <a:solidFill>
                  <a:srgbClr val="231F20"/>
                </a:solidFill>
                <a:latin typeface="Cambria"/>
              </a:rPr>
              <a:t> </a:t>
            </a:r>
            <a:r>
              <a:rPr lang="en-US" sz="3600" dirty="0" err="1">
                <a:solidFill>
                  <a:srgbClr val="231F20"/>
                </a:solidFill>
                <a:latin typeface="Cambria"/>
              </a:rPr>
              <a:t>sự</a:t>
            </a:r>
            <a:r>
              <a:rPr lang="en-US" sz="3600" dirty="0">
                <a:solidFill>
                  <a:srgbClr val="231F20"/>
                </a:solidFill>
                <a:latin typeface="Cambria"/>
              </a:rPr>
              <a:t> </a:t>
            </a:r>
            <a:r>
              <a:rPr lang="en-US" sz="3600" dirty="0" err="1">
                <a:solidFill>
                  <a:srgbClr val="231F20"/>
                </a:solidFill>
                <a:latin typeface="Cambria"/>
              </a:rPr>
              <a:t>phản</a:t>
            </a:r>
            <a:r>
              <a:rPr lang="en-US" sz="3600" dirty="0">
                <a:solidFill>
                  <a:srgbClr val="231F20"/>
                </a:solidFill>
                <a:latin typeface="Cambria"/>
              </a:rPr>
              <a:t> </a:t>
            </a:r>
            <a:r>
              <a:rPr lang="en-US" sz="3600" dirty="0" err="1">
                <a:solidFill>
                  <a:srgbClr val="231F20"/>
                </a:solidFill>
                <a:latin typeface="Cambria"/>
              </a:rPr>
              <a:t>xạ</a:t>
            </a:r>
            <a:r>
              <a:rPr lang="en-US" sz="3600" dirty="0">
                <a:solidFill>
                  <a:srgbClr val="231F20"/>
                </a:solidFill>
                <a:latin typeface="Cambria"/>
              </a:rPr>
              <a:t> </a:t>
            </a:r>
            <a:r>
              <a:rPr lang="en-US" sz="3600" dirty="0" err="1">
                <a:solidFill>
                  <a:srgbClr val="231F20"/>
                </a:solidFill>
                <a:latin typeface="Cambria"/>
              </a:rPr>
              <a:t>của</a:t>
            </a:r>
            <a:r>
              <a:rPr lang="en-US" sz="3600" dirty="0">
                <a:solidFill>
                  <a:srgbClr val="231F20"/>
                </a:solidFill>
                <a:latin typeface="Cambria"/>
              </a:rPr>
              <a:t> </a:t>
            </a:r>
            <a:r>
              <a:rPr lang="en-US" sz="3600" dirty="0" err="1">
                <a:solidFill>
                  <a:srgbClr val="231F20"/>
                </a:solidFill>
                <a:latin typeface="Cambria"/>
              </a:rPr>
              <a:t>sóng</a:t>
            </a:r>
            <a:r>
              <a:rPr lang="en-US" sz="3600" dirty="0">
                <a:solidFill>
                  <a:srgbClr val="231F20"/>
                </a:solidFill>
                <a:latin typeface="Cambria"/>
              </a:rPr>
              <a:t> radio </a:t>
            </a:r>
            <a:r>
              <a:rPr lang="en-US" sz="3600" dirty="0" err="1">
                <a:solidFill>
                  <a:srgbClr val="231F20"/>
                </a:solidFill>
                <a:latin typeface="Cambria"/>
              </a:rPr>
              <a:t>khi</a:t>
            </a:r>
            <a:r>
              <a:rPr lang="en-US" sz="3600" dirty="0">
                <a:solidFill>
                  <a:srgbClr val="231F20"/>
                </a:solidFill>
                <a:latin typeface="Cambria"/>
              </a:rPr>
              <a:t> </a:t>
            </a:r>
            <a:r>
              <a:rPr lang="en-US" sz="3600" dirty="0" err="1">
                <a:solidFill>
                  <a:srgbClr val="231F20"/>
                </a:solidFill>
                <a:latin typeface="Cambria"/>
              </a:rPr>
              <a:t>gặp</a:t>
            </a:r>
            <a:r>
              <a:rPr lang="en-US" sz="3600" dirty="0">
                <a:solidFill>
                  <a:srgbClr val="231F20"/>
                </a:solidFill>
                <a:latin typeface="Cambria"/>
              </a:rPr>
              <a:t> </a:t>
            </a:r>
            <a:r>
              <a:rPr lang="en-US" sz="3600" dirty="0" err="1">
                <a:solidFill>
                  <a:srgbClr val="231F20"/>
                </a:solidFill>
                <a:latin typeface="Cambria"/>
              </a:rPr>
              <a:t>vật</a:t>
            </a:r>
            <a:r>
              <a:rPr lang="en-US" sz="3600" dirty="0">
                <a:solidFill>
                  <a:srgbClr val="231F20"/>
                </a:solidFill>
                <a:latin typeface="Cambria"/>
              </a:rPr>
              <a:t> </a:t>
            </a:r>
            <a:r>
              <a:rPr lang="en-US" sz="3600" dirty="0" err="1">
                <a:solidFill>
                  <a:srgbClr val="231F20"/>
                </a:solidFill>
                <a:latin typeface="Cambria"/>
              </a:rPr>
              <a:t>đó</a:t>
            </a:r>
            <a:r>
              <a:rPr lang="en-US" sz="3600" dirty="0">
                <a:solidFill>
                  <a:srgbClr val="231F20"/>
                </a:solidFill>
                <a:latin typeface="Cambria"/>
              </a:rPr>
              <a:t>.</a:t>
            </a:r>
            <a:endParaRPr kumimoji="0" lang="en-US" sz="3600" b="0" i="0" u="none" strike="noStrike" kern="1200" cap="none" spc="0" normalizeH="0" baseline="0" noProof="0" dirty="0">
              <a:ln>
                <a:noFill/>
              </a:ln>
              <a:solidFill>
                <a:srgbClr val="231F20"/>
              </a:solidFill>
              <a:effectLst/>
              <a:uLnTx/>
              <a:uFillTx/>
              <a:latin typeface="Cambria"/>
              <a:ea typeface="+mn-ea"/>
              <a:cs typeface="+mn-cs"/>
            </a:endParaRPr>
          </a:p>
        </p:txBody>
      </p:sp>
      <p:sp>
        <p:nvSpPr>
          <p:cNvPr id="2" name="AutoShape 2" descr="Radar là gì? Cấu tạo, nguyên lý hoạt động và ứng dụng">
            <a:extLst>
              <a:ext uri="{FF2B5EF4-FFF2-40B4-BE49-F238E27FC236}">
                <a16:creationId xmlns:a16="http://schemas.microsoft.com/office/drawing/2014/main" id="{5240A94B-EA0E-BFAB-0B3C-7490401400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Radar là gì? Cấu tạo, nguyên lý hoạt động và ứng dụng">
            <a:extLst>
              <a:ext uri="{FF2B5EF4-FFF2-40B4-BE49-F238E27FC236}">
                <a16:creationId xmlns:a16="http://schemas.microsoft.com/office/drawing/2014/main" id="{34953E6F-A9C0-832A-ACF1-C7D65BC06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862" y="-1"/>
            <a:ext cx="10540275" cy="5081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38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fade">
                                      <p:cBhvr>
                                        <p:cTn id="12"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0F828A9B-620B-7BC7-24C8-8E77DE1B3C9B}"/>
              </a:ext>
            </a:extLst>
          </p:cNvPr>
          <p:cNvPicPr>
            <a:picLocks noChangeAspect="1"/>
          </p:cNvPicPr>
          <p:nvPr/>
        </p:nvPicPr>
        <p:blipFill>
          <a:blip r:embed="rId2"/>
          <a:stretch>
            <a:fillRect/>
          </a:stretch>
        </p:blipFill>
        <p:spPr>
          <a:xfrm>
            <a:off x="4080891" y="2359059"/>
            <a:ext cx="7279255" cy="2139881"/>
          </a:xfrm>
          <a:prstGeom prst="rect">
            <a:avLst/>
          </a:prstGeom>
        </p:spPr>
      </p:pic>
    </p:spTree>
    <p:extLst>
      <p:ext uri="{BB962C8B-B14F-4D97-AF65-F5344CB8AC3E}">
        <p14:creationId xmlns:p14="http://schemas.microsoft.com/office/powerpoint/2010/main" val="127540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2"/>
          <p:cNvSpPr txBox="1"/>
          <p:nvPr/>
        </p:nvSpPr>
        <p:spPr>
          <a:xfrm>
            <a:off x="2347601" y="839507"/>
            <a:ext cx="8755656" cy="492443"/>
          </a:xfrm>
          <a:prstGeom prst="rect">
            <a:avLst/>
          </a:prstGeom>
        </p:spPr>
        <p:txBody>
          <a:bodyPr lIns="0" tIns="0" rIns="0" bIns="0" rtlCol="0" anchor="t">
            <a:spAutoFit/>
          </a:bodyPr>
          <a:lstStyle/>
          <a:p>
            <a:pPr algn="just"/>
            <a:r>
              <a:rPr lang="vi-VN" sz="3200" b="1" dirty="0">
                <a:solidFill>
                  <a:srgbClr val="231F20"/>
                </a:solidFill>
                <a:latin typeface="Cambria"/>
              </a:rPr>
              <a:t>Ở khổ thơ thứ nhất, bạn nhỏ đã chia sẻ điều gì?</a:t>
            </a:r>
            <a:endParaRPr lang="en-US" sz="3200" b="1" dirty="0">
              <a:solidFill>
                <a:srgbClr val="231F20"/>
              </a:solidFill>
              <a:latin typeface="Cambria"/>
            </a:endParaRPr>
          </a:p>
        </p:txBody>
      </p:sp>
      <p:pic>
        <p:nvPicPr>
          <p:cNvPr id="27" name="Hình ảnh 26">
            <a:extLst>
              <a:ext uri="{FF2B5EF4-FFF2-40B4-BE49-F238E27FC236}">
                <a16:creationId xmlns:a16="http://schemas.microsoft.com/office/drawing/2014/main" id="{491A33E1-C2A9-ACEB-E7FB-F2EE776EB8DF}"/>
              </a:ext>
            </a:extLst>
          </p:cNvPr>
          <p:cNvPicPr>
            <a:picLocks noChangeAspect="1"/>
          </p:cNvPicPr>
          <p:nvPr/>
        </p:nvPicPr>
        <p:blipFill>
          <a:blip r:embed="rId2"/>
          <a:stretch>
            <a:fillRect/>
          </a:stretch>
        </p:blipFill>
        <p:spPr>
          <a:xfrm>
            <a:off x="561318" y="706961"/>
            <a:ext cx="1786283" cy="1329043"/>
          </a:xfrm>
          <a:prstGeom prst="rect">
            <a:avLst/>
          </a:prstGeom>
        </p:spPr>
      </p:pic>
    </p:spTree>
    <p:extLst>
      <p:ext uri="{BB962C8B-B14F-4D97-AF65-F5344CB8AC3E}">
        <p14:creationId xmlns:p14="http://schemas.microsoft.com/office/powerpoint/2010/main" val="318413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3"/>
          <p:cNvSpPr txBox="1"/>
          <p:nvPr/>
        </p:nvSpPr>
        <p:spPr>
          <a:xfrm>
            <a:off x="2529101" y="612454"/>
            <a:ext cx="8755656" cy="1477328"/>
          </a:xfrm>
          <a:prstGeom prst="rect">
            <a:avLst/>
          </a:prstGeom>
        </p:spPr>
        <p:txBody>
          <a:bodyPr lIns="0" tIns="0" rIns="0" bIns="0" rtlCol="0" anchor="t">
            <a:spAutoFit/>
          </a:bodyPr>
          <a:lstStyle/>
          <a:p>
            <a:pPr algn="just"/>
            <a:r>
              <a:rPr lang="vi-VN" sz="3200" b="1">
                <a:solidFill>
                  <a:srgbClr val="231F20"/>
                </a:solidFill>
                <a:latin typeface="Cambria"/>
              </a:rPr>
              <a:t>Những chi tiết nào cho thấy bố bạn nhỏ phải vượt qua nhiều khó khăn, vất vả để bảo vệ biển đảo của Tổ quốc?</a:t>
            </a:r>
            <a:endParaRPr lang="en-US" sz="3200" b="1" dirty="0">
              <a:solidFill>
                <a:srgbClr val="231F20"/>
              </a:solidFill>
              <a:latin typeface="Cambria"/>
            </a:endParaRPr>
          </a:p>
        </p:txBody>
      </p:sp>
      <p:pic>
        <p:nvPicPr>
          <p:cNvPr id="27" name="Hình ảnh 26">
            <a:extLst>
              <a:ext uri="{FF2B5EF4-FFF2-40B4-BE49-F238E27FC236}">
                <a16:creationId xmlns:a16="http://schemas.microsoft.com/office/drawing/2014/main" id="{079F2727-5388-5139-7854-C9B3EB569333}"/>
              </a:ext>
            </a:extLst>
          </p:cNvPr>
          <p:cNvPicPr>
            <a:picLocks noChangeAspect="1"/>
          </p:cNvPicPr>
          <p:nvPr/>
        </p:nvPicPr>
        <p:blipFill>
          <a:blip r:embed="rId2"/>
          <a:stretch>
            <a:fillRect/>
          </a:stretch>
        </p:blipFill>
        <p:spPr>
          <a:xfrm>
            <a:off x="685801" y="709945"/>
            <a:ext cx="1786283" cy="1329043"/>
          </a:xfrm>
          <a:prstGeom prst="rect">
            <a:avLst/>
          </a:prstGeom>
        </p:spPr>
      </p:pic>
    </p:spTree>
    <p:extLst>
      <p:ext uri="{BB962C8B-B14F-4D97-AF65-F5344CB8AC3E}">
        <p14:creationId xmlns:p14="http://schemas.microsoft.com/office/powerpoint/2010/main" val="125225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3"/>
          <p:cNvSpPr txBox="1"/>
          <p:nvPr/>
        </p:nvSpPr>
        <p:spPr>
          <a:xfrm>
            <a:off x="2468141" y="667802"/>
            <a:ext cx="8755656" cy="984885"/>
          </a:xfrm>
          <a:prstGeom prst="rect">
            <a:avLst/>
          </a:prstGeom>
        </p:spPr>
        <p:txBody>
          <a:bodyPr lIns="0" tIns="0" rIns="0" bIns="0" rtlCol="0" anchor="t">
            <a:spAutoFit/>
          </a:bodyPr>
          <a:lstStyle/>
          <a:p>
            <a:pPr algn="just"/>
            <a:r>
              <a:rPr lang="vi-VN" sz="3200" b="1">
                <a:solidFill>
                  <a:srgbClr val="231F20"/>
                </a:solidFill>
                <a:latin typeface="Cambria"/>
              </a:rPr>
              <a:t>Theo em, vì sao trong thư bố bạn nhỏ không kể về những khó khăn, vất vả của mình?</a:t>
            </a:r>
            <a:endParaRPr lang="en-US" sz="3200" b="1" dirty="0">
              <a:solidFill>
                <a:srgbClr val="231F20"/>
              </a:solidFill>
              <a:latin typeface="Cambria"/>
            </a:endParaRPr>
          </a:p>
        </p:txBody>
      </p:sp>
      <p:pic>
        <p:nvPicPr>
          <p:cNvPr id="27" name="Hình ảnh 26">
            <a:extLst>
              <a:ext uri="{FF2B5EF4-FFF2-40B4-BE49-F238E27FC236}">
                <a16:creationId xmlns:a16="http://schemas.microsoft.com/office/drawing/2014/main" id="{25387F03-9A14-0CBC-3619-C487D53A67DB}"/>
              </a:ext>
            </a:extLst>
          </p:cNvPr>
          <p:cNvPicPr>
            <a:picLocks noChangeAspect="1"/>
          </p:cNvPicPr>
          <p:nvPr/>
        </p:nvPicPr>
        <p:blipFill>
          <a:blip r:embed="rId2"/>
          <a:stretch>
            <a:fillRect/>
          </a:stretch>
        </p:blipFill>
        <p:spPr>
          <a:xfrm>
            <a:off x="521375" y="608148"/>
            <a:ext cx="1786283" cy="1329043"/>
          </a:xfrm>
          <a:prstGeom prst="rect">
            <a:avLst/>
          </a:prstGeom>
        </p:spPr>
      </p:pic>
      <p:pic>
        <p:nvPicPr>
          <p:cNvPr id="2" name="Picture 6">
            <a:extLst>
              <a:ext uri="{FF2B5EF4-FFF2-40B4-BE49-F238E27FC236}">
                <a16:creationId xmlns:a16="http://schemas.microsoft.com/office/drawing/2014/main" id="{A30B013C-C6AA-3DB2-71B0-D6B597AAFF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675" r="28693" b="53611"/>
          <a:stretch/>
        </p:blipFill>
        <p:spPr>
          <a:xfrm>
            <a:off x="8735695" y="1698129"/>
            <a:ext cx="2968624" cy="4633273"/>
          </a:xfrm>
          <a:prstGeom prst="rect">
            <a:avLst/>
          </a:prstGeom>
        </p:spPr>
      </p:pic>
    </p:spTree>
    <p:extLst>
      <p:ext uri="{BB962C8B-B14F-4D97-AF65-F5344CB8AC3E}">
        <p14:creationId xmlns:p14="http://schemas.microsoft.com/office/powerpoint/2010/main" val="2910067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p:cNvSpPr/>
          <p:nvPr/>
        </p:nvSpPr>
        <p:spPr>
          <a:xfrm>
            <a:off x="511017" y="2641600"/>
            <a:ext cx="1480343" cy="3495192"/>
          </a:xfrm>
          <a:custGeom>
            <a:avLst/>
            <a:gdLst/>
            <a:ahLst/>
            <a:cxnLst/>
            <a:rect l="l" t="t" r="r" b="b"/>
            <a:pathLst>
              <a:path w="2992499" h="6470268">
                <a:moveTo>
                  <a:pt x="0" y="0"/>
                </a:moveTo>
                <a:lnTo>
                  <a:pt x="2992499" y="0"/>
                </a:lnTo>
                <a:lnTo>
                  <a:pt x="2992499" y="6470268"/>
                </a:lnTo>
                <a:lnTo>
                  <a:pt x="0" y="64702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TextBox 26"/>
          <p:cNvSpPr txBox="1"/>
          <p:nvPr/>
        </p:nvSpPr>
        <p:spPr>
          <a:xfrm>
            <a:off x="2317754" y="594647"/>
            <a:ext cx="9122405" cy="1477328"/>
          </a:xfrm>
          <a:prstGeom prst="rect">
            <a:avLst/>
          </a:prstGeom>
        </p:spPr>
        <p:txBody>
          <a:bodyPr wrap="square" lIns="0" tIns="0" rIns="0" bIns="0" rtlCol="0" anchor="t">
            <a:spAutoFit/>
          </a:bodyPr>
          <a:lstStyle/>
          <a:p>
            <a:pPr algn="just"/>
            <a:r>
              <a:rPr lang="vi-VN" sz="3200" b="1" dirty="0">
                <a:solidFill>
                  <a:srgbClr val="231F20"/>
                </a:solidFill>
                <a:latin typeface="Cambria"/>
              </a:rPr>
              <a:t>Bạn nhỏ đã thể hiện tình cảm của mình với bố qua những hành động, việc làm nào? Em chọn ý nào? Vì sao?</a:t>
            </a:r>
          </a:p>
        </p:txBody>
      </p:sp>
      <p:pic>
        <p:nvPicPr>
          <p:cNvPr id="28" name="Hình ảnh 27">
            <a:extLst>
              <a:ext uri="{FF2B5EF4-FFF2-40B4-BE49-F238E27FC236}">
                <a16:creationId xmlns:a16="http://schemas.microsoft.com/office/drawing/2014/main" id="{935082CC-4949-6376-A977-80553B906C41}"/>
              </a:ext>
            </a:extLst>
          </p:cNvPr>
          <p:cNvPicPr>
            <a:picLocks noChangeAspect="1"/>
          </p:cNvPicPr>
          <p:nvPr/>
        </p:nvPicPr>
        <p:blipFill>
          <a:blip r:embed="rId4"/>
          <a:stretch>
            <a:fillRect/>
          </a:stretch>
        </p:blipFill>
        <p:spPr>
          <a:xfrm>
            <a:off x="531472" y="594647"/>
            <a:ext cx="1786283" cy="1329043"/>
          </a:xfrm>
          <a:prstGeom prst="rect">
            <a:avLst/>
          </a:prstGeom>
        </p:spPr>
      </p:pic>
      <p:grpSp>
        <p:nvGrpSpPr>
          <p:cNvPr id="2" name="Nhóm 3">
            <a:extLst>
              <a:ext uri="{FF2B5EF4-FFF2-40B4-BE49-F238E27FC236}">
                <a16:creationId xmlns:a16="http://schemas.microsoft.com/office/drawing/2014/main" id="{BC1E2C22-C9FC-B913-6F32-9490DB3C8BAF}"/>
              </a:ext>
            </a:extLst>
          </p:cNvPr>
          <p:cNvGrpSpPr/>
          <p:nvPr/>
        </p:nvGrpSpPr>
        <p:grpSpPr>
          <a:xfrm>
            <a:off x="2128521" y="2292066"/>
            <a:ext cx="5328919" cy="1304574"/>
            <a:chOff x="685801" y="4821906"/>
            <a:chExt cx="10877308" cy="1350294"/>
          </a:xfrm>
        </p:grpSpPr>
        <p:sp>
          <p:nvSpPr>
            <p:cNvPr id="3" name="Freeform 21">
              <a:extLst>
                <a:ext uri="{FF2B5EF4-FFF2-40B4-BE49-F238E27FC236}">
                  <a16:creationId xmlns:a16="http://schemas.microsoft.com/office/drawing/2014/main" id="{0D46C447-F856-A2EF-18DA-B28E98117C36}"/>
                </a:ext>
              </a:extLst>
            </p:cNvPr>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24">
              <a:extLst>
                <a:ext uri="{FF2B5EF4-FFF2-40B4-BE49-F238E27FC236}">
                  <a16:creationId xmlns:a16="http://schemas.microsoft.com/office/drawing/2014/main" id="{9F917B16-B4FB-5058-1475-35AF69B0B952}"/>
                </a:ext>
              </a:extLst>
            </p:cNvPr>
            <p:cNvSpPr txBox="1"/>
            <p:nvPr/>
          </p:nvSpPr>
          <p:spPr>
            <a:xfrm>
              <a:off x="847321" y="4969214"/>
              <a:ext cx="10552200" cy="254413"/>
            </a:xfrm>
            <a:prstGeom prst="rect">
              <a:avLst/>
            </a:prstGeom>
          </p:spPr>
          <p:txBody>
            <a:bodyPr wrap="square" lIns="0" tIns="0" rIns="0" bIns="0" rtlCol="0" anchor="t">
              <a:spAutoFit/>
            </a:bodyPr>
            <a:lstStyle/>
            <a:p>
              <a:pPr algn="just">
                <a:spcBef>
                  <a:spcPct val="0"/>
                </a:spcBef>
              </a:pPr>
              <a:r>
                <a:rPr lang="en-US" sz="3600" b="1" dirty="0">
                  <a:solidFill>
                    <a:srgbClr val="000000"/>
                  </a:solidFill>
                  <a:latin typeface="Cambria"/>
                </a:rPr>
                <a:t>A. </a:t>
              </a:r>
              <a:r>
                <a:rPr lang="en-US" sz="3600" b="1" dirty="0" err="1">
                  <a:solidFill>
                    <a:srgbClr val="000000"/>
                  </a:solidFill>
                  <a:latin typeface="Cambria"/>
                </a:rPr>
                <a:t>Làm</a:t>
              </a:r>
              <a:r>
                <a:rPr lang="en-US" sz="3600" b="1" dirty="0">
                  <a:solidFill>
                    <a:srgbClr val="000000"/>
                  </a:solidFill>
                  <a:latin typeface="Cambria"/>
                </a:rPr>
                <a:t> </a:t>
              </a:r>
              <a:r>
                <a:rPr lang="en-US" sz="3600" b="1" dirty="0" err="1">
                  <a:solidFill>
                    <a:srgbClr val="000000"/>
                  </a:solidFill>
                  <a:latin typeface="Cambria"/>
                </a:rPr>
                <a:t>quen</a:t>
              </a:r>
              <a:r>
                <a:rPr lang="en-US" sz="3600" b="1" dirty="0">
                  <a:solidFill>
                    <a:srgbClr val="000000"/>
                  </a:solidFill>
                  <a:latin typeface="Cambria"/>
                </a:rPr>
                <a:t> </a:t>
              </a:r>
              <a:r>
                <a:rPr lang="en-US" sz="3600" b="1" dirty="0" err="1">
                  <a:solidFill>
                    <a:srgbClr val="000000"/>
                  </a:solidFill>
                  <a:latin typeface="Cambria"/>
                </a:rPr>
                <a:t>với</a:t>
              </a:r>
              <a:r>
                <a:rPr lang="en-US" sz="3600" b="1" dirty="0">
                  <a:solidFill>
                    <a:srgbClr val="000000"/>
                  </a:solidFill>
                  <a:latin typeface="Cambria"/>
                </a:rPr>
                <a:t> </a:t>
              </a:r>
              <a:r>
                <a:rPr lang="en-US" sz="3600" b="1" dirty="0" err="1">
                  <a:solidFill>
                    <a:srgbClr val="000000"/>
                  </a:solidFill>
                  <a:latin typeface="Cambria"/>
                </a:rPr>
                <a:t>cuộc</a:t>
              </a:r>
              <a:r>
                <a:rPr lang="en-US" sz="3600" b="1" dirty="0">
                  <a:solidFill>
                    <a:srgbClr val="000000"/>
                  </a:solidFill>
                  <a:latin typeface="Cambria"/>
                </a:rPr>
                <a:t> </a:t>
              </a:r>
              <a:r>
                <a:rPr lang="en-US" sz="3600" b="1" dirty="0" err="1">
                  <a:solidFill>
                    <a:srgbClr val="000000"/>
                  </a:solidFill>
                  <a:latin typeface="Cambria"/>
                </a:rPr>
                <a:t>sống</a:t>
              </a:r>
              <a:r>
                <a:rPr lang="en-US" sz="3600" b="1" dirty="0">
                  <a:solidFill>
                    <a:srgbClr val="000000"/>
                  </a:solidFill>
                  <a:latin typeface="Cambria"/>
                </a:rPr>
                <a:t> </a:t>
              </a:r>
              <a:r>
                <a:rPr lang="en-US" sz="3600" b="1" dirty="0" err="1">
                  <a:solidFill>
                    <a:srgbClr val="000000"/>
                  </a:solidFill>
                  <a:latin typeface="Cambria"/>
                </a:rPr>
                <a:t>vắng</a:t>
              </a:r>
              <a:r>
                <a:rPr lang="en-US" sz="3600" b="1" dirty="0">
                  <a:solidFill>
                    <a:srgbClr val="000000"/>
                  </a:solidFill>
                  <a:latin typeface="Cambria"/>
                </a:rPr>
                <a:t> </a:t>
              </a:r>
              <a:r>
                <a:rPr lang="en-US" sz="3600" b="1" dirty="0" err="1">
                  <a:solidFill>
                    <a:srgbClr val="000000"/>
                  </a:solidFill>
                  <a:latin typeface="Cambria"/>
                </a:rPr>
                <a:t>bố</a:t>
              </a:r>
              <a:endParaRPr lang="en-US" sz="3600" b="1" dirty="0">
                <a:solidFill>
                  <a:srgbClr val="000000"/>
                </a:solidFill>
                <a:latin typeface="Cambria"/>
              </a:endParaRPr>
            </a:p>
          </p:txBody>
        </p:sp>
      </p:grpSp>
      <p:grpSp>
        <p:nvGrpSpPr>
          <p:cNvPr id="5" name="Nhóm 3">
            <a:extLst>
              <a:ext uri="{FF2B5EF4-FFF2-40B4-BE49-F238E27FC236}">
                <a16:creationId xmlns:a16="http://schemas.microsoft.com/office/drawing/2014/main" id="{C886CE7A-0BC9-6C9A-A8A6-9AB28B531D6B}"/>
              </a:ext>
            </a:extLst>
          </p:cNvPr>
          <p:cNvGrpSpPr/>
          <p:nvPr/>
        </p:nvGrpSpPr>
        <p:grpSpPr>
          <a:xfrm>
            <a:off x="3804921" y="3734786"/>
            <a:ext cx="5328919" cy="1304574"/>
            <a:chOff x="685801" y="4821906"/>
            <a:chExt cx="10877308" cy="1350294"/>
          </a:xfrm>
        </p:grpSpPr>
        <p:sp>
          <p:nvSpPr>
            <p:cNvPr id="6" name="Freeform 21">
              <a:extLst>
                <a:ext uri="{FF2B5EF4-FFF2-40B4-BE49-F238E27FC236}">
                  <a16:creationId xmlns:a16="http://schemas.microsoft.com/office/drawing/2014/main" id="{2967E244-C2A7-CC34-03CC-7412243935D3}"/>
                </a:ext>
              </a:extLst>
            </p:cNvPr>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TextBox 24">
              <a:extLst>
                <a:ext uri="{FF2B5EF4-FFF2-40B4-BE49-F238E27FC236}">
                  <a16:creationId xmlns:a16="http://schemas.microsoft.com/office/drawing/2014/main" id="{5D3D97CB-9084-6D54-1C32-B2BA5ED4A143}"/>
                </a:ext>
              </a:extLst>
            </p:cNvPr>
            <p:cNvSpPr txBox="1"/>
            <p:nvPr/>
          </p:nvSpPr>
          <p:spPr>
            <a:xfrm>
              <a:off x="847322" y="4969214"/>
              <a:ext cx="10552200" cy="1146827"/>
            </a:xfrm>
            <a:prstGeom prst="rect">
              <a:avLst/>
            </a:prstGeom>
          </p:spPr>
          <p:txBody>
            <a:bodyPr wrap="square" lIns="0" tIns="0" rIns="0" bIns="0" rtlCol="0" anchor="t">
              <a:spAutoFit/>
            </a:bodyPr>
            <a:lstStyle/>
            <a:p>
              <a:pPr algn="just">
                <a:spcBef>
                  <a:spcPct val="0"/>
                </a:spcBef>
              </a:pPr>
              <a:r>
                <a:rPr lang="en-US" sz="3600" b="1" dirty="0">
                  <a:solidFill>
                    <a:srgbClr val="000000"/>
                  </a:solidFill>
                  <a:latin typeface="Cambria"/>
                </a:rPr>
                <a:t>B. </a:t>
              </a:r>
              <a:r>
                <a:rPr lang="vi-VN" sz="3600" b="1" dirty="0">
                  <a:solidFill>
                    <a:srgbClr val="000000"/>
                  </a:solidFill>
                  <a:latin typeface="Cambria"/>
                </a:rPr>
                <a:t>Mong đợi những lá thư của bố.</a:t>
              </a:r>
              <a:endParaRPr lang="en-US" sz="3600" b="1" dirty="0">
                <a:solidFill>
                  <a:srgbClr val="000000"/>
                </a:solidFill>
                <a:latin typeface="Cambria"/>
              </a:endParaRPr>
            </a:p>
          </p:txBody>
        </p:sp>
      </p:grpSp>
      <p:grpSp>
        <p:nvGrpSpPr>
          <p:cNvPr id="8" name="Nhóm 3">
            <a:extLst>
              <a:ext uri="{FF2B5EF4-FFF2-40B4-BE49-F238E27FC236}">
                <a16:creationId xmlns:a16="http://schemas.microsoft.com/office/drawing/2014/main" id="{E4C0F5A0-FD2C-C869-413B-D42CA5E7CDAF}"/>
              </a:ext>
            </a:extLst>
          </p:cNvPr>
          <p:cNvGrpSpPr/>
          <p:nvPr/>
        </p:nvGrpSpPr>
        <p:grpSpPr>
          <a:xfrm>
            <a:off x="5445761" y="5126706"/>
            <a:ext cx="6075680" cy="1804313"/>
            <a:chOff x="685801" y="4821906"/>
            <a:chExt cx="10877308" cy="1867547"/>
          </a:xfrm>
        </p:grpSpPr>
        <p:sp>
          <p:nvSpPr>
            <p:cNvPr id="9" name="Freeform 21">
              <a:extLst>
                <a:ext uri="{FF2B5EF4-FFF2-40B4-BE49-F238E27FC236}">
                  <a16:creationId xmlns:a16="http://schemas.microsoft.com/office/drawing/2014/main" id="{73C921B8-AE4D-96FC-154F-9F14C486BAAA}"/>
                </a:ext>
              </a:extLst>
            </p:cNvPr>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24">
              <a:extLst>
                <a:ext uri="{FF2B5EF4-FFF2-40B4-BE49-F238E27FC236}">
                  <a16:creationId xmlns:a16="http://schemas.microsoft.com/office/drawing/2014/main" id="{9F2C3A70-0955-826C-649A-7C6C6A7DC959}"/>
                </a:ext>
              </a:extLst>
            </p:cNvPr>
            <p:cNvSpPr txBox="1"/>
            <p:nvPr/>
          </p:nvSpPr>
          <p:spPr>
            <a:xfrm>
              <a:off x="847322" y="4969214"/>
              <a:ext cx="10552200" cy="1720239"/>
            </a:xfrm>
            <a:prstGeom prst="rect">
              <a:avLst/>
            </a:prstGeom>
          </p:spPr>
          <p:txBody>
            <a:bodyPr wrap="square" lIns="0" tIns="0" rIns="0" bIns="0" rtlCol="0" anchor="t">
              <a:spAutoFit/>
            </a:bodyPr>
            <a:lstStyle/>
            <a:p>
              <a:pPr algn="just">
                <a:spcBef>
                  <a:spcPct val="0"/>
                </a:spcBef>
              </a:pPr>
              <a:r>
                <a:rPr lang="vi-VN" sz="3600" b="1" dirty="0">
                  <a:solidFill>
                    <a:srgbClr val="000000"/>
                  </a:solidFill>
                  <a:latin typeface="Cambria"/>
                </a:rPr>
                <a:t>C. Hiểu được cả những điều bố chưa viết trong thư.</a:t>
              </a:r>
              <a:endParaRPr lang="en-US" sz="3600" b="1" dirty="0">
                <a:solidFill>
                  <a:srgbClr val="000000"/>
                </a:solidFill>
                <a:latin typeface="Cambria"/>
              </a:endParaRPr>
            </a:p>
          </p:txBody>
        </p:sp>
      </p:grpSp>
    </p:spTree>
    <p:extLst>
      <p:ext uri="{BB962C8B-B14F-4D97-AF65-F5344CB8AC3E}">
        <p14:creationId xmlns:p14="http://schemas.microsoft.com/office/powerpoint/2010/main" val="22604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par>
                                <p:cTn id="21" presetID="53" presetClass="entr" presetSubtype="16"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par>
                                <p:cTn id="26" presetID="53" presetClass="entr" presetSubtype="16"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776F79F1-2571-1682-EDBF-21840FDAE1C8}"/>
              </a:ext>
            </a:extLst>
          </p:cNvPr>
          <p:cNvGrpSpPr/>
          <p:nvPr/>
        </p:nvGrpSpPr>
        <p:grpSpPr>
          <a:xfrm>
            <a:off x="391886" y="2245359"/>
            <a:ext cx="11469188" cy="4011749"/>
            <a:chOff x="2452306" y="2245360"/>
            <a:chExt cx="7287387" cy="3155680"/>
          </a:xfrm>
        </p:grpSpPr>
        <p:sp>
          <p:nvSpPr>
            <p:cNvPr id="7" name="Freeform 10">
              <a:extLst>
                <a:ext uri="{FF2B5EF4-FFF2-40B4-BE49-F238E27FC236}">
                  <a16:creationId xmlns:a16="http://schemas.microsoft.com/office/drawing/2014/main" id="{05AA2B77-4A12-DED6-4943-A5E2039C4EF7}"/>
                </a:ext>
              </a:extLst>
            </p:cNvPr>
            <p:cNvSpPr/>
            <p:nvPr/>
          </p:nvSpPr>
          <p:spPr>
            <a:xfrm>
              <a:off x="2452306" y="2245360"/>
              <a:ext cx="7287387" cy="2925819"/>
            </a:xfrm>
            <a:custGeom>
              <a:avLst/>
              <a:gdLst/>
              <a:ahLst/>
              <a:cxnLst/>
              <a:rect l="l" t="t" r="r" b="b"/>
              <a:pathLst>
                <a:path w="795276" h="667726">
                  <a:moveTo>
                    <a:pt x="50783" y="0"/>
                  </a:moveTo>
                  <a:lnTo>
                    <a:pt x="744493" y="0"/>
                  </a:lnTo>
                  <a:cubicBezTo>
                    <a:pt x="757961" y="0"/>
                    <a:pt x="770878" y="5350"/>
                    <a:pt x="780402" y="14874"/>
                  </a:cubicBezTo>
                  <a:cubicBezTo>
                    <a:pt x="789926" y="24398"/>
                    <a:pt x="795276" y="37315"/>
                    <a:pt x="795276" y="50783"/>
                  </a:cubicBezTo>
                  <a:lnTo>
                    <a:pt x="795276" y="616943"/>
                  </a:lnTo>
                  <a:cubicBezTo>
                    <a:pt x="795276" y="644990"/>
                    <a:pt x="772539" y="667726"/>
                    <a:pt x="744493" y="667726"/>
                  </a:cubicBezTo>
                  <a:lnTo>
                    <a:pt x="50783" y="667726"/>
                  </a:lnTo>
                  <a:cubicBezTo>
                    <a:pt x="37315" y="667726"/>
                    <a:pt x="24398" y="662376"/>
                    <a:pt x="14874" y="652852"/>
                  </a:cubicBezTo>
                  <a:cubicBezTo>
                    <a:pt x="5350" y="643328"/>
                    <a:pt x="0" y="630411"/>
                    <a:pt x="0" y="616943"/>
                  </a:cubicBezTo>
                  <a:lnTo>
                    <a:pt x="0" y="50783"/>
                  </a:lnTo>
                  <a:cubicBezTo>
                    <a:pt x="0" y="37315"/>
                    <a:pt x="5350" y="24398"/>
                    <a:pt x="14874" y="14874"/>
                  </a:cubicBezTo>
                  <a:cubicBezTo>
                    <a:pt x="24398" y="5350"/>
                    <a:pt x="37315" y="0"/>
                    <a:pt x="50783" y="0"/>
                  </a:cubicBezTo>
                  <a:close/>
                </a:path>
              </a:pathLst>
            </a:custGeom>
            <a:solidFill>
              <a:srgbClr val="000000">
                <a:alpha val="0"/>
              </a:srgbClr>
            </a:solidFill>
            <a:ln w="47625" cap="rnd">
              <a:solidFill>
                <a:srgbClr val="6FAF07"/>
              </a:solidFill>
              <a:prstDash val="lgDash"/>
              <a:round/>
            </a:ln>
          </p:spPr>
          <p:txBody>
            <a:bodyPr/>
            <a:lstStyle/>
            <a:p>
              <a:endParaRPr lang="vi-VN"/>
            </a:p>
          </p:txBody>
        </p:sp>
        <p:sp>
          <p:nvSpPr>
            <p:cNvPr id="21" name="TextBox 21"/>
            <p:cNvSpPr txBox="1"/>
            <p:nvPr/>
          </p:nvSpPr>
          <p:spPr>
            <a:xfrm>
              <a:off x="2774239" y="2631051"/>
              <a:ext cx="6616826" cy="2769989"/>
            </a:xfrm>
            <a:prstGeom prst="rect">
              <a:avLst/>
            </a:prstGeom>
          </p:spPr>
          <p:txBody>
            <a:bodyPr wrap="square" lIns="0" tIns="0" rIns="0" bIns="0" rtlCol="0" anchor="t">
              <a:spAutoFit/>
            </a:bodyPr>
            <a:lstStyle/>
            <a:p>
              <a:pPr algn="just"/>
              <a:r>
                <a:rPr lang="en-US" sz="3600" b="1" dirty="0" err="1">
                  <a:solidFill>
                    <a:srgbClr val="FF0000"/>
                  </a:solidFill>
                  <a:latin typeface="Times New Roman" panose="02020603050405020304" pitchFamily="18" charset="0"/>
                  <a:cs typeface="Times New Roman" panose="02020603050405020304" pitchFamily="18" charset="0"/>
                </a:rPr>
                <a:t>Bài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thơ</a:t>
              </a:r>
              <a:r>
                <a:rPr lang="en-US" sz="3600" b="1" dirty="0">
                  <a:solidFill>
                    <a:srgbClr val="FF0000"/>
                  </a:solidFill>
                  <a:latin typeface="Times New Roman" panose="02020603050405020304" pitchFamily="18" charset="0"/>
                  <a:cs typeface="Times New Roman" panose="02020603050405020304" pitchFamily="18" charset="0"/>
                </a:rPr>
                <a:t> c</a:t>
              </a:r>
              <a:r>
                <a:rPr lang="vi-VN" sz="3600" b="1" dirty="0">
                  <a:solidFill>
                    <a:srgbClr val="FF0000"/>
                  </a:solidFill>
                  <a:latin typeface="Times New Roman" panose="02020603050405020304" pitchFamily="18" charset="0"/>
                  <a:cs typeface="Times New Roman" panose="02020603050405020304" pitchFamily="18" charset="0"/>
                </a:rPr>
                <a:t>a ngợi tinh thần vượt lên khó khăn, thử thách để hoàn thành nhiệm vụ của người lính biển; tình yêu, sự gắn bó của người lính đối với gia đình; sự quan tâm, thấu hiểu, sẻ chia của gia đình giành cho họ.</a:t>
              </a:r>
              <a:endParaRPr lang="en-US" sz="3600" b="1" dirty="0">
                <a:solidFill>
                  <a:srgbClr val="FF0000"/>
                </a:solidFill>
                <a:latin typeface="Times New Roman" panose="02020603050405020304" pitchFamily="18" charset="0"/>
                <a:cs typeface="Times New Roman" panose="02020603050405020304" pitchFamily="18" charset="0"/>
              </a:endParaRPr>
            </a:p>
          </p:txBody>
        </p:sp>
      </p:grpSp>
      <p:pic>
        <p:nvPicPr>
          <p:cNvPr id="5" name="Hình ảnh 4">
            <a:extLst>
              <a:ext uri="{FF2B5EF4-FFF2-40B4-BE49-F238E27FC236}">
                <a16:creationId xmlns:a16="http://schemas.microsoft.com/office/drawing/2014/main" id="{D5B52D1E-65A5-4AC9-A32E-9E9328580D35}"/>
              </a:ext>
            </a:extLst>
          </p:cNvPr>
          <p:cNvPicPr>
            <a:picLocks noChangeAspect="1"/>
          </p:cNvPicPr>
          <p:nvPr/>
        </p:nvPicPr>
        <p:blipFill>
          <a:blip r:embed="rId2"/>
          <a:stretch>
            <a:fillRect/>
          </a:stretch>
        </p:blipFill>
        <p:spPr>
          <a:xfrm>
            <a:off x="3757980" y="658020"/>
            <a:ext cx="4676037" cy="1780186"/>
          </a:xfrm>
          <a:prstGeom prst="rect">
            <a:avLst/>
          </a:prstGeom>
        </p:spPr>
      </p:pic>
    </p:spTree>
    <p:extLst>
      <p:ext uri="{BB962C8B-B14F-4D97-AF65-F5344CB8AC3E}">
        <p14:creationId xmlns:p14="http://schemas.microsoft.com/office/powerpoint/2010/main" val="4056706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dia1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995754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2805BA2A-48EC-B984-E6DA-69E8450ADD01}"/>
              </a:ext>
            </a:extLst>
          </p:cNvPr>
          <p:cNvPicPr>
            <a:picLocks noChangeAspect="1"/>
          </p:cNvPicPr>
          <p:nvPr/>
        </p:nvPicPr>
        <p:blipFill>
          <a:blip r:embed="rId2"/>
          <a:stretch>
            <a:fillRect/>
          </a:stretch>
        </p:blipFill>
        <p:spPr>
          <a:xfrm>
            <a:off x="4101245" y="2359059"/>
            <a:ext cx="7510923" cy="2139881"/>
          </a:xfrm>
          <a:prstGeom prst="rect">
            <a:avLst/>
          </a:prstGeom>
        </p:spPr>
      </p:pic>
    </p:spTree>
    <p:extLst>
      <p:ext uri="{BB962C8B-B14F-4D97-AF65-F5344CB8AC3E}">
        <p14:creationId xmlns:p14="http://schemas.microsoft.com/office/powerpoint/2010/main" val="414639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776F79F1-2571-1682-EDBF-21840FDAE1C8}"/>
              </a:ext>
            </a:extLst>
          </p:cNvPr>
          <p:cNvGrpSpPr/>
          <p:nvPr/>
        </p:nvGrpSpPr>
        <p:grpSpPr>
          <a:xfrm>
            <a:off x="944880" y="1137920"/>
            <a:ext cx="10678160" cy="4033259"/>
            <a:chOff x="2452306" y="2245360"/>
            <a:chExt cx="7287387" cy="2925819"/>
          </a:xfrm>
        </p:grpSpPr>
        <p:sp>
          <p:nvSpPr>
            <p:cNvPr id="7" name="Freeform 10">
              <a:extLst>
                <a:ext uri="{FF2B5EF4-FFF2-40B4-BE49-F238E27FC236}">
                  <a16:creationId xmlns:a16="http://schemas.microsoft.com/office/drawing/2014/main" id="{05AA2B77-4A12-DED6-4943-A5E2039C4EF7}"/>
                </a:ext>
              </a:extLst>
            </p:cNvPr>
            <p:cNvSpPr/>
            <p:nvPr/>
          </p:nvSpPr>
          <p:spPr>
            <a:xfrm>
              <a:off x="2452306" y="2245360"/>
              <a:ext cx="7287387" cy="2925819"/>
            </a:xfrm>
            <a:custGeom>
              <a:avLst/>
              <a:gdLst/>
              <a:ahLst/>
              <a:cxnLst/>
              <a:rect l="l" t="t" r="r" b="b"/>
              <a:pathLst>
                <a:path w="795276" h="667726">
                  <a:moveTo>
                    <a:pt x="50783" y="0"/>
                  </a:moveTo>
                  <a:lnTo>
                    <a:pt x="744493" y="0"/>
                  </a:lnTo>
                  <a:cubicBezTo>
                    <a:pt x="757961" y="0"/>
                    <a:pt x="770878" y="5350"/>
                    <a:pt x="780402" y="14874"/>
                  </a:cubicBezTo>
                  <a:cubicBezTo>
                    <a:pt x="789926" y="24398"/>
                    <a:pt x="795276" y="37315"/>
                    <a:pt x="795276" y="50783"/>
                  </a:cubicBezTo>
                  <a:lnTo>
                    <a:pt x="795276" y="616943"/>
                  </a:lnTo>
                  <a:cubicBezTo>
                    <a:pt x="795276" y="644990"/>
                    <a:pt x="772539" y="667726"/>
                    <a:pt x="744493" y="667726"/>
                  </a:cubicBezTo>
                  <a:lnTo>
                    <a:pt x="50783" y="667726"/>
                  </a:lnTo>
                  <a:cubicBezTo>
                    <a:pt x="37315" y="667726"/>
                    <a:pt x="24398" y="662376"/>
                    <a:pt x="14874" y="652852"/>
                  </a:cubicBezTo>
                  <a:cubicBezTo>
                    <a:pt x="5350" y="643328"/>
                    <a:pt x="0" y="630411"/>
                    <a:pt x="0" y="616943"/>
                  </a:cubicBezTo>
                  <a:lnTo>
                    <a:pt x="0" y="50783"/>
                  </a:lnTo>
                  <a:cubicBezTo>
                    <a:pt x="0" y="37315"/>
                    <a:pt x="5350" y="24398"/>
                    <a:pt x="14874" y="14874"/>
                  </a:cubicBezTo>
                  <a:cubicBezTo>
                    <a:pt x="24398" y="5350"/>
                    <a:pt x="37315" y="0"/>
                    <a:pt x="50783" y="0"/>
                  </a:cubicBezTo>
                  <a:close/>
                </a:path>
              </a:pathLst>
            </a:custGeom>
            <a:solidFill>
              <a:srgbClr val="000000">
                <a:alpha val="0"/>
              </a:srgbClr>
            </a:solidFill>
            <a:ln w="47625" cap="rnd">
              <a:solidFill>
                <a:srgbClr val="6FAF07"/>
              </a:solidFill>
              <a:prstDash val="lg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TextBox 21"/>
            <p:cNvSpPr txBox="1"/>
            <p:nvPr/>
          </p:nvSpPr>
          <p:spPr>
            <a:xfrm>
              <a:off x="2774239" y="2336239"/>
              <a:ext cx="6616826" cy="2649589"/>
            </a:xfrm>
            <a:prstGeom prst="rect">
              <a:avLst/>
            </a:prstGeom>
          </p:spPr>
          <p:txBody>
            <a:bodyPr wrap="square" lIns="0" tIns="0" rIns="0" bIns="0" rtlCol="0" anchor="t">
              <a:spAutoFit/>
            </a:bodyPr>
            <a:lstStyle/>
            <a:p>
              <a:pPr marL="0" marR="0" algn="ctr">
                <a:lnSpc>
                  <a:spcPct val="120000"/>
                </a:lnSpc>
                <a:spcBef>
                  <a:spcPts val="0"/>
                </a:spcBef>
                <a:spcAft>
                  <a:spcPts val="0"/>
                </a:spcAft>
              </a:pPr>
              <a:r>
                <a:rPr lang="nl-NL" sz="3200" b="1" dirty="0">
                  <a:solidFill>
                    <a:srgbClr val="FF0000"/>
                  </a:solidFill>
                  <a:effectLst/>
                  <a:latin typeface="Cambria" panose="02040503050406030204" pitchFamily="18" charset="0"/>
                  <a:ea typeface="Cambria" panose="02040503050406030204" pitchFamily="18" charset="0"/>
                </a:rPr>
                <a:t>Hướng dẫn cách đọc diễn cảm:</a:t>
              </a:r>
              <a:endParaRPr lang="en-US" sz="3200" b="1" dirty="0">
                <a:solidFill>
                  <a:srgbClr val="FF000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tabLst>
                  <a:tab pos="374650" algn="l"/>
                </a:tabLst>
              </a:pPr>
              <a:r>
                <a:rPr lang="nl-NL" sz="2400" b="1" dirty="0">
                  <a:effectLst/>
                  <a:latin typeface="Cambria" panose="02040503050406030204" pitchFamily="18" charset="0"/>
                  <a:ea typeface="Cambria" panose="02040503050406030204" pitchFamily="18" charset="0"/>
                </a:rPr>
                <a:t>+ Nhấn giọng ở những hình ảnh ca ngợi tinh thần vượt lên khó khăn thử thách, những từ ngữ thể hiện tinh thần trách nhiệm đối với công việc và tình yêu gia đình của người lính biển. Ví dụ:</a:t>
              </a:r>
              <a:endParaRPr lang="en-US" sz="2400" b="1" dirty="0">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tabLst>
                  <a:tab pos="374650" algn="l"/>
                </a:tabLst>
              </a:pPr>
              <a:r>
                <a:rPr lang="nl-NL" sz="2400" i="1" dirty="0">
                  <a:effectLst/>
                  <a:latin typeface="Cambria" panose="02040503050406030204" pitchFamily="18" charset="0"/>
                  <a:ea typeface="Cambria" panose="02040503050406030204" pitchFamily="18" charset="0"/>
                </a:rPr>
                <a:t>Nhịp bước khẩn trương khi khâu lệnh vang lên</a:t>
              </a:r>
              <a:r>
                <a:rPr lang="nl-NL" sz="2400" dirty="0">
                  <a:effectLst/>
                  <a:latin typeface="Cambria" panose="02040503050406030204" pitchFamily="18" charset="0"/>
                  <a:ea typeface="Cambria" panose="02040503050406030204" pitchFamily="18" charset="0"/>
                </a:rPr>
                <a:t>/</a:t>
              </a:r>
            </a:p>
            <a:p>
              <a:pPr marL="0" marR="0">
                <a:lnSpc>
                  <a:spcPct val="120000"/>
                </a:lnSpc>
                <a:spcBef>
                  <a:spcPts val="0"/>
                </a:spcBef>
                <a:spcAft>
                  <a:spcPts val="0"/>
                </a:spcAft>
                <a:tabLst>
                  <a:tab pos="374650" algn="l"/>
                </a:tabLst>
              </a:pPr>
              <a:r>
                <a:rPr lang="nl-NL" sz="2400" i="1" dirty="0">
                  <a:effectLst/>
                  <a:latin typeface="Cambria" panose="02040503050406030204" pitchFamily="18" charset="0"/>
                  <a:ea typeface="Cambria" panose="02040503050406030204" pitchFamily="18" charset="0"/>
                </a:rPr>
                <a:t>Mắt dõi theo vệt ra-đa rà quét.</a:t>
              </a:r>
              <a:endParaRPr lang="en-US" sz="24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400" i="1" dirty="0">
                  <a:effectLst/>
                  <a:latin typeface="Cambria" panose="02040503050406030204" pitchFamily="18" charset="0"/>
                  <a:ea typeface="Cambria" panose="02040503050406030204" pitchFamily="18" charset="0"/>
                </a:rPr>
                <a:t>Áo đọng muối khô, da nhận mùi nắng khét,…/</a:t>
              </a:r>
              <a:endParaRPr lang="en-US" sz="24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400" i="1" dirty="0">
                  <a:effectLst/>
                  <a:latin typeface="Cambria" panose="02040503050406030204" pitchFamily="18" charset="0"/>
                  <a:ea typeface="Cambria" panose="02040503050406030204" pitchFamily="18" charset="0"/>
                </a:rPr>
                <a:t>Thư chỉ nói về nỗi nhớ với thương yêu…</a:t>
              </a:r>
              <a:endParaRPr lang="en-US" sz="24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56586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 y="0"/>
            <a:ext cx="12191391" cy="6858000"/>
          </a:xfrm>
          <a:prstGeom prst="rect">
            <a:avLst/>
          </a:prstGeom>
        </p:spPr>
      </p:pic>
    </p:spTree>
    <p:extLst>
      <p:ext uri="{BB962C8B-B14F-4D97-AF65-F5344CB8AC3E}">
        <p14:creationId xmlns:p14="http://schemas.microsoft.com/office/powerpoint/2010/main" val="2584057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43DF7A-C1A6-77B9-44E8-ED81FC8E8609}"/>
              </a:ext>
            </a:extLst>
          </p:cNvPr>
          <p:cNvPicPr>
            <a:picLocks noChangeAspect="1"/>
          </p:cNvPicPr>
          <p:nvPr/>
        </p:nvPicPr>
        <p:blipFill>
          <a:blip r:embed="rId2"/>
          <a:stretch>
            <a:fillRect/>
          </a:stretch>
        </p:blipFill>
        <p:spPr>
          <a:xfrm>
            <a:off x="4324761" y="366702"/>
            <a:ext cx="3376520" cy="705239"/>
          </a:xfrm>
          <a:prstGeom prst="rect">
            <a:avLst/>
          </a:prstGeom>
        </p:spPr>
      </p:pic>
      <p:sp>
        <p:nvSpPr>
          <p:cNvPr id="4" name="TextBox 3">
            <a:extLst>
              <a:ext uri="{FF2B5EF4-FFF2-40B4-BE49-F238E27FC236}">
                <a16:creationId xmlns:a16="http://schemas.microsoft.com/office/drawing/2014/main" id="{AB022C74-304C-3B2F-3BB8-C113185DF6BC}"/>
              </a:ext>
            </a:extLst>
          </p:cNvPr>
          <p:cNvSpPr txBox="1"/>
          <p:nvPr/>
        </p:nvSpPr>
        <p:spPr>
          <a:xfrm>
            <a:off x="487680" y="1382772"/>
            <a:ext cx="555752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Con lớn lên, quen vắng bố trong nhà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Hai mẹ con, nhà một phòng cũng trống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Chỉ mong đợi những lá thư gió lộng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Và mặn mòi hương biển xa xôi...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Nghe êm đềm sóng lặng lững lờ trôi,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Thấy đàn cá heo giỡn đùa mặt nước.</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EFC5A58E-0817-4B56-D10A-189F3DCC5C3E}"/>
              </a:ext>
            </a:extLst>
          </p:cNvPr>
          <p:cNvSpPr txBox="1"/>
          <p:nvPr/>
        </p:nvSpPr>
        <p:spPr>
          <a:xfrm>
            <a:off x="518160" y="3811012"/>
            <a:ext cx="6400800"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Thư không kể về cơn bão chờ phía trước,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Dải đá ngầm, thăm thẳm nước đen.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Nhịp bước khẩn trương khi khẩu lệnh vang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Mắt dõi theo vật ra-đa rà quét,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Áo đọng muối khô, da nhận mùi nắng khét,...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Thư chỉ nói về nỗi nhớ với thương yêu...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ECFF3F8D-90F7-8352-4709-CDFE3E7B4A17}"/>
              </a:ext>
            </a:extLst>
          </p:cNvPr>
          <p:cNvSpPr txBox="1"/>
          <p:nvPr/>
        </p:nvSpPr>
        <p:spPr>
          <a:xfrm>
            <a:off x="6106160" y="2143760"/>
            <a:ext cx="555752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Con đã lớn khôn, đọc được cả những điều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Chưa được viết trong thư người lính biển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Nơi đầu sóng, sẵn sàng nghênh chiến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Vẫn dịu dàng, êm ái lá thư xanh...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(Thuỵ Anh)</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064490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orful letters and numbers&#10;&#10;Description automatically generated with medium confidence">
            <a:extLst>
              <a:ext uri="{FF2B5EF4-FFF2-40B4-BE49-F238E27FC236}">
                <a16:creationId xmlns:a16="http://schemas.microsoft.com/office/drawing/2014/main" id="{44FF961D-AC79-2847-863B-57056B1C5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2578" y="2686231"/>
            <a:ext cx="6419644" cy="1688738"/>
          </a:xfrm>
          <a:prstGeom prst="rect">
            <a:avLst/>
          </a:prstGeom>
        </p:spPr>
      </p:pic>
    </p:spTree>
    <p:extLst>
      <p:ext uri="{BB962C8B-B14F-4D97-AF65-F5344CB8AC3E}">
        <p14:creationId xmlns:p14="http://schemas.microsoft.com/office/powerpoint/2010/main" val="149123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2"/>
          <p:cNvSpPr txBox="1"/>
          <p:nvPr/>
        </p:nvSpPr>
        <p:spPr>
          <a:xfrm>
            <a:off x="182880" y="350236"/>
            <a:ext cx="11699631" cy="1107996"/>
          </a:xfrm>
          <a:prstGeom prst="rect">
            <a:avLst/>
          </a:prstGeom>
        </p:spPr>
        <p:txBody>
          <a:bodyPr wrap="square" lIns="0" tIns="0" rIns="0" bIns="0" rtlCol="0" anchor="t">
            <a:spAutoFit/>
          </a:bodyPr>
          <a:lstStyle/>
          <a:p>
            <a:pPr lvl="0" algn="just"/>
            <a:r>
              <a:rPr lang="en-US" sz="3600" b="1" dirty="0" err="1">
                <a:solidFill>
                  <a:srgbClr val="231F20"/>
                </a:solidFill>
                <a:latin typeface="Times New Roman" panose="02020603050405020304" pitchFamily="18" charset="0"/>
                <a:cs typeface="Times New Roman" panose="02020603050405020304" pitchFamily="18" charset="0"/>
              </a:rPr>
              <a:t>Bài</a:t>
            </a:r>
            <a:r>
              <a:rPr lang="en-US" sz="3600" b="1" dirty="0">
                <a:solidFill>
                  <a:srgbClr val="231F20"/>
                </a:solidFill>
                <a:latin typeface="Times New Roman" panose="02020603050405020304" pitchFamily="18" charset="0"/>
                <a:cs typeface="Times New Roman" panose="02020603050405020304" pitchFamily="18" charset="0"/>
              </a:rPr>
              <a:t> 1: </a:t>
            </a:r>
            <a:r>
              <a:rPr lang="vi-VN" sz="3600" b="1" dirty="0">
                <a:solidFill>
                  <a:srgbClr val="231F20"/>
                </a:solidFill>
                <a:latin typeface="Times New Roman" panose="02020603050405020304" pitchFamily="18" charset="0"/>
                <a:cs typeface="Times New Roman" panose="02020603050405020304" pitchFamily="18" charset="0"/>
              </a:rPr>
              <a:t>Xếp các từ in đậm trong đoạn thơ dưới đây vào nhóm thích hợp.</a:t>
            </a:r>
            <a:endParaRPr kumimoji="0" lang="en-US" sz="3600" b="1" i="0" u="none" strike="noStrike" kern="1200" cap="none" spc="0" normalizeH="0" baseline="0" noProof="0" dirty="0">
              <a:ln>
                <a:noFill/>
              </a:ln>
              <a:solidFill>
                <a:srgbClr val="231F20"/>
              </a:solidFill>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21BDFAF-D0FB-3ED1-8F59-F43F509C5B5F}"/>
              </a:ext>
            </a:extLst>
          </p:cNvPr>
          <p:cNvPicPr>
            <a:picLocks noChangeAspect="1"/>
          </p:cNvPicPr>
          <p:nvPr/>
        </p:nvPicPr>
        <p:blipFill>
          <a:blip r:embed="rId2"/>
          <a:stretch>
            <a:fillRect/>
          </a:stretch>
        </p:blipFill>
        <p:spPr>
          <a:xfrm>
            <a:off x="1737360" y="1784417"/>
            <a:ext cx="8933124" cy="3236772"/>
          </a:xfrm>
          <a:prstGeom prst="rect">
            <a:avLst/>
          </a:prstGeom>
        </p:spPr>
      </p:pic>
      <p:cxnSp>
        <p:nvCxnSpPr>
          <p:cNvPr id="4" name="Straight Connector 3"/>
          <p:cNvCxnSpPr/>
          <p:nvPr/>
        </p:nvCxnSpPr>
        <p:spPr>
          <a:xfrm flipV="1">
            <a:off x="1737360" y="904234"/>
            <a:ext cx="66650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74320" y="1452648"/>
            <a:ext cx="29260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Cloud Callout 10"/>
          <p:cNvSpPr/>
          <p:nvPr/>
        </p:nvSpPr>
        <p:spPr>
          <a:xfrm>
            <a:off x="6876365" y="4916389"/>
            <a:ext cx="4893950" cy="1676400"/>
          </a:xfrm>
          <a:prstGeom prst="cloudCallout">
            <a:avLst>
              <a:gd name="adj1" fmla="val -55115"/>
              <a:gd name="adj2" fmla="val -40906"/>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Thảo</a:t>
            </a:r>
            <a:r>
              <a:rPr lang="en-US" sz="32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luận</a:t>
            </a:r>
            <a:r>
              <a:rPr lang="en-US" sz="32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nhóm</a:t>
            </a:r>
            <a:r>
              <a:rPr lang="en-US" sz="32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4</a:t>
            </a:r>
          </a:p>
          <a:p>
            <a:pPr algn="ctr"/>
            <a:r>
              <a:rPr lang="en-US" sz="32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(3 </a:t>
            </a:r>
            <a:r>
              <a:rPr lang="en-US" sz="32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phút</a:t>
            </a:r>
            <a:r>
              <a:rPr lang="en-US" sz="32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8452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3"/>
          <p:cNvSpPr txBox="1"/>
          <p:nvPr/>
        </p:nvSpPr>
        <p:spPr>
          <a:xfrm>
            <a:off x="237712" y="310513"/>
            <a:ext cx="11719826" cy="1231106"/>
          </a:xfrm>
          <a:prstGeom prst="rect">
            <a:avLst/>
          </a:prstGeom>
        </p:spPr>
        <p:txBody>
          <a:bodyPr wrap="square" lIns="0" tIns="0" rIns="0" bIns="0" rtlCol="0" anchor="t">
            <a:spAutoFit/>
          </a:bodyPr>
          <a:lstStyle/>
          <a:p>
            <a:pPr lvl="0" algn="just"/>
            <a:r>
              <a:rPr lang="en-US" sz="4000" b="1" dirty="0" err="1">
                <a:solidFill>
                  <a:srgbClr val="231F20"/>
                </a:solidFill>
                <a:latin typeface="Cambria"/>
              </a:rPr>
              <a:t>Bài</a:t>
            </a:r>
            <a:r>
              <a:rPr lang="en-US" sz="4000" b="1" dirty="0">
                <a:solidFill>
                  <a:srgbClr val="231F20"/>
                </a:solidFill>
                <a:latin typeface="Cambria"/>
              </a:rPr>
              <a:t> 2: </a:t>
            </a:r>
            <a:r>
              <a:rPr lang="vi-VN" sz="4000" b="1" dirty="0">
                <a:solidFill>
                  <a:srgbClr val="231F20"/>
                </a:solidFill>
                <a:latin typeface="Cambria"/>
              </a:rPr>
              <a:t>Tìm từ đồng nghĩa với mỗi từ in đậm ở bài tập 1.</a:t>
            </a:r>
            <a:endParaRPr kumimoji="0" lang="en-US" sz="4000" b="1" i="0" u="none" strike="noStrike" kern="1200" cap="none" spc="0" normalizeH="0" baseline="0" noProof="0" dirty="0">
              <a:ln>
                <a:noFill/>
              </a:ln>
              <a:solidFill>
                <a:srgbClr val="231F20"/>
              </a:solidFill>
              <a:effectLst/>
              <a:uLnTx/>
              <a:uFillTx/>
              <a:latin typeface="Cambria"/>
            </a:endParaRPr>
          </a:p>
        </p:txBody>
      </p:sp>
      <p:cxnSp>
        <p:nvCxnSpPr>
          <p:cNvPr id="7" name="Straight Connector 6"/>
          <p:cNvCxnSpPr/>
          <p:nvPr/>
        </p:nvCxnSpPr>
        <p:spPr>
          <a:xfrm flipV="1">
            <a:off x="1737360" y="900332"/>
            <a:ext cx="8743071" cy="39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Cloud Callout 8"/>
          <p:cNvSpPr/>
          <p:nvPr/>
        </p:nvSpPr>
        <p:spPr>
          <a:xfrm>
            <a:off x="6228470" y="2135340"/>
            <a:ext cx="5475849" cy="2000562"/>
          </a:xfrm>
          <a:prstGeom prst="cloudCallout">
            <a:avLst>
              <a:gd name="adj1" fmla="val -74374"/>
              <a:gd name="adj2" fmla="val -68598"/>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Thảo</a:t>
            </a:r>
            <a:r>
              <a:rPr lang="en-US" sz="32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luận</a:t>
            </a:r>
            <a:r>
              <a:rPr lang="en-US" sz="32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nhóm</a:t>
            </a:r>
            <a:r>
              <a:rPr lang="en-US" sz="32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đôi</a:t>
            </a:r>
            <a:endParaRPr lang="en-US" sz="32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32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(3 </a:t>
            </a:r>
            <a:r>
              <a:rPr lang="en-US" sz="32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phút</a:t>
            </a:r>
            <a:r>
              <a:rPr lang="en-US" sz="32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038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3" name="Group 482"/>
          <p:cNvGrpSpPr/>
          <p:nvPr/>
        </p:nvGrpSpPr>
        <p:grpSpPr>
          <a:xfrm>
            <a:off x="4420224" y="208110"/>
            <a:ext cx="6247442" cy="6288926"/>
            <a:chOff x="3745644" y="233265"/>
            <a:chExt cx="6247442" cy="6288926"/>
          </a:xfrm>
          <a:effectLst>
            <a:outerShdw blurRad="63500" sx="102000" sy="102000" algn="ctr" rotWithShape="0">
              <a:prstClr val="black">
                <a:alpha val="40000"/>
              </a:prstClr>
            </a:outerShdw>
          </a:effectLst>
        </p:grpSpPr>
        <p:grpSp>
          <p:nvGrpSpPr>
            <p:cNvPr id="81" name="Group 80"/>
            <p:cNvGrpSpPr/>
            <p:nvPr/>
          </p:nvGrpSpPr>
          <p:grpSpPr>
            <a:xfrm>
              <a:off x="3775076" y="233265"/>
              <a:ext cx="6218010" cy="6272894"/>
              <a:chOff x="3775076" y="941970"/>
              <a:chExt cx="5581650" cy="5564189"/>
            </a:xfrm>
          </p:grpSpPr>
          <p:sp>
            <p:nvSpPr>
              <p:cNvPr id="5" name="Freeform 5"/>
              <p:cNvSpPr>
                <a:spLocks/>
              </p:cNvSpPr>
              <p:nvPr/>
            </p:nvSpPr>
            <p:spPr bwMode="auto">
              <a:xfrm>
                <a:off x="6565901" y="941970"/>
                <a:ext cx="458788" cy="2781300"/>
              </a:xfrm>
              <a:custGeom>
                <a:avLst/>
                <a:gdLst>
                  <a:gd name="T0" fmla="*/ 0 w 1012"/>
                  <a:gd name="T1" fmla="*/ 0 h 6151"/>
                  <a:gd name="T2" fmla="*/ 1012 w 1012"/>
                  <a:gd name="T3" fmla="*/ 84 h 6151"/>
                  <a:gd name="T4" fmla="*/ 0 w 1012"/>
                  <a:gd name="T5" fmla="*/ 6151 h 6151"/>
                  <a:gd name="T6" fmla="*/ 0 w 1012"/>
                  <a:gd name="T7" fmla="*/ 0 h 6151"/>
                </a:gdLst>
                <a:ahLst/>
                <a:cxnLst>
                  <a:cxn ang="0">
                    <a:pos x="T0" y="T1"/>
                  </a:cxn>
                  <a:cxn ang="0">
                    <a:pos x="T2" y="T3"/>
                  </a:cxn>
                  <a:cxn ang="0">
                    <a:pos x="T4" y="T5"/>
                  </a:cxn>
                  <a:cxn ang="0">
                    <a:pos x="T6" y="T7"/>
                  </a:cxn>
                </a:cxnLst>
                <a:rect l="0" t="0" r="r" b="b"/>
                <a:pathLst>
                  <a:path w="1012" h="6151">
                    <a:moveTo>
                      <a:pt x="0" y="0"/>
                    </a:moveTo>
                    <a:cubicBezTo>
                      <a:pt x="339" y="0"/>
                      <a:pt x="678" y="28"/>
                      <a:pt x="1012" y="84"/>
                    </a:cubicBezTo>
                    <a:lnTo>
                      <a:pt x="0" y="6151"/>
                    </a:lnTo>
                    <a:lnTo>
                      <a:pt x="0" y="0"/>
                    </a:lnTo>
                    <a:close/>
                  </a:path>
                </a:pathLst>
              </a:custGeom>
              <a:solidFill>
                <a:srgbClr val="5B9BD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446"/>
                <a:endParaRPr lang="en-US">
                  <a:solidFill>
                    <a:prstClr val="black"/>
                  </a:solidFill>
                  <a:latin typeface="Calibri" panose="020F0502020204030204"/>
                </a:endParaRPr>
              </a:p>
            </p:txBody>
          </p:sp>
          <p:sp>
            <p:nvSpPr>
              <p:cNvPr id="7" name="Freeform 7"/>
              <p:cNvSpPr>
                <a:spLocks/>
              </p:cNvSpPr>
              <p:nvPr/>
            </p:nvSpPr>
            <p:spPr bwMode="auto">
              <a:xfrm>
                <a:off x="6565901" y="978483"/>
                <a:ext cx="904875" cy="2744788"/>
              </a:xfrm>
              <a:custGeom>
                <a:avLst/>
                <a:gdLst>
                  <a:gd name="T0" fmla="*/ 1012 w 1997"/>
                  <a:gd name="T1" fmla="*/ 0 h 6067"/>
                  <a:gd name="T2" fmla="*/ 1997 w 1997"/>
                  <a:gd name="T3" fmla="*/ 249 h 6067"/>
                  <a:gd name="T4" fmla="*/ 0 w 1997"/>
                  <a:gd name="T5" fmla="*/ 6067 h 6067"/>
                  <a:gd name="T6" fmla="*/ 1012 w 1997"/>
                  <a:gd name="T7" fmla="*/ 0 h 6067"/>
                </a:gdLst>
                <a:ahLst/>
                <a:cxnLst>
                  <a:cxn ang="0">
                    <a:pos x="T0" y="T1"/>
                  </a:cxn>
                  <a:cxn ang="0">
                    <a:pos x="T2" y="T3"/>
                  </a:cxn>
                  <a:cxn ang="0">
                    <a:pos x="T4" y="T5"/>
                  </a:cxn>
                  <a:cxn ang="0">
                    <a:pos x="T6" y="T7"/>
                  </a:cxn>
                </a:cxnLst>
                <a:rect l="0" t="0" r="r" b="b"/>
                <a:pathLst>
                  <a:path w="1997" h="6067">
                    <a:moveTo>
                      <a:pt x="1012" y="0"/>
                    </a:moveTo>
                    <a:cubicBezTo>
                      <a:pt x="1347" y="56"/>
                      <a:pt x="1676" y="139"/>
                      <a:pt x="1997" y="249"/>
                    </a:cubicBezTo>
                    <a:lnTo>
                      <a:pt x="0" y="6067"/>
                    </a:lnTo>
                    <a:lnTo>
                      <a:pt x="1012" y="0"/>
                    </a:lnTo>
                    <a:close/>
                  </a:path>
                </a:pathLst>
              </a:custGeom>
              <a:solidFill>
                <a:srgbClr val="ED7D3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446"/>
                <a:endParaRPr lang="en-US">
                  <a:solidFill>
                    <a:prstClr val="black"/>
                  </a:solidFill>
                  <a:latin typeface="Calibri" panose="020F0502020204030204"/>
                </a:endParaRPr>
              </a:p>
            </p:txBody>
          </p:sp>
          <p:sp>
            <p:nvSpPr>
              <p:cNvPr id="9" name="Freeform 9"/>
              <p:cNvSpPr>
                <a:spLocks/>
              </p:cNvSpPr>
              <p:nvPr/>
            </p:nvSpPr>
            <p:spPr bwMode="auto">
              <a:xfrm>
                <a:off x="6565901" y="1091195"/>
                <a:ext cx="1327150" cy="2632075"/>
              </a:xfrm>
              <a:custGeom>
                <a:avLst/>
                <a:gdLst>
                  <a:gd name="T0" fmla="*/ 1997 w 2927"/>
                  <a:gd name="T1" fmla="*/ 0 h 5818"/>
                  <a:gd name="T2" fmla="*/ 2927 w 2927"/>
                  <a:gd name="T3" fmla="*/ 408 h 5818"/>
                  <a:gd name="T4" fmla="*/ 0 w 2927"/>
                  <a:gd name="T5" fmla="*/ 5818 h 5818"/>
                  <a:gd name="T6" fmla="*/ 1997 w 2927"/>
                  <a:gd name="T7" fmla="*/ 0 h 5818"/>
                </a:gdLst>
                <a:ahLst/>
                <a:cxnLst>
                  <a:cxn ang="0">
                    <a:pos x="T0" y="T1"/>
                  </a:cxn>
                  <a:cxn ang="0">
                    <a:pos x="T2" y="T3"/>
                  </a:cxn>
                  <a:cxn ang="0">
                    <a:pos x="T4" y="T5"/>
                  </a:cxn>
                  <a:cxn ang="0">
                    <a:pos x="T6" y="T7"/>
                  </a:cxn>
                </a:cxnLst>
                <a:rect l="0" t="0" r="r" b="b"/>
                <a:pathLst>
                  <a:path w="2927" h="5818">
                    <a:moveTo>
                      <a:pt x="1997" y="0"/>
                    </a:moveTo>
                    <a:cubicBezTo>
                      <a:pt x="2318" y="110"/>
                      <a:pt x="2629" y="247"/>
                      <a:pt x="2927" y="408"/>
                    </a:cubicBezTo>
                    <a:lnTo>
                      <a:pt x="0" y="5818"/>
                    </a:lnTo>
                    <a:lnTo>
                      <a:pt x="1997" y="0"/>
                    </a:lnTo>
                    <a:close/>
                  </a:path>
                </a:pathLst>
              </a:custGeom>
              <a:solidFill>
                <a:srgbClr val="A5A5A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446"/>
                <a:endParaRPr lang="en-US">
                  <a:solidFill>
                    <a:prstClr val="black"/>
                  </a:solidFill>
                  <a:latin typeface="Calibri" panose="020F0502020204030204"/>
                </a:endParaRPr>
              </a:p>
            </p:txBody>
          </p:sp>
          <p:sp>
            <p:nvSpPr>
              <p:cNvPr id="11" name="Freeform 11"/>
              <p:cNvSpPr>
                <a:spLocks/>
              </p:cNvSpPr>
              <p:nvPr/>
            </p:nvSpPr>
            <p:spPr bwMode="auto">
              <a:xfrm>
                <a:off x="6565901" y="1276933"/>
                <a:ext cx="1712913" cy="2446338"/>
              </a:xfrm>
              <a:custGeom>
                <a:avLst/>
                <a:gdLst>
                  <a:gd name="T0" fmla="*/ 2927 w 3778"/>
                  <a:gd name="T1" fmla="*/ 0 h 5410"/>
                  <a:gd name="T2" fmla="*/ 3778 w 3778"/>
                  <a:gd name="T3" fmla="*/ 556 h 5410"/>
                  <a:gd name="T4" fmla="*/ 0 w 3778"/>
                  <a:gd name="T5" fmla="*/ 5410 h 5410"/>
                  <a:gd name="T6" fmla="*/ 2927 w 3778"/>
                  <a:gd name="T7" fmla="*/ 0 h 5410"/>
                </a:gdLst>
                <a:ahLst/>
                <a:cxnLst>
                  <a:cxn ang="0">
                    <a:pos x="T0" y="T1"/>
                  </a:cxn>
                  <a:cxn ang="0">
                    <a:pos x="T2" y="T3"/>
                  </a:cxn>
                  <a:cxn ang="0">
                    <a:pos x="T4" y="T5"/>
                  </a:cxn>
                  <a:cxn ang="0">
                    <a:pos x="T6" y="T7"/>
                  </a:cxn>
                </a:cxnLst>
                <a:rect l="0" t="0" r="r" b="b"/>
                <a:pathLst>
                  <a:path w="3778" h="5410">
                    <a:moveTo>
                      <a:pt x="2927" y="0"/>
                    </a:moveTo>
                    <a:cubicBezTo>
                      <a:pt x="3226" y="162"/>
                      <a:pt x="3510" y="348"/>
                      <a:pt x="3778" y="556"/>
                    </a:cubicBezTo>
                    <a:lnTo>
                      <a:pt x="0" y="5410"/>
                    </a:lnTo>
                    <a:lnTo>
                      <a:pt x="2927" y="0"/>
                    </a:lnTo>
                    <a:close/>
                  </a:path>
                </a:pathLst>
              </a:cu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446"/>
                <a:endParaRPr lang="en-US">
                  <a:solidFill>
                    <a:prstClr val="black"/>
                  </a:solidFill>
                  <a:latin typeface="Calibri" panose="020F0502020204030204"/>
                </a:endParaRPr>
              </a:p>
            </p:txBody>
          </p:sp>
          <p:sp>
            <p:nvSpPr>
              <p:cNvPr id="13" name="Freeform 13"/>
              <p:cNvSpPr>
                <a:spLocks/>
              </p:cNvSpPr>
              <p:nvPr/>
            </p:nvSpPr>
            <p:spPr bwMode="auto">
              <a:xfrm>
                <a:off x="6565901" y="1527758"/>
                <a:ext cx="2051050" cy="2195513"/>
              </a:xfrm>
              <a:custGeom>
                <a:avLst/>
                <a:gdLst>
                  <a:gd name="T0" fmla="*/ 3778 w 4525"/>
                  <a:gd name="T1" fmla="*/ 0 h 4854"/>
                  <a:gd name="T2" fmla="*/ 4525 w 4525"/>
                  <a:gd name="T3" fmla="*/ 688 h 4854"/>
                  <a:gd name="T4" fmla="*/ 0 w 4525"/>
                  <a:gd name="T5" fmla="*/ 4854 h 4854"/>
                  <a:gd name="T6" fmla="*/ 3778 w 4525"/>
                  <a:gd name="T7" fmla="*/ 0 h 4854"/>
                </a:gdLst>
                <a:ahLst/>
                <a:cxnLst>
                  <a:cxn ang="0">
                    <a:pos x="T0" y="T1"/>
                  </a:cxn>
                  <a:cxn ang="0">
                    <a:pos x="T2" y="T3"/>
                  </a:cxn>
                  <a:cxn ang="0">
                    <a:pos x="T4" y="T5"/>
                  </a:cxn>
                  <a:cxn ang="0">
                    <a:pos x="T6" y="T7"/>
                  </a:cxn>
                </a:cxnLst>
                <a:rect l="0" t="0" r="r" b="b"/>
                <a:pathLst>
                  <a:path w="4525" h="4854">
                    <a:moveTo>
                      <a:pt x="3778" y="0"/>
                    </a:moveTo>
                    <a:cubicBezTo>
                      <a:pt x="4046" y="208"/>
                      <a:pt x="4296" y="438"/>
                      <a:pt x="4525" y="688"/>
                    </a:cubicBezTo>
                    <a:lnTo>
                      <a:pt x="0" y="4854"/>
                    </a:lnTo>
                    <a:lnTo>
                      <a:pt x="3778" y="0"/>
                    </a:lnTo>
                    <a:close/>
                  </a:path>
                </a:pathLst>
              </a:custGeom>
              <a:solidFill>
                <a:srgbClr val="4472C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446"/>
                <a:endParaRPr lang="en-US">
                  <a:solidFill>
                    <a:prstClr val="black"/>
                  </a:solidFill>
                  <a:latin typeface="Calibri" panose="020F0502020204030204"/>
                </a:endParaRPr>
              </a:p>
            </p:txBody>
          </p:sp>
          <p:sp>
            <p:nvSpPr>
              <p:cNvPr id="15" name="Freeform 15"/>
              <p:cNvSpPr>
                <a:spLocks/>
              </p:cNvSpPr>
              <p:nvPr/>
            </p:nvSpPr>
            <p:spPr bwMode="auto">
              <a:xfrm>
                <a:off x="6565901" y="1838908"/>
                <a:ext cx="2333625" cy="1884363"/>
              </a:xfrm>
              <a:custGeom>
                <a:avLst/>
                <a:gdLst>
                  <a:gd name="T0" fmla="*/ 4525 w 5149"/>
                  <a:gd name="T1" fmla="*/ 0 h 4166"/>
                  <a:gd name="T2" fmla="*/ 5149 w 5149"/>
                  <a:gd name="T3" fmla="*/ 802 h 4166"/>
                  <a:gd name="T4" fmla="*/ 0 w 5149"/>
                  <a:gd name="T5" fmla="*/ 4166 h 4166"/>
                  <a:gd name="T6" fmla="*/ 4525 w 5149"/>
                  <a:gd name="T7" fmla="*/ 0 h 4166"/>
                </a:gdLst>
                <a:ahLst/>
                <a:cxnLst>
                  <a:cxn ang="0">
                    <a:pos x="T0" y="T1"/>
                  </a:cxn>
                  <a:cxn ang="0">
                    <a:pos x="T2" y="T3"/>
                  </a:cxn>
                  <a:cxn ang="0">
                    <a:pos x="T4" y="T5"/>
                  </a:cxn>
                  <a:cxn ang="0">
                    <a:pos x="T6" y="T7"/>
                  </a:cxn>
                </a:cxnLst>
                <a:rect l="0" t="0" r="r" b="b"/>
                <a:pathLst>
                  <a:path w="5149" h="4166">
                    <a:moveTo>
                      <a:pt x="4525" y="0"/>
                    </a:moveTo>
                    <a:cubicBezTo>
                      <a:pt x="4755" y="250"/>
                      <a:pt x="4964" y="518"/>
                      <a:pt x="5149" y="802"/>
                    </a:cubicBezTo>
                    <a:lnTo>
                      <a:pt x="0" y="4166"/>
                    </a:lnTo>
                    <a:lnTo>
                      <a:pt x="4525" y="0"/>
                    </a:lnTo>
                    <a:close/>
                  </a:path>
                </a:pathLst>
              </a:custGeom>
              <a:solidFill>
                <a:srgbClr val="70AD4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446"/>
                <a:endParaRPr lang="en-US">
                  <a:solidFill>
                    <a:prstClr val="black"/>
                  </a:solidFill>
                  <a:latin typeface="Calibri" panose="020F0502020204030204"/>
                </a:endParaRPr>
              </a:p>
            </p:txBody>
          </p:sp>
          <p:sp>
            <p:nvSpPr>
              <p:cNvPr id="17" name="Freeform 17"/>
              <p:cNvSpPr>
                <a:spLocks/>
              </p:cNvSpPr>
              <p:nvPr/>
            </p:nvSpPr>
            <p:spPr bwMode="auto">
              <a:xfrm>
                <a:off x="6565901" y="2202445"/>
                <a:ext cx="2552700" cy="1520825"/>
              </a:xfrm>
              <a:custGeom>
                <a:avLst/>
                <a:gdLst>
                  <a:gd name="T0" fmla="*/ 5149 w 5633"/>
                  <a:gd name="T1" fmla="*/ 0 h 3364"/>
                  <a:gd name="T2" fmla="*/ 5633 w 5633"/>
                  <a:gd name="T3" fmla="*/ 893 h 3364"/>
                  <a:gd name="T4" fmla="*/ 0 w 5633"/>
                  <a:gd name="T5" fmla="*/ 3364 h 3364"/>
                  <a:gd name="T6" fmla="*/ 5149 w 5633"/>
                  <a:gd name="T7" fmla="*/ 0 h 3364"/>
                </a:gdLst>
                <a:ahLst/>
                <a:cxnLst>
                  <a:cxn ang="0">
                    <a:pos x="T0" y="T1"/>
                  </a:cxn>
                  <a:cxn ang="0">
                    <a:pos x="T2" y="T3"/>
                  </a:cxn>
                  <a:cxn ang="0">
                    <a:pos x="T4" y="T5"/>
                  </a:cxn>
                  <a:cxn ang="0">
                    <a:pos x="T6" y="T7"/>
                  </a:cxn>
                </a:cxnLst>
                <a:rect l="0" t="0" r="r" b="b"/>
                <a:pathLst>
                  <a:path w="5633" h="3364">
                    <a:moveTo>
                      <a:pt x="5149" y="0"/>
                    </a:moveTo>
                    <a:cubicBezTo>
                      <a:pt x="5335" y="284"/>
                      <a:pt x="5497" y="583"/>
                      <a:pt x="5633" y="893"/>
                    </a:cubicBezTo>
                    <a:lnTo>
                      <a:pt x="0" y="3364"/>
                    </a:lnTo>
                    <a:lnTo>
                      <a:pt x="5149" y="0"/>
                    </a:lnTo>
                    <a:close/>
                  </a:path>
                </a:pathLst>
              </a:custGeom>
              <a:solidFill>
                <a:srgbClr val="255E9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446"/>
                <a:endParaRPr lang="en-US">
                  <a:solidFill>
                    <a:prstClr val="black"/>
                  </a:solidFill>
                  <a:latin typeface="Calibri" panose="020F0502020204030204"/>
                </a:endParaRPr>
              </a:p>
            </p:txBody>
          </p:sp>
          <p:sp>
            <p:nvSpPr>
              <p:cNvPr id="19" name="Freeform 19"/>
              <p:cNvSpPr>
                <a:spLocks/>
              </p:cNvSpPr>
              <p:nvPr/>
            </p:nvSpPr>
            <p:spPr bwMode="auto">
              <a:xfrm>
                <a:off x="6565901" y="2605670"/>
                <a:ext cx="2703513" cy="1117600"/>
              </a:xfrm>
              <a:custGeom>
                <a:avLst/>
                <a:gdLst>
                  <a:gd name="T0" fmla="*/ 5633 w 5963"/>
                  <a:gd name="T1" fmla="*/ 0 h 2471"/>
                  <a:gd name="T2" fmla="*/ 5963 w 5963"/>
                  <a:gd name="T3" fmla="*/ 961 h 2471"/>
                  <a:gd name="T4" fmla="*/ 0 w 5963"/>
                  <a:gd name="T5" fmla="*/ 2471 h 2471"/>
                  <a:gd name="T6" fmla="*/ 5633 w 5963"/>
                  <a:gd name="T7" fmla="*/ 0 h 2471"/>
                </a:gdLst>
                <a:ahLst/>
                <a:cxnLst>
                  <a:cxn ang="0">
                    <a:pos x="T0" y="T1"/>
                  </a:cxn>
                  <a:cxn ang="0">
                    <a:pos x="T2" y="T3"/>
                  </a:cxn>
                  <a:cxn ang="0">
                    <a:pos x="T4" y="T5"/>
                  </a:cxn>
                  <a:cxn ang="0">
                    <a:pos x="T6" y="T7"/>
                  </a:cxn>
                </a:cxnLst>
                <a:rect l="0" t="0" r="r" b="b"/>
                <a:pathLst>
                  <a:path w="5963" h="2471">
                    <a:moveTo>
                      <a:pt x="5633" y="0"/>
                    </a:moveTo>
                    <a:cubicBezTo>
                      <a:pt x="5769" y="311"/>
                      <a:pt x="5879" y="632"/>
                      <a:pt x="5963" y="961"/>
                    </a:cubicBezTo>
                    <a:lnTo>
                      <a:pt x="0" y="2471"/>
                    </a:lnTo>
                    <a:lnTo>
                      <a:pt x="5633" y="0"/>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446"/>
                <a:endParaRPr lang="en-US">
                  <a:solidFill>
                    <a:prstClr val="black"/>
                  </a:solidFill>
                  <a:latin typeface="Calibri" panose="020F0502020204030204"/>
                </a:endParaRPr>
              </a:p>
            </p:txBody>
          </p:sp>
          <p:sp>
            <p:nvSpPr>
              <p:cNvPr id="21" name="Freeform 21"/>
              <p:cNvSpPr>
                <a:spLocks/>
              </p:cNvSpPr>
              <p:nvPr/>
            </p:nvSpPr>
            <p:spPr bwMode="auto">
              <a:xfrm>
                <a:off x="6565901" y="3040645"/>
                <a:ext cx="2778125" cy="682625"/>
              </a:xfrm>
              <a:custGeom>
                <a:avLst/>
                <a:gdLst>
                  <a:gd name="T0" fmla="*/ 5963 w 6130"/>
                  <a:gd name="T1" fmla="*/ 0 h 1510"/>
                  <a:gd name="T2" fmla="*/ 6130 w 6130"/>
                  <a:gd name="T3" fmla="*/ 1002 h 1510"/>
                  <a:gd name="T4" fmla="*/ 0 w 6130"/>
                  <a:gd name="T5" fmla="*/ 1510 h 1510"/>
                  <a:gd name="T6" fmla="*/ 5963 w 6130"/>
                  <a:gd name="T7" fmla="*/ 0 h 1510"/>
                </a:gdLst>
                <a:ahLst/>
                <a:cxnLst>
                  <a:cxn ang="0">
                    <a:pos x="T0" y="T1"/>
                  </a:cxn>
                  <a:cxn ang="0">
                    <a:pos x="T2" y="T3"/>
                  </a:cxn>
                  <a:cxn ang="0">
                    <a:pos x="T4" y="T5"/>
                  </a:cxn>
                  <a:cxn ang="0">
                    <a:pos x="T6" y="T7"/>
                  </a:cxn>
                </a:cxnLst>
                <a:rect l="0" t="0" r="r" b="b"/>
                <a:pathLst>
                  <a:path w="6130" h="1510">
                    <a:moveTo>
                      <a:pt x="5963" y="0"/>
                    </a:moveTo>
                    <a:cubicBezTo>
                      <a:pt x="6046" y="329"/>
                      <a:pt x="6102" y="664"/>
                      <a:pt x="6130" y="1002"/>
                    </a:cubicBezTo>
                    <a:lnTo>
                      <a:pt x="0" y="1510"/>
                    </a:lnTo>
                    <a:lnTo>
                      <a:pt x="5963" y="0"/>
                    </a:lnTo>
                    <a:close/>
                  </a:path>
                </a:pathLst>
              </a:custGeom>
              <a:solidFill>
                <a:srgbClr val="63636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446"/>
                <a:endParaRPr lang="en-US">
                  <a:solidFill>
                    <a:prstClr val="black"/>
                  </a:solidFill>
                  <a:latin typeface="Calibri" panose="020F0502020204030204"/>
                </a:endParaRPr>
              </a:p>
            </p:txBody>
          </p:sp>
          <p:sp>
            <p:nvSpPr>
              <p:cNvPr id="23" name="Freeform 23"/>
              <p:cNvSpPr>
                <a:spLocks/>
              </p:cNvSpPr>
              <p:nvPr/>
            </p:nvSpPr>
            <p:spPr bwMode="auto">
              <a:xfrm>
                <a:off x="6565901" y="3493083"/>
                <a:ext cx="2790825" cy="460375"/>
              </a:xfrm>
              <a:custGeom>
                <a:avLst/>
                <a:gdLst>
                  <a:gd name="T0" fmla="*/ 6130 w 6158"/>
                  <a:gd name="T1" fmla="*/ 0 h 1016"/>
                  <a:gd name="T2" fmla="*/ 6130 w 6158"/>
                  <a:gd name="T3" fmla="*/ 1016 h 1016"/>
                  <a:gd name="T4" fmla="*/ 0 w 6158"/>
                  <a:gd name="T5" fmla="*/ 508 h 1016"/>
                  <a:gd name="T6" fmla="*/ 6130 w 6158"/>
                  <a:gd name="T7" fmla="*/ 0 h 1016"/>
                </a:gdLst>
                <a:ahLst/>
                <a:cxnLst>
                  <a:cxn ang="0">
                    <a:pos x="T0" y="T1"/>
                  </a:cxn>
                  <a:cxn ang="0">
                    <a:pos x="T2" y="T3"/>
                  </a:cxn>
                  <a:cxn ang="0">
                    <a:pos x="T4" y="T5"/>
                  </a:cxn>
                  <a:cxn ang="0">
                    <a:pos x="T6" y="T7"/>
                  </a:cxn>
                </a:cxnLst>
                <a:rect l="0" t="0" r="r" b="b"/>
                <a:pathLst>
                  <a:path w="6158" h="1016">
                    <a:moveTo>
                      <a:pt x="6130" y="0"/>
                    </a:moveTo>
                    <a:cubicBezTo>
                      <a:pt x="6158" y="338"/>
                      <a:pt x="6158" y="678"/>
                      <a:pt x="6130" y="1016"/>
                    </a:cubicBezTo>
                    <a:lnTo>
                      <a:pt x="0" y="508"/>
                    </a:lnTo>
                    <a:lnTo>
                      <a:pt x="6130" y="0"/>
                    </a:lnTo>
                    <a:close/>
                  </a:path>
                </a:pathLst>
              </a:custGeom>
              <a:solidFill>
                <a:srgbClr val="FF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446"/>
                <a:endParaRPr lang="en-US">
                  <a:solidFill>
                    <a:prstClr val="black"/>
                  </a:solidFill>
                  <a:latin typeface="Calibri" panose="020F0502020204030204"/>
                </a:endParaRPr>
              </a:p>
            </p:txBody>
          </p:sp>
          <p:sp>
            <p:nvSpPr>
              <p:cNvPr id="25" name="Freeform 25"/>
              <p:cNvSpPr>
                <a:spLocks/>
              </p:cNvSpPr>
              <p:nvPr/>
            </p:nvSpPr>
            <p:spPr bwMode="auto">
              <a:xfrm>
                <a:off x="6565901" y="3723270"/>
                <a:ext cx="2778125" cy="682625"/>
              </a:xfrm>
              <a:custGeom>
                <a:avLst/>
                <a:gdLst>
                  <a:gd name="T0" fmla="*/ 6130 w 6130"/>
                  <a:gd name="T1" fmla="*/ 508 h 1510"/>
                  <a:gd name="T2" fmla="*/ 5963 w 6130"/>
                  <a:gd name="T3" fmla="*/ 1510 h 1510"/>
                  <a:gd name="T4" fmla="*/ 0 w 6130"/>
                  <a:gd name="T5" fmla="*/ 0 h 1510"/>
                  <a:gd name="T6" fmla="*/ 6130 w 6130"/>
                  <a:gd name="T7" fmla="*/ 508 h 1510"/>
                </a:gdLst>
                <a:ahLst/>
                <a:cxnLst>
                  <a:cxn ang="0">
                    <a:pos x="T0" y="T1"/>
                  </a:cxn>
                  <a:cxn ang="0">
                    <a:pos x="T2" y="T3"/>
                  </a:cxn>
                  <a:cxn ang="0">
                    <a:pos x="T4" y="T5"/>
                  </a:cxn>
                  <a:cxn ang="0">
                    <a:pos x="T6" y="T7"/>
                  </a:cxn>
                </a:cxnLst>
                <a:rect l="0" t="0" r="r" b="b"/>
                <a:pathLst>
                  <a:path w="6130" h="1510">
                    <a:moveTo>
                      <a:pt x="6130" y="508"/>
                    </a:moveTo>
                    <a:cubicBezTo>
                      <a:pt x="6102" y="846"/>
                      <a:pt x="6046" y="1181"/>
                      <a:pt x="5963" y="1510"/>
                    </a:cubicBezTo>
                    <a:lnTo>
                      <a:pt x="0" y="0"/>
                    </a:lnTo>
                    <a:lnTo>
                      <a:pt x="6130" y="508"/>
                    </a:lnTo>
                    <a:close/>
                  </a:path>
                </a:pathLst>
              </a:custGeom>
              <a:solidFill>
                <a:srgbClr val="26447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446"/>
                <a:endParaRPr lang="en-US">
                  <a:solidFill>
                    <a:prstClr val="black"/>
                  </a:solidFill>
                  <a:latin typeface="Calibri" panose="020F0502020204030204"/>
                </a:endParaRPr>
              </a:p>
            </p:txBody>
          </p:sp>
          <p:sp>
            <p:nvSpPr>
              <p:cNvPr id="27" name="Freeform 27"/>
              <p:cNvSpPr>
                <a:spLocks/>
              </p:cNvSpPr>
              <p:nvPr/>
            </p:nvSpPr>
            <p:spPr bwMode="auto">
              <a:xfrm>
                <a:off x="6565901" y="3723270"/>
                <a:ext cx="2703513" cy="1117600"/>
              </a:xfrm>
              <a:custGeom>
                <a:avLst/>
                <a:gdLst>
                  <a:gd name="T0" fmla="*/ 5963 w 5963"/>
                  <a:gd name="T1" fmla="*/ 1510 h 2471"/>
                  <a:gd name="T2" fmla="*/ 5633 w 5963"/>
                  <a:gd name="T3" fmla="*/ 2471 h 2471"/>
                  <a:gd name="T4" fmla="*/ 0 w 5963"/>
                  <a:gd name="T5" fmla="*/ 0 h 2471"/>
                  <a:gd name="T6" fmla="*/ 5963 w 5963"/>
                  <a:gd name="T7" fmla="*/ 1510 h 2471"/>
                </a:gdLst>
                <a:ahLst/>
                <a:cxnLst>
                  <a:cxn ang="0">
                    <a:pos x="T0" y="T1"/>
                  </a:cxn>
                  <a:cxn ang="0">
                    <a:pos x="T2" y="T3"/>
                  </a:cxn>
                  <a:cxn ang="0">
                    <a:pos x="T4" y="T5"/>
                  </a:cxn>
                  <a:cxn ang="0">
                    <a:pos x="T6" y="T7"/>
                  </a:cxn>
                </a:cxnLst>
                <a:rect l="0" t="0" r="r" b="b"/>
                <a:pathLst>
                  <a:path w="5963" h="2471">
                    <a:moveTo>
                      <a:pt x="5963" y="1510"/>
                    </a:moveTo>
                    <a:cubicBezTo>
                      <a:pt x="5879" y="1839"/>
                      <a:pt x="5769" y="2160"/>
                      <a:pt x="5633" y="2471"/>
                    </a:cubicBezTo>
                    <a:lnTo>
                      <a:pt x="0" y="0"/>
                    </a:lnTo>
                    <a:lnTo>
                      <a:pt x="5963" y="1510"/>
                    </a:lnTo>
                    <a:close/>
                  </a:path>
                </a:pathLst>
              </a:custGeom>
              <a:solidFill>
                <a:srgbClr val="43682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446"/>
                <a:endParaRPr lang="en-US">
                  <a:solidFill>
                    <a:prstClr val="black"/>
                  </a:solidFill>
                  <a:latin typeface="Calibri" panose="020F0502020204030204"/>
                </a:endParaRPr>
              </a:p>
            </p:txBody>
          </p:sp>
          <p:sp>
            <p:nvSpPr>
              <p:cNvPr id="29" name="Freeform 29"/>
              <p:cNvSpPr>
                <a:spLocks/>
              </p:cNvSpPr>
              <p:nvPr/>
            </p:nvSpPr>
            <p:spPr bwMode="auto">
              <a:xfrm>
                <a:off x="6565901" y="3723270"/>
                <a:ext cx="2552700" cy="1522413"/>
              </a:xfrm>
              <a:custGeom>
                <a:avLst/>
                <a:gdLst>
                  <a:gd name="T0" fmla="*/ 5633 w 5633"/>
                  <a:gd name="T1" fmla="*/ 2471 h 3364"/>
                  <a:gd name="T2" fmla="*/ 5149 w 5633"/>
                  <a:gd name="T3" fmla="*/ 3364 h 3364"/>
                  <a:gd name="T4" fmla="*/ 0 w 5633"/>
                  <a:gd name="T5" fmla="*/ 0 h 3364"/>
                  <a:gd name="T6" fmla="*/ 5633 w 5633"/>
                  <a:gd name="T7" fmla="*/ 2471 h 3364"/>
                </a:gdLst>
                <a:ahLst/>
                <a:cxnLst>
                  <a:cxn ang="0">
                    <a:pos x="T0" y="T1"/>
                  </a:cxn>
                  <a:cxn ang="0">
                    <a:pos x="T2" y="T3"/>
                  </a:cxn>
                  <a:cxn ang="0">
                    <a:pos x="T4" y="T5"/>
                  </a:cxn>
                  <a:cxn ang="0">
                    <a:pos x="T6" y="T7"/>
                  </a:cxn>
                </a:cxnLst>
                <a:rect l="0" t="0" r="r" b="b"/>
                <a:pathLst>
                  <a:path w="5633" h="3364">
                    <a:moveTo>
                      <a:pt x="5633" y="2471"/>
                    </a:moveTo>
                    <a:cubicBezTo>
                      <a:pt x="5497" y="2782"/>
                      <a:pt x="5335" y="3080"/>
                      <a:pt x="5149" y="3364"/>
                    </a:cubicBezTo>
                    <a:lnTo>
                      <a:pt x="0" y="0"/>
                    </a:lnTo>
                    <a:lnTo>
                      <a:pt x="5633" y="2471"/>
                    </a:lnTo>
                    <a:close/>
                  </a:path>
                </a:pathLst>
              </a:custGeom>
              <a:solidFill>
                <a:srgbClr val="7CAFD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446"/>
                <a:endParaRPr lang="en-US">
                  <a:solidFill>
                    <a:prstClr val="black"/>
                  </a:solidFill>
                  <a:latin typeface="Calibri" panose="020F0502020204030204"/>
                </a:endParaRPr>
              </a:p>
            </p:txBody>
          </p:sp>
          <p:sp>
            <p:nvSpPr>
              <p:cNvPr id="31" name="Freeform 31"/>
              <p:cNvSpPr>
                <a:spLocks/>
              </p:cNvSpPr>
              <p:nvPr/>
            </p:nvSpPr>
            <p:spPr bwMode="auto">
              <a:xfrm>
                <a:off x="6565901" y="3723270"/>
                <a:ext cx="2333625" cy="1884363"/>
              </a:xfrm>
              <a:custGeom>
                <a:avLst/>
                <a:gdLst>
                  <a:gd name="T0" fmla="*/ 5149 w 5149"/>
                  <a:gd name="T1" fmla="*/ 3364 h 4166"/>
                  <a:gd name="T2" fmla="*/ 4525 w 5149"/>
                  <a:gd name="T3" fmla="*/ 4166 h 4166"/>
                  <a:gd name="T4" fmla="*/ 0 w 5149"/>
                  <a:gd name="T5" fmla="*/ 0 h 4166"/>
                  <a:gd name="T6" fmla="*/ 5149 w 5149"/>
                  <a:gd name="T7" fmla="*/ 3364 h 4166"/>
                </a:gdLst>
                <a:ahLst/>
                <a:cxnLst>
                  <a:cxn ang="0">
                    <a:pos x="T0" y="T1"/>
                  </a:cxn>
                  <a:cxn ang="0">
                    <a:pos x="T2" y="T3"/>
                  </a:cxn>
                  <a:cxn ang="0">
                    <a:pos x="T4" y="T5"/>
                  </a:cxn>
                  <a:cxn ang="0">
                    <a:pos x="T6" y="T7"/>
                  </a:cxn>
                </a:cxnLst>
                <a:rect l="0" t="0" r="r" b="b"/>
                <a:pathLst>
                  <a:path w="5149" h="4166">
                    <a:moveTo>
                      <a:pt x="5149" y="3364"/>
                    </a:moveTo>
                    <a:cubicBezTo>
                      <a:pt x="4964" y="3648"/>
                      <a:pt x="4755" y="3916"/>
                      <a:pt x="4525" y="4166"/>
                    </a:cubicBezTo>
                    <a:lnTo>
                      <a:pt x="0" y="0"/>
                    </a:lnTo>
                    <a:lnTo>
                      <a:pt x="5149" y="3364"/>
                    </a:lnTo>
                    <a:close/>
                  </a:path>
                </a:pathLst>
              </a:custGeom>
              <a:solidFill>
                <a:srgbClr val="F1975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446"/>
                <a:endParaRPr lang="en-US">
                  <a:solidFill>
                    <a:prstClr val="black"/>
                  </a:solidFill>
                  <a:latin typeface="Calibri" panose="020F0502020204030204"/>
                </a:endParaRPr>
              </a:p>
            </p:txBody>
          </p:sp>
          <p:sp>
            <p:nvSpPr>
              <p:cNvPr id="33" name="Freeform 33"/>
              <p:cNvSpPr>
                <a:spLocks/>
              </p:cNvSpPr>
              <p:nvPr/>
            </p:nvSpPr>
            <p:spPr bwMode="auto">
              <a:xfrm>
                <a:off x="6565901" y="3723270"/>
                <a:ext cx="2051050" cy="2195513"/>
              </a:xfrm>
              <a:custGeom>
                <a:avLst/>
                <a:gdLst>
                  <a:gd name="T0" fmla="*/ 4525 w 4525"/>
                  <a:gd name="T1" fmla="*/ 4166 h 4854"/>
                  <a:gd name="T2" fmla="*/ 3778 w 4525"/>
                  <a:gd name="T3" fmla="*/ 4854 h 4854"/>
                  <a:gd name="T4" fmla="*/ 0 w 4525"/>
                  <a:gd name="T5" fmla="*/ 0 h 4854"/>
                  <a:gd name="T6" fmla="*/ 4525 w 4525"/>
                  <a:gd name="T7" fmla="*/ 4166 h 4854"/>
                </a:gdLst>
                <a:ahLst/>
                <a:cxnLst>
                  <a:cxn ang="0">
                    <a:pos x="T0" y="T1"/>
                  </a:cxn>
                  <a:cxn ang="0">
                    <a:pos x="T2" y="T3"/>
                  </a:cxn>
                  <a:cxn ang="0">
                    <a:pos x="T4" y="T5"/>
                  </a:cxn>
                  <a:cxn ang="0">
                    <a:pos x="T6" y="T7"/>
                  </a:cxn>
                </a:cxnLst>
                <a:rect l="0" t="0" r="r" b="b"/>
                <a:pathLst>
                  <a:path w="4525" h="4854">
                    <a:moveTo>
                      <a:pt x="4525" y="4166"/>
                    </a:moveTo>
                    <a:cubicBezTo>
                      <a:pt x="4296" y="4416"/>
                      <a:pt x="4046" y="4646"/>
                      <a:pt x="3778" y="4854"/>
                    </a:cubicBezTo>
                    <a:lnTo>
                      <a:pt x="0" y="0"/>
                    </a:lnTo>
                    <a:lnTo>
                      <a:pt x="4525" y="4166"/>
                    </a:lnTo>
                    <a:close/>
                  </a:path>
                </a:pathLst>
              </a:custGeom>
              <a:solidFill>
                <a:srgbClr val="B7B7B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446"/>
                <a:endParaRPr lang="en-US">
                  <a:solidFill>
                    <a:prstClr val="black"/>
                  </a:solidFill>
                  <a:latin typeface="Calibri" panose="020F0502020204030204"/>
                </a:endParaRPr>
              </a:p>
            </p:txBody>
          </p:sp>
          <p:sp>
            <p:nvSpPr>
              <p:cNvPr id="35" name="Freeform 35"/>
              <p:cNvSpPr>
                <a:spLocks/>
              </p:cNvSpPr>
              <p:nvPr/>
            </p:nvSpPr>
            <p:spPr bwMode="auto">
              <a:xfrm>
                <a:off x="6565901" y="3723270"/>
                <a:ext cx="1712913" cy="2447925"/>
              </a:xfrm>
              <a:custGeom>
                <a:avLst/>
                <a:gdLst>
                  <a:gd name="T0" fmla="*/ 3778 w 3778"/>
                  <a:gd name="T1" fmla="*/ 4854 h 5410"/>
                  <a:gd name="T2" fmla="*/ 2927 w 3778"/>
                  <a:gd name="T3" fmla="*/ 5410 h 5410"/>
                  <a:gd name="T4" fmla="*/ 0 w 3778"/>
                  <a:gd name="T5" fmla="*/ 0 h 5410"/>
                  <a:gd name="T6" fmla="*/ 3778 w 3778"/>
                  <a:gd name="T7" fmla="*/ 4854 h 5410"/>
                </a:gdLst>
                <a:ahLst/>
                <a:cxnLst>
                  <a:cxn ang="0">
                    <a:pos x="T0" y="T1"/>
                  </a:cxn>
                  <a:cxn ang="0">
                    <a:pos x="T2" y="T3"/>
                  </a:cxn>
                  <a:cxn ang="0">
                    <a:pos x="T4" y="T5"/>
                  </a:cxn>
                  <a:cxn ang="0">
                    <a:pos x="T6" y="T7"/>
                  </a:cxn>
                </a:cxnLst>
                <a:rect l="0" t="0" r="r" b="b"/>
                <a:pathLst>
                  <a:path w="3778" h="5410">
                    <a:moveTo>
                      <a:pt x="3778" y="4854"/>
                    </a:moveTo>
                    <a:cubicBezTo>
                      <a:pt x="3510" y="5062"/>
                      <a:pt x="3226" y="5248"/>
                      <a:pt x="2927" y="5410"/>
                    </a:cubicBezTo>
                    <a:lnTo>
                      <a:pt x="0" y="0"/>
                    </a:lnTo>
                    <a:lnTo>
                      <a:pt x="3778" y="4854"/>
                    </a:lnTo>
                    <a:close/>
                  </a:path>
                </a:pathLst>
              </a:custGeom>
              <a:solidFill>
                <a:srgbClr val="FFCD3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446"/>
                <a:endParaRPr lang="en-US">
                  <a:solidFill>
                    <a:prstClr val="black"/>
                  </a:solidFill>
                  <a:latin typeface="Calibri" panose="020F0502020204030204"/>
                </a:endParaRPr>
              </a:p>
            </p:txBody>
          </p:sp>
          <p:sp>
            <p:nvSpPr>
              <p:cNvPr id="37" name="Freeform 37"/>
              <p:cNvSpPr>
                <a:spLocks/>
              </p:cNvSpPr>
              <p:nvPr/>
            </p:nvSpPr>
            <p:spPr bwMode="auto">
              <a:xfrm>
                <a:off x="6565901" y="3723270"/>
                <a:ext cx="1327150" cy="2632075"/>
              </a:xfrm>
              <a:custGeom>
                <a:avLst/>
                <a:gdLst>
                  <a:gd name="T0" fmla="*/ 2927 w 2927"/>
                  <a:gd name="T1" fmla="*/ 5410 h 5818"/>
                  <a:gd name="T2" fmla="*/ 1997 w 2927"/>
                  <a:gd name="T3" fmla="*/ 5818 h 5818"/>
                  <a:gd name="T4" fmla="*/ 0 w 2927"/>
                  <a:gd name="T5" fmla="*/ 0 h 5818"/>
                  <a:gd name="T6" fmla="*/ 2927 w 2927"/>
                  <a:gd name="T7" fmla="*/ 5410 h 5818"/>
                </a:gdLst>
                <a:ahLst/>
                <a:cxnLst>
                  <a:cxn ang="0">
                    <a:pos x="T0" y="T1"/>
                  </a:cxn>
                  <a:cxn ang="0">
                    <a:pos x="T2" y="T3"/>
                  </a:cxn>
                  <a:cxn ang="0">
                    <a:pos x="T4" y="T5"/>
                  </a:cxn>
                  <a:cxn ang="0">
                    <a:pos x="T6" y="T7"/>
                  </a:cxn>
                </a:cxnLst>
                <a:rect l="0" t="0" r="r" b="b"/>
                <a:pathLst>
                  <a:path w="2927" h="5818">
                    <a:moveTo>
                      <a:pt x="2927" y="5410"/>
                    </a:moveTo>
                    <a:cubicBezTo>
                      <a:pt x="2629" y="5571"/>
                      <a:pt x="2318" y="5708"/>
                      <a:pt x="1997" y="5818"/>
                    </a:cubicBezTo>
                    <a:lnTo>
                      <a:pt x="0" y="0"/>
                    </a:lnTo>
                    <a:lnTo>
                      <a:pt x="2927" y="5410"/>
                    </a:lnTo>
                    <a:close/>
                  </a:path>
                </a:pathLst>
              </a:custGeom>
              <a:solidFill>
                <a:srgbClr val="698ED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446"/>
                <a:endParaRPr lang="en-US">
                  <a:solidFill>
                    <a:prstClr val="black"/>
                  </a:solidFill>
                  <a:latin typeface="Calibri" panose="020F0502020204030204"/>
                </a:endParaRPr>
              </a:p>
            </p:txBody>
          </p:sp>
          <p:sp>
            <p:nvSpPr>
              <p:cNvPr id="39" name="Freeform 39"/>
              <p:cNvSpPr>
                <a:spLocks/>
              </p:cNvSpPr>
              <p:nvPr/>
            </p:nvSpPr>
            <p:spPr bwMode="auto">
              <a:xfrm>
                <a:off x="6565901" y="3723270"/>
                <a:ext cx="904875" cy="2744788"/>
              </a:xfrm>
              <a:custGeom>
                <a:avLst/>
                <a:gdLst>
                  <a:gd name="T0" fmla="*/ 1997 w 1997"/>
                  <a:gd name="T1" fmla="*/ 5818 h 6067"/>
                  <a:gd name="T2" fmla="*/ 1012 w 1997"/>
                  <a:gd name="T3" fmla="*/ 6067 h 6067"/>
                  <a:gd name="T4" fmla="*/ 0 w 1997"/>
                  <a:gd name="T5" fmla="*/ 0 h 6067"/>
                  <a:gd name="T6" fmla="*/ 1997 w 1997"/>
                  <a:gd name="T7" fmla="*/ 5818 h 6067"/>
                </a:gdLst>
                <a:ahLst/>
                <a:cxnLst>
                  <a:cxn ang="0">
                    <a:pos x="T0" y="T1"/>
                  </a:cxn>
                  <a:cxn ang="0">
                    <a:pos x="T2" y="T3"/>
                  </a:cxn>
                  <a:cxn ang="0">
                    <a:pos x="T4" y="T5"/>
                  </a:cxn>
                  <a:cxn ang="0">
                    <a:pos x="T6" y="T7"/>
                  </a:cxn>
                </a:cxnLst>
                <a:rect l="0" t="0" r="r" b="b"/>
                <a:pathLst>
                  <a:path w="1997" h="6067">
                    <a:moveTo>
                      <a:pt x="1997" y="5818"/>
                    </a:moveTo>
                    <a:cubicBezTo>
                      <a:pt x="1676" y="5928"/>
                      <a:pt x="1347" y="6011"/>
                      <a:pt x="1012" y="6067"/>
                    </a:cubicBezTo>
                    <a:lnTo>
                      <a:pt x="0" y="0"/>
                    </a:lnTo>
                    <a:lnTo>
                      <a:pt x="1997" y="5818"/>
                    </a:lnTo>
                    <a:close/>
                  </a:path>
                </a:pathLst>
              </a:custGeom>
              <a:solidFill>
                <a:srgbClr val="8CC16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446"/>
                <a:endParaRPr lang="en-US">
                  <a:solidFill>
                    <a:prstClr val="black"/>
                  </a:solidFill>
                  <a:latin typeface="Calibri" panose="020F0502020204030204"/>
                </a:endParaRPr>
              </a:p>
            </p:txBody>
          </p:sp>
          <p:sp>
            <p:nvSpPr>
              <p:cNvPr id="41" name="Freeform 41"/>
              <p:cNvSpPr>
                <a:spLocks/>
              </p:cNvSpPr>
              <p:nvPr/>
            </p:nvSpPr>
            <p:spPr bwMode="auto">
              <a:xfrm>
                <a:off x="6565901" y="3723270"/>
                <a:ext cx="458788" cy="2782889"/>
              </a:xfrm>
              <a:custGeom>
                <a:avLst/>
                <a:gdLst>
                  <a:gd name="T0" fmla="*/ 1012 w 1012"/>
                  <a:gd name="T1" fmla="*/ 6067 h 6151"/>
                  <a:gd name="T2" fmla="*/ 0 w 1012"/>
                  <a:gd name="T3" fmla="*/ 6151 h 6151"/>
                  <a:gd name="T4" fmla="*/ 0 w 1012"/>
                  <a:gd name="T5" fmla="*/ 0 h 6151"/>
                  <a:gd name="T6" fmla="*/ 1012 w 1012"/>
                  <a:gd name="T7" fmla="*/ 6067 h 6151"/>
                </a:gdLst>
                <a:ahLst/>
                <a:cxnLst>
                  <a:cxn ang="0">
                    <a:pos x="T0" y="T1"/>
                  </a:cxn>
                  <a:cxn ang="0">
                    <a:pos x="T2" y="T3"/>
                  </a:cxn>
                  <a:cxn ang="0">
                    <a:pos x="T4" y="T5"/>
                  </a:cxn>
                  <a:cxn ang="0">
                    <a:pos x="T6" y="T7"/>
                  </a:cxn>
                </a:cxnLst>
                <a:rect l="0" t="0" r="r" b="b"/>
                <a:pathLst>
                  <a:path w="1012" h="6151">
                    <a:moveTo>
                      <a:pt x="1012" y="6067"/>
                    </a:moveTo>
                    <a:cubicBezTo>
                      <a:pt x="678" y="6123"/>
                      <a:pt x="339" y="6151"/>
                      <a:pt x="0" y="6151"/>
                    </a:cubicBezTo>
                    <a:lnTo>
                      <a:pt x="0" y="0"/>
                    </a:lnTo>
                    <a:lnTo>
                      <a:pt x="1012" y="6067"/>
                    </a:lnTo>
                    <a:close/>
                  </a:path>
                </a:pathLst>
              </a:custGeom>
              <a:solidFill>
                <a:srgbClr val="327DC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446"/>
                <a:endParaRPr lang="en-US">
                  <a:solidFill>
                    <a:prstClr val="black"/>
                  </a:solidFill>
                  <a:latin typeface="Calibri" panose="020F0502020204030204"/>
                </a:endParaRPr>
              </a:p>
            </p:txBody>
          </p:sp>
          <p:sp>
            <p:nvSpPr>
              <p:cNvPr id="43" name="Freeform 43"/>
              <p:cNvSpPr>
                <a:spLocks/>
              </p:cNvSpPr>
              <p:nvPr/>
            </p:nvSpPr>
            <p:spPr bwMode="auto">
              <a:xfrm>
                <a:off x="6107114" y="3723270"/>
                <a:ext cx="458788" cy="2782888"/>
              </a:xfrm>
              <a:custGeom>
                <a:avLst/>
                <a:gdLst>
                  <a:gd name="T0" fmla="*/ 1013 w 1013"/>
                  <a:gd name="T1" fmla="*/ 6151 h 6151"/>
                  <a:gd name="T2" fmla="*/ 0 w 1013"/>
                  <a:gd name="T3" fmla="*/ 6067 h 6151"/>
                  <a:gd name="T4" fmla="*/ 1013 w 1013"/>
                  <a:gd name="T5" fmla="*/ 0 h 6151"/>
                  <a:gd name="T6" fmla="*/ 1013 w 1013"/>
                  <a:gd name="T7" fmla="*/ 6151 h 6151"/>
                </a:gdLst>
                <a:ahLst/>
                <a:cxnLst>
                  <a:cxn ang="0">
                    <a:pos x="T0" y="T1"/>
                  </a:cxn>
                  <a:cxn ang="0">
                    <a:pos x="T2" y="T3"/>
                  </a:cxn>
                  <a:cxn ang="0">
                    <a:pos x="T4" y="T5"/>
                  </a:cxn>
                  <a:cxn ang="0">
                    <a:pos x="T6" y="T7"/>
                  </a:cxn>
                </a:cxnLst>
                <a:rect l="0" t="0" r="r" b="b"/>
                <a:pathLst>
                  <a:path w="1013" h="6151">
                    <a:moveTo>
                      <a:pt x="1013" y="6151"/>
                    </a:moveTo>
                    <a:cubicBezTo>
                      <a:pt x="674" y="6151"/>
                      <a:pt x="335" y="6123"/>
                      <a:pt x="0" y="6067"/>
                    </a:cubicBezTo>
                    <a:lnTo>
                      <a:pt x="1013" y="0"/>
                    </a:lnTo>
                    <a:lnTo>
                      <a:pt x="1013" y="6151"/>
                    </a:lnTo>
                    <a:close/>
                  </a:path>
                </a:pathLst>
              </a:custGeom>
              <a:solidFill>
                <a:srgbClr val="D2601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446"/>
                <a:endParaRPr lang="en-US">
                  <a:solidFill>
                    <a:prstClr val="black"/>
                  </a:solidFill>
                  <a:latin typeface="Calibri" panose="020F0502020204030204"/>
                </a:endParaRPr>
              </a:p>
            </p:txBody>
          </p:sp>
          <p:sp>
            <p:nvSpPr>
              <p:cNvPr id="45" name="Freeform 45"/>
              <p:cNvSpPr>
                <a:spLocks/>
              </p:cNvSpPr>
              <p:nvPr/>
            </p:nvSpPr>
            <p:spPr bwMode="auto">
              <a:xfrm>
                <a:off x="5661026" y="3723270"/>
                <a:ext cx="904875" cy="2744788"/>
              </a:xfrm>
              <a:custGeom>
                <a:avLst/>
                <a:gdLst>
                  <a:gd name="T0" fmla="*/ 984 w 1997"/>
                  <a:gd name="T1" fmla="*/ 6067 h 6067"/>
                  <a:gd name="T2" fmla="*/ 0 w 1997"/>
                  <a:gd name="T3" fmla="*/ 5818 h 6067"/>
                  <a:gd name="T4" fmla="*/ 1997 w 1997"/>
                  <a:gd name="T5" fmla="*/ 0 h 6067"/>
                  <a:gd name="T6" fmla="*/ 984 w 1997"/>
                  <a:gd name="T7" fmla="*/ 6067 h 6067"/>
                </a:gdLst>
                <a:ahLst/>
                <a:cxnLst>
                  <a:cxn ang="0">
                    <a:pos x="T0" y="T1"/>
                  </a:cxn>
                  <a:cxn ang="0">
                    <a:pos x="T2" y="T3"/>
                  </a:cxn>
                  <a:cxn ang="0">
                    <a:pos x="T4" y="T5"/>
                  </a:cxn>
                  <a:cxn ang="0">
                    <a:pos x="T6" y="T7"/>
                  </a:cxn>
                </a:cxnLst>
                <a:rect l="0" t="0" r="r" b="b"/>
                <a:pathLst>
                  <a:path w="1997" h="6067">
                    <a:moveTo>
                      <a:pt x="984" y="6067"/>
                    </a:moveTo>
                    <a:cubicBezTo>
                      <a:pt x="650" y="6011"/>
                      <a:pt x="320" y="5928"/>
                      <a:pt x="0" y="5818"/>
                    </a:cubicBezTo>
                    <a:lnTo>
                      <a:pt x="1997" y="0"/>
                    </a:lnTo>
                    <a:lnTo>
                      <a:pt x="984" y="6067"/>
                    </a:lnTo>
                    <a:close/>
                  </a:path>
                </a:pathLst>
              </a:custGeom>
              <a:solidFill>
                <a:srgbClr val="84848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446"/>
                <a:endParaRPr lang="en-US">
                  <a:solidFill>
                    <a:prstClr val="black"/>
                  </a:solidFill>
                  <a:latin typeface="Calibri" panose="020F0502020204030204"/>
                </a:endParaRPr>
              </a:p>
            </p:txBody>
          </p:sp>
          <p:sp>
            <p:nvSpPr>
              <p:cNvPr id="47" name="Freeform 47"/>
              <p:cNvSpPr>
                <a:spLocks/>
              </p:cNvSpPr>
              <p:nvPr/>
            </p:nvSpPr>
            <p:spPr bwMode="auto">
              <a:xfrm>
                <a:off x="5238751" y="3723270"/>
                <a:ext cx="1327150" cy="2632075"/>
              </a:xfrm>
              <a:custGeom>
                <a:avLst/>
                <a:gdLst>
                  <a:gd name="T0" fmla="*/ 931 w 2928"/>
                  <a:gd name="T1" fmla="*/ 5818 h 5818"/>
                  <a:gd name="T2" fmla="*/ 0 w 2928"/>
                  <a:gd name="T3" fmla="*/ 5410 h 5818"/>
                  <a:gd name="T4" fmla="*/ 2928 w 2928"/>
                  <a:gd name="T5" fmla="*/ 0 h 5818"/>
                  <a:gd name="T6" fmla="*/ 931 w 2928"/>
                  <a:gd name="T7" fmla="*/ 5818 h 5818"/>
                </a:gdLst>
                <a:ahLst/>
                <a:cxnLst>
                  <a:cxn ang="0">
                    <a:pos x="T0" y="T1"/>
                  </a:cxn>
                  <a:cxn ang="0">
                    <a:pos x="T2" y="T3"/>
                  </a:cxn>
                  <a:cxn ang="0">
                    <a:pos x="T4" y="T5"/>
                  </a:cxn>
                  <a:cxn ang="0">
                    <a:pos x="T6" y="T7"/>
                  </a:cxn>
                </a:cxnLst>
                <a:rect l="0" t="0" r="r" b="b"/>
                <a:pathLst>
                  <a:path w="2928" h="5818">
                    <a:moveTo>
                      <a:pt x="931" y="5818"/>
                    </a:moveTo>
                    <a:cubicBezTo>
                      <a:pt x="610" y="5708"/>
                      <a:pt x="299" y="5571"/>
                      <a:pt x="0" y="5410"/>
                    </a:cubicBezTo>
                    <a:lnTo>
                      <a:pt x="2928" y="0"/>
                    </a:lnTo>
                    <a:lnTo>
                      <a:pt x="931" y="5818"/>
                    </a:lnTo>
                    <a:close/>
                  </a:path>
                </a:pathLst>
              </a:custGeom>
              <a:solidFill>
                <a:srgbClr val="CC9A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446"/>
                <a:endParaRPr lang="en-US">
                  <a:solidFill>
                    <a:prstClr val="black"/>
                  </a:solidFill>
                  <a:latin typeface="Calibri" panose="020F0502020204030204"/>
                </a:endParaRPr>
              </a:p>
            </p:txBody>
          </p:sp>
          <p:sp>
            <p:nvSpPr>
              <p:cNvPr id="49" name="Freeform 49"/>
              <p:cNvSpPr>
                <a:spLocks/>
              </p:cNvSpPr>
              <p:nvPr/>
            </p:nvSpPr>
            <p:spPr bwMode="auto">
              <a:xfrm>
                <a:off x="4852989" y="3723270"/>
                <a:ext cx="1712913" cy="2447925"/>
              </a:xfrm>
              <a:custGeom>
                <a:avLst/>
                <a:gdLst>
                  <a:gd name="T0" fmla="*/ 850 w 3778"/>
                  <a:gd name="T1" fmla="*/ 5410 h 5410"/>
                  <a:gd name="T2" fmla="*/ 0 w 3778"/>
                  <a:gd name="T3" fmla="*/ 4854 h 5410"/>
                  <a:gd name="T4" fmla="*/ 3778 w 3778"/>
                  <a:gd name="T5" fmla="*/ 0 h 5410"/>
                  <a:gd name="T6" fmla="*/ 850 w 3778"/>
                  <a:gd name="T7" fmla="*/ 5410 h 5410"/>
                </a:gdLst>
                <a:ahLst/>
                <a:cxnLst>
                  <a:cxn ang="0">
                    <a:pos x="T0" y="T1"/>
                  </a:cxn>
                  <a:cxn ang="0">
                    <a:pos x="T2" y="T3"/>
                  </a:cxn>
                  <a:cxn ang="0">
                    <a:pos x="T4" y="T5"/>
                  </a:cxn>
                  <a:cxn ang="0">
                    <a:pos x="T6" y="T7"/>
                  </a:cxn>
                </a:cxnLst>
                <a:rect l="0" t="0" r="r" b="b"/>
                <a:pathLst>
                  <a:path w="3778" h="5410">
                    <a:moveTo>
                      <a:pt x="850" y="5410"/>
                    </a:moveTo>
                    <a:cubicBezTo>
                      <a:pt x="552" y="5248"/>
                      <a:pt x="267" y="5062"/>
                      <a:pt x="0" y="4854"/>
                    </a:cubicBezTo>
                    <a:lnTo>
                      <a:pt x="3778" y="0"/>
                    </a:lnTo>
                    <a:lnTo>
                      <a:pt x="850" y="5410"/>
                    </a:lnTo>
                    <a:close/>
                  </a:path>
                </a:pathLst>
              </a:custGeom>
              <a:solidFill>
                <a:srgbClr val="335AA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446"/>
                <a:endParaRPr lang="en-US">
                  <a:solidFill>
                    <a:prstClr val="black"/>
                  </a:solidFill>
                  <a:latin typeface="Calibri" panose="020F0502020204030204"/>
                </a:endParaRPr>
              </a:p>
            </p:txBody>
          </p:sp>
          <p:sp>
            <p:nvSpPr>
              <p:cNvPr id="51" name="Freeform 51"/>
              <p:cNvSpPr>
                <a:spLocks/>
              </p:cNvSpPr>
              <p:nvPr/>
            </p:nvSpPr>
            <p:spPr bwMode="auto">
              <a:xfrm>
                <a:off x="4514851" y="3723270"/>
                <a:ext cx="2051050" cy="2195513"/>
              </a:xfrm>
              <a:custGeom>
                <a:avLst/>
                <a:gdLst>
                  <a:gd name="T0" fmla="*/ 748 w 4526"/>
                  <a:gd name="T1" fmla="*/ 4854 h 4854"/>
                  <a:gd name="T2" fmla="*/ 0 w 4526"/>
                  <a:gd name="T3" fmla="*/ 4166 h 4854"/>
                  <a:gd name="T4" fmla="*/ 4526 w 4526"/>
                  <a:gd name="T5" fmla="*/ 0 h 4854"/>
                  <a:gd name="T6" fmla="*/ 748 w 4526"/>
                  <a:gd name="T7" fmla="*/ 4854 h 4854"/>
                </a:gdLst>
                <a:ahLst/>
                <a:cxnLst>
                  <a:cxn ang="0">
                    <a:pos x="T0" y="T1"/>
                  </a:cxn>
                  <a:cxn ang="0">
                    <a:pos x="T2" y="T3"/>
                  </a:cxn>
                  <a:cxn ang="0">
                    <a:pos x="T4" y="T5"/>
                  </a:cxn>
                  <a:cxn ang="0">
                    <a:pos x="T6" y="T7"/>
                  </a:cxn>
                </a:cxnLst>
                <a:rect l="0" t="0" r="r" b="b"/>
                <a:pathLst>
                  <a:path w="4526" h="4854">
                    <a:moveTo>
                      <a:pt x="748" y="4854"/>
                    </a:moveTo>
                    <a:cubicBezTo>
                      <a:pt x="480" y="4646"/>
                      <a:pt x="230" y="4416"/>
                      <a:pt x="0" y="4166"/>
                    </a:cubicBezTo>
                    <a:lnTo>
                      <a:pt x="4526" y="0"/>
                    </a:lnTo>
                    <a:lnTo>
                      <a:pt x="748" y="4854"/>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446"/>
                <a:endParaRPr lang="en-US">
                  <a:solidFill>
                    <a:prstClr val="black"/>
                  </a:solidFill>
                  <a:latin typeface="Calibri" panose="020F0502020204030204"/>
                </a:endParaRPr>
              </a:p>
            </p:txBody>
          </p:sp>
          <p:sp>
            <p:nvSpPr>
              <p:cNvPr id="53" name="Freeform 53"/>
              <p:cNvSpPr>
                <a:spLocks/>
              </p:cNvSpPr>
              <p:nvPr/>
            </p:nvSpPr>
            <p:spPr bwMode="auto">
              <a:xfrm>
                <a:off x="4232276" y="3723270"/>
                <a:ext cx="2333625" cy="1884363"/>
              </a:xfrm>
              <a:custGeom>
                <a:avLst/>
                <a:gdLst>
                  <a:gd name="T0" fmla="*/ 624 w 5150"/>
                  <a:gd name="T1" fmla="*/ 4166 h 4166"/>
                  <a:gd name="T2" fmla="*/ 0 w 5150"/>
                  <a:gd name="T3" fmla="*/ 3364 h 4166"/>
                  <a:gd name="T4" fmla="*/ 5150 w 5150"/>
                  <a:gd name="T5" fmla="*/ 0 h 4166"/>
                  <a:gd name="T6" fmla="*/ 624 w 5150"/>
                  <a:gd name="T7" fmla="*/ 4166 h 4166"/>
                </a:gdLst>
                <a:ahLst/>
                <a:cxnLst>
                  <a:cxn ang="0">
                    <a:pos x="T0" y="T1"/>
                  </a:cxn>
                  <a:cxn ang="0">
                    <a:pos x="T2" y="T3"/>
                  </a:cxn>
                  <a:cxn ang="0">
                    <a:pos x="T4" y="T5"/>
                  </a:cxn>
                  <a:cxn ang="0">
                    <a:pos x="T6" y="T7"/>
                  </a:cxn>
                </a:cxnLst>
                <a:rect l="0" t="0" r="r" b="b"/>
                <a:pathLst>
                  <a:path w="5150" h="4166">
                    <a:moveTo>
                      <a:pt x="624" y="4166"/>
                    </a:moveTo>
                    <a:cubicBezTo>
                      <a:pt x="395" y="3916"/>
                      <a:pt x="186" y="3648"/>
                      <a:pt x="0" y="3364"/>
                    </a:cubicBezTo>
                    <a:lnTo>
                      <a:pt x="5150" y="0"/>
                    </a:lnTo>
                    <a:lnTo>
                      <a:pt x="624" y="4166"/>
                    </a:lnTo>
                    <a:close/>
                  </a:path>
                </a:pathLst>
              </a:custGeom>
              <a:solidFill>
                <a:srgbClr val="9DC3E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446"/>
                <a:endParaRPr lang="en-US">
                  <a:solidFill>
                    <a:prstClr val="black"/>
                  </a:solidFill>
                  <a:latin typeface="Calibri" panose="020F0502020204030204"/>
                </a:endParaRPr>
              </a:p>
            </p:txBody>
          </p:sp>
          <p:sp>
            <p:nvSpPr>
              <p:cNvPr id="55" name="Freeform 55"/>
              <p:cNvSpPr>
                <a:spLocks/>
              </p:cNvSpPr>
              <p:nvPr/>
            </p:nvSpPr>
            <p:spPr bwMode="auto">
              <a:xfrm>
                <a:off x="4013201" y="3723270"/>
                <a:ext cx="2552700" cy="1522413"/>
              </a:xfrm>
              <a:custGeom>
                <a:avLst/>
                <a:gdLst>
                  <a:gd name="T0" fmla="*/ 483 w 5633"/>
                  <a:gd name="T1" fmla="*/ 3364 h 3364"/>
                  <a:gd name="T2" fmla="*/ 0 w 5633"/>
                  <a:gd name="T3" fmla="*/ 2471 h 3364"/>
                  <a:gd name="T4" fmla="*/ 5633 w 5633"/>
                  <a:gd name="T5" fmla="*/ 0 h 3364"/>
                  <a:gd name="T6" fmla="*/ 483 w 5633"/>
                  <a:gd name="T7" fmla="*/ 3364 h 3364"/>
                </a:gdLst>
                <a:ahLst/>
                <a:cxnLst>
                  <a:cxn ang="0">
                    <a:pos x="T0" y="T1"/>
                  </a:cxn>
                  <a:cxn ang="0">
                    <a:pos x="T2" y="T3"/>
                  </a:cxn>
                  <a:cxn ang="0">
                    <a:pos x="T4" y="T5"/>
                  </a:cxn>
                  <a:cxn ang="0">
                    <a:pos x="T6" y="T7"/>
                  </a:cxn>
                </a:cxnLst>
                <a:rect l="0" t="0" r="r" b="b"/>
                <a:pathLst>
                  <a:path w="5633" h="3364">
                    <a:moveTo>
                      <a:pt x="483" y="3364"/>
                    </a:moveTo>
                    <a:cubicBezTo>
                      <a:pt x="298" y="3080"/>
                      <a:pt x="136" y="2782"/>
                      <a:pt x="0" y="2471"/>
                    </a:cubicBezTo>
                    <a:lnTo>
                      <a:pt x="5633" y="0"/>
                    </a:lnTo>
                    <a:lnTo>
                      <a:pt x="483" y="3364"/>
                    </a:lnTo>
                    <a:close/>
                  </a:path>
                </a:pathLst>
              </a:custGeom>
              <a:solidFill>
                <a:srgbClr val="F4B18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446"/>
                <a:endParaRPr lang="en-US">
                  <a:solidFill>
                    <a:prstClr val="black"/>
                  </a:solidFill>
                  <a:latin typeface="Calibri" panose="020F0502020204030204"/>
                </a:endParaRPr>
              </a:p>
            </p:txBody>
          </p:sp>
          <p:sp>
            <p:nvSpPr>
              <p:cNvPr id="57" name="Freeform 57"/>
              <p:cNvSpPr>
                <a:spLocks/>
              </p:cNvSpPr>
              <p:nvPr/>
            </p:nvSpPr>
            <p:spPr bwMode="auto">
              <a:xfrm>
                <a:off x="3863976" y="3723270"/>
                <a:ext cx="2701925" cy="1117600"/>
              </a:xfrm>
              <a:custGeom>
                <a:avLst/>
                <a:gdLst>
                  <a:gd name="T0" fmla="*/ 330 w 5963"/>
                  <a:gd name="T1" fmla="*/ 2471 h 2471"/>
                  <a:gd name="T2" fmla="*/ 0 w 5963"/>
                  <a:gd name="T3" fmla="*/ 1510 h 2471"/>
                  <a:gd name="T4" fmla="*/ 5963 w 5963"/>
                  <a:gd name="T5" fmla="*/ 0 h 2471"/>
                  <a:gd name="T6" fmla="*/ 330 w 5963"/>
                  <a:gd name="T7" fmla="*/ 2471 h 2471"/>
                </a:gdLst>
                <a:ahLst/>
                <a:cxnLst>
                  <a:cxn ang="0">
                    <a:pos x="T0" y="T1"/>
                  </a:cxn>
                  <a:cxn ang="0">
                    <a:pos x="T2" y="T3"/>
                  </a:cxn>
                  <a:cxn ang="0">
                    <a:pos x="T4" y="T5"/>
                  </a:cxn>
                  <a:cxn ang="0">
                    <a:pos x="T6" y="T7"/>
                  </a:cxn>
                </a:cxnLst>
                <a:rect l="0" t="0" r="r" b="b"/>
                <a:pathLst>
                  <a:path w="5963" h="2471">
                    <a:moveTo>
                      <a:pt x="330" y="2471"/>
                    </a:moveTo>
                    <a:cubicBezTo>
                      <a:pt x="194" y="2160"/>
                      <a:pt x="83" y="1839"/>
                      <a:pt x="0" y="1510"/>
                    </a:cubicBezTo>
                    <a:lnTo>
                      <a:pt x="5963" y="0"/>
                    </a:lnTo>
                    <a:lnTo>
                      <a:pt x="330" y="2471"/>
                    </a:lnTo>
                    <a:close/>
                  </a:path>
                </a:pathLst>
              </a:custGeom>
              <a:solidFill>
                <a:srgbClr val="C9C9C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446"/>
                <a:endParaRPr lang="en-US">
                  <a:solidFill>
                    <a:prstClr val="black"/>
                  </a:solidFill>
                  <a:latin typeface="Calibri" panose="020F0502020204030204"/>
                </a:endParaRPr>
              </a:p>
            </p:txBody>
          </p:sp>
          <p:sp>
            <p:nvSpPr>
              <p:cNvPr id="59" name="Freeform 59"/>
              <p:cNvSpPr>
                <a:spLocks/>
              </p:cNvSpPr>
              <p:nvPr/>
            </p:nvSpPr>
            <p:spPr bwMode="auto">
              <a:xfrm>
                <a:off x="3787776" y="3723270"/>
                <a:ext cx="2778125" cy="682625"/>
              </a:xfrm>
              <a:custGeom>
                <a:avLst/>
                <a:gdLst>
                  <a:gd name="T0" fmla="*/ 167 w 6130"/>
                  <a:gd name="T1" fmla="*/ 1510 h 1510"/>
                  <a:gd name="T2" fmla="*/ 0 w 6130"/>
                  <a:gd name="T3" fmla="*/ 508 h 1510"/>
                  <a:gd name="T4" fmla="*/ 6130 w 6130"/>
                  <a:gd name="T5" fmla="*/ 0 h 1510"/>
                  <a:gd name="T6" fmla="*/ 167 w 6130"/>
                  <a:gd name="T7" fmla="*/ 1510 h 1510"/>
                </a:gdLst>
                <a:ahLst/>
                <a:cxnLst>
                  <a:cxn ang="0">
                    <a:pos x="T0" y="T1"/>
                  </a:cxn>
                  <a:cxn ang="0">
                    <a:pos x="T2" y="T3"/>
                  </a:cxn>
                  <a:cxn ang="0">
                    <a:pos x="T4" y="T5"/>
                  </a:cxn>
                  <a:cxn ang="0">
                    <a:pos x="T6" y="T7"/>
                  </a:cxn>
                </a:cxnLst>
                <a:rect l="0" t="0" r="r" b="b"/>
                <a:pathLst>
                  <a:path w="6130" h="1510">
                    <a:moveTo>
                      <a:pt x="167" y="1510"/>
                    </a:moveTo>
                    <a:cubicBezTo>
                      <a:pt x="84" y="1181"/>
                      <a:pt x="28" y="846"/>
                      <a:pt x="0" y="508"/>
                    </a:cubicBezTo>
                    <a:lnTo>
                      <a:pt x="6130" y="0"/>
                    </a:lnTo>
                    <a:lnTo>
                      <a:pt x="167" y="1510"/>
                    </a:lnTo>
                    <a:close/>
                  </a:path>
                </a:pathLst>
              </a:custGeom>
              <a:solidFill>
                <a:srgbClr val="FFD9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446"/>
                <a:endParaRPr lang="en-US">
                  <a:solidFill>
                    <a:prstClr val="black"/>
                  </a:solidFill>
                  <a:latin typeface="Calibri" panose="020F0502020204030204"/>
                </a:endParaRPr>
              </a:p>
            </p:txBody>
          </p:sp>
          <p:sp>
            <p:nvSpPr>
              <p:cNvPr id="61" name="Freeform 61"/>
              <p:cNvSpPr>
                <a:spLocks/>
              </p:cNvSpPr>
              <p:nvPr/>
            </p:nvSpPr>
            <p:spPr bwMode="auto">
              <a:xfrm>
                <a:off x="3775076" y="3493083"/>
                <a:ext cx="2790825" cy="460375"/>
              </a:xfrm>
              <a:custGeom>
                <a:avLst/>
                <a:gdLst>
                  <a:gd name="T0" fmla="*/ 28 w 6158"/>
                  <a:gd name="T1" fmla="*/ 1016 h 1016"/>
                  <a:gd name="T2" fmla="*/ 28 w 6158"/>
                  <a:gd name="T3" fmla="*/ 0 h 1016"/>
                  <a:gd name="T4" fmla="*/ 6158 w 6158"/>
                  <a:gd name="T5" fmla="*/ 508 h 1016"/>
                  <a:gd name="T6" fmla="*/ 28 w 6158"/>
                  <a:gd name="T7" fmla="*/ 1016 h 1016"/>
                </a:gdLst>
                <a:ahLst/>
                <a:cxnLst>
                  <a:cxn ang="0">
                    <a:pos x="T0" y="T1"/>
                  </a:cxn>
                  <a:cxn ang="0">
                    <a:pos x="T2" y="T3"/>
                  </a:cxn>
                  <a:cxn ang="0">
                    <a:pos x="T4" y="T5"/>
                  </a:cxn>
                  <a:cxn ang="0">
                    <a:pos x="T6" y="T7"/>
                  </a:cxn>
                </a:cxnLst>
                <a:rect l="0" t="0" r="r" b="b"/>
                <a:pathLst>
                  <a:path w="6158" h="1016">
                    <a:moveTo>
                      <a:pt x="28" y="1016"/>
                    </a:moveTo>
                    <a:cubicBezTo>
                      <a:pt x="0" y="678"/>
                      <a:pt x="0" y="338"/>
                      <a:pt x="28" y="0"/>
                    </a:cubicBezTo>
                    <a:lnTo>
                      <a:pt x="6158" y="508"/>
                    </a:lnTo>
                    <a:lnTo>
                      <a:pt x="28" y="1016"/>
                    </a:lnTo>
                    <a:close/>
                  </a:path>
                </a:pathLst>
              </a:custGeom>
              <a:solidFill>
                <a:srgbClr val="8FAA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446"/>
                <a:endParaRPr lang="en-US">
                  <a:solidFill>
                    <a:prstClr val="black"/>
                  </a:solidFill>
                  <a:latin typeface="Calibri" panose="020F0502020204030204"/>
                </a:endParaRPr>
              </a:p>
            </p:txBody>
          </p:sp>
          <p:sp>
            <p:nvSpPr>
              <p:cNvPr id="63" name="Freeform 63"/>
              <p:cNvSpPr>
                <a:spLocks/>
              </p:cNvSpPr>
              <p:nvPr/>
            </p:nvSpPr>
            <p:spPr bwMode="auto">
              <a:xfrm>
                <a:off x="3787776" y="3040645"/>
                <a:ext cx="2778125" cy="682625"/>
              </a:xfrm>
              <a:custGeom>
                <a:avLst/>
                <a:gdLst>
                  <a:gd name="T0" fmla="*/ 0 w 6130"/>
                  <a:gd name="T1" fmla="*/ 1002 h 1510"/>
                  <a:gd name="T2" fmla="*/ 167 w 6130"/>
                  <a:gd name="T3" fmla="*/ 0 h 1510"/>
                  <a:gd name="T4" fmla="*/ 6130 w 6130"/>
                  <a:gd name="T5" fmla="*/ 1510 h 1510"/>
                  <a:gd name="T6" fmla="*/ 0 w 6130"/>
                  <a:gd name="T7" fmla="*/ 1002 h 1510"/>
                </a:gdLst>
                <a:ahLst/>
                <a:cxnLst>
                  <a:cxn ang="0">
                    <a:pos x="T0" y="T1"/>
                  </a:cxn>
                  <a:cxn ang="0">
                    <a:pos x="T2" y="T3"/>
                  </a:cxn>
                  <a:cxn ang="0">
                    <a:pos x="T4" y="T5"/>
                  </a:cxn>
                  <a:cxn ang="0">
                    <a:pos x="T6" y="T7"/>
                  </a:cxn>
                </a:cxnLst>
                <a:rect l="0" t="0" r="r" b="b"/>
                <a:pathLst>
                  <a:path w="6130" h="1510">
                    <a:moveTo>
                      <a:pt x="0" y="1002"/>
                    </a:moveTo>
                    <a:cubicBezTo>
                      <a:pt x="28" y="664"/>
                      <a:pt x="84" y="329"/>
                      <a:pt x="167" y="0"/>
                    </a:cubicBezTo>
                    <a:lnTo>
                      <a:pt x="6130" y="1510"/>
                    </a:lnTo>
                    <a:lnTo>
                      <a:pt x="0" y="1002"/>
                    </a:lnTo>
                    <a:close/>
                  </a:path>
                </a:pathLst>
              </a:custGeom>
              <a:solidFill>
                <a:srgbClr val="A9D18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446"/>
                <a:endParaRPr lang="en-US">
                  <a:solidFill>
                    <a:prstClr val="black"/>
                  </a:solidFill>
                  <a:latin typeface="Calibri" panose="020F0502020204030204"/>
                </a:endParaRPr>
              </a:p>
            </p:txBody>
          </p:sp>
          <p:sp>
            <p:nvSpPr>
              <p:cNvPr id="65" name="Freeform 65"/>
              <p:cNvSpPr>
                <a:spLocks/>
              </p:cNvSpPr>
              <p:nvPr/>
            </p:nvSpPr>
            <p:spPr bwMode="auto">
              <a:xfrm>
                <a:off x="3863976" y="2605670"/>
                <a:ext cx="2701925" cy="1117600"/>
              </a:xfrm>
              <a:custGeom>
                <a:avLst/>
                <a:gdLst>
                  <a:gd name="T0" fmla="*/ 0 w 5963"/>
                  <a:gd name="T1" fmla="*/ 961 h 2471"/>
                  <a:gd name="T2" fmla="*/ 330 w 5963"/>
                  <a:gd name="T3" fmla="*/ 0 h 2471"/>
                  <a:gd name="T4" fmla="*/ 5963 w 5963"/>
                  <a:gd name="T5" fmla="*/ 2471 h 2471"/>
                  <a:gd name="T6" fmla="*/ 0 w 5963"/>
                  <a:gd name="T7" fmla="*/ 961 h 2471"/>
                </a:gdLst>
                <a:ahLst/>
                <a:cxnLst>
                  <a:cxn ang="0">
                    <a:pos x="T0" y="T1"/>
                  </a:cxn>
                  <a:cxn ang="0">
                    <a:pos x="T2" y="T3"/>
                  </a:cxn>
                  <a:cxn ang="0">
                    <a:pos x="T4" y="T5"/>
                  </a:cxn>
                  <a:cxn ang="0">
                    <a:pos x="T6" y="T7"/>
                  </a:cxn>
                </a:cxnLst>
                <a:rect l="0" t="0" r="r" b="b"/>
                <a:pathLst>
                  <a:path w="5963" h="2471">
                    <a:moveTo>
                      <a:pt x="0" y="961"/>
                    </a:moveTo>
                    <a:cubicBezTo>
                      <a:pt x="83" y="632"/>
                      <a:pt x="194" y="311"/>
                      <a:pt x="330" y="0"/>
                    </a:cubicBezTo>
                    <a:lnTo>
                      <a:pt x="5963" y="2471"/>
                    </a:lnTo>
                    <a:lnTo>
                      <a:pt x="0" y="961"/>
                    </a:lnTo>
                    <a:close/>
                  </a:path>
                </a:pathLst>
              </a:custGeom>
              <a:solidFill>
                <a:srgbClr val="00B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446"/>
                <a:endParaRPr lang="en-US">
                  <a:solidFill>
                    <a:prstClr val="black"/>
                  </a:solidFill>
                  <a:latin typeface="Calibri" panose="020F0502020204030204"/>
                </a:endParaRPr>
              </a:p>
            </p:txBody>
          </p:sp>
          <p:sp>
            <p:nvSpPr>
              <p:cNvPr id="67" name="Freeform 67"/>
              <p:cNvSpPr>
                <a:spLocks/>
              </p:cNvSpPr>
              <p:nvPr/>
            </p:nvSpPr>
            <p:spPr bwMode="auto">
              <a:xfrm>
                <a:off x="4013201" y="2202445"/>
                <a:ext cx="2552700" cy="1520825"/>
              </a:xfrm>
              <a:custGeom>
                <a:avLst/>
                <a:gdLst>
                  <a:gd name="T0" fmla="*/ 0 w 5633"/>
                  <a:gd name="T1" fmla="*/ 893 h 3364"/>
                  <a:gd name="T2" fmla="*/ 483 w 5633"/>
                  <a:gd name="T3" fmla="*/ 0 h 3364"/>
                  <a:gd name="T4" fmla="*/ 5633 w 5633"/>
                  <a:gd name="T5" fmla="*/ 3364 h 3364"/>
                  <a:gd name="T6" fmla="*/ 0 w 5633"/>
                  <a:gd name="T7" fmla="*/ 893 h 3364"/>
                </a:gdLst>
                <a:ahLst/>
                <a:cxnLst>
                  <a:cxn ang="0">
                    <a:pos x="T0" y="T1"/>
                  </a:cxn>
                  <a:cxn ang="0">
                    <a:pos x="T2" y="T3"/>
                  </a:cxn>
                  <a:cxn ang="0">
                    <a:pos x="T4" y="T5"/>
                  </a:cxn>
                  <a:cxn ang="0">
                    <a:pos x="T6" y="T7"/>
                  </a:cxn>
                </a:cxnLst>
                <a:rect l="0" t="0" r="r" b="b"/>
                <a:pathLst>
                  <a:path w="5633" h="3364">
                    <a:moveTo>
                      <a:pt x="0" y="893"/>
                    </a:moveTo>
                    <a:cubicBezTo>
                      <a:pt x="136" y="583"/>
                      <a:pt x="298" y="284"/>
                      <a:pt x="483" y="0"/>
                    </a:cubicBezTo>
                    <a:lnTo>
                      <a:pt x="5633" y="3364"/>
                    </a:lnTo>
                    <a:lnTo>
                      <a:pt x="0" y="893"/>
                    </a:lnTo>
                    <a:close/>
                  </a:path>
                </a:pathLst>
              </a:custGeom>
              <a:solidFill>
                <a:srgbClr val="843C0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446"/>
                <a:endParaRPr lang="en-US">
                  <a:solidFill>
                    <a:prstClr val="black"/>
                  </a:solidFill>
                  <a:latin typeface="Calibri" panose="020F0502020204030204"/>
                </a:endParaRPr>
              </a:p>
            </p:txBody>
          </p:sp>
          <p:sp>
            <p:nvSpPr>
              <p:cNvPr id="69" name="Freeform 69"/>
              <p:cNvSpPr>
                <a:spLocks/>
              </p:cNvSpPr>
              <p:nvPr/>
            </p:nvSpPr>
            <p:spPr bwMode="auto">
              <a:xfrm>
                <a:off x="4232276" y="1838908"/>
                <a:ext cx="2333625" cy="1884363"/>
              </a:xfrm>
              <a:custGeom>
                <a:avLst/>
                <a:gdLst>
                  <a:gd name="T0" fmla="*/ 0 w 5150"/>
                  <a:gd name="T1" fmla="*/ 802 h 4166"/>
                  <a:gd name="T2" fmla="*/ 624 w 5150"/>
                  <a:gd name="T3" fmla="*/ 0 h 4166"/>
                  <a:gd name="T4" fmla="*/ 5150 w 5150"/>
                  <a:gd name="T5" fmla="*/ 4166 h 4166"/>
                  <a:gd name="T6" fmla="*/ 0 w 5150"/>
                  <a:gd name="T7" fmla="*/ 802 h 4166"/>
                </a:gdLst>
                <a:ahLst/>
                <a:cxnLst>
                  <a:cxn ang="0">
                    <a:pos x="T0" y="T1"/>
                  </a:cxn>
                  <a:cxn ang="0">
                    <a:pos x="T2" y="T3"/>
                  </a:cxn>
                  <a:cxn ang="0">
                    <a:pos x="T4" y="T5"/>
                  </a:cxn>
                  <a:cxn ang="0">
                    <a:pos x="T6" y="T7"/>
                  </a:cxn>
                </a:cxnLst>
                <a:rect l="0" t="0" r="r" b="b"/>
                <a:pathLst>
                  <a:path w="5150" h="4166">
                    <a:moveTo>
                      <a:pt x="0" y="802"/>
                    </a:moveTo>
                    <a:cubicBezTo>
                      <a:pt x="186" y="518"/>
                      <a:pt x="395" y="250"/>
                      <a:pt x="624" y="0"/>
                    </a:cubicBezTo>
                    <a:lnTo>
                      <a:pt x="5150" y="4166"/>
                    </a:lnTo>
                    <a:lnTo>
                      <a:pt x="0" y="802"/>
                    </a:ln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446"/>
                <a:endParaRPr lang="en-US">
                  <a:solidFill>
                    <a:prstClr val="black"/>
                  </a:solidFill>
                  <a:latin typeface="Calibri" panose="020F0502020204030204"/>
                </a:endParaRPr>
              </a:p>
            </p:txBody>
          </p:sp>
          <p:sp>
            <p:nvSpPr>
              <p:cNvPr id="71" name="Freeform 71"/>
              <p:cNvSpPr>
                <a:spLocks/>
              </p:cNvSpPr>
              <p:nvPr/>
            </p:nvSpPr>
            <p:spPr bwMode="auto">
              <a:xfrm>
                <a:off x="4514851" y="1527758"/>
                <a:ext cx="2051050" cy="2195513"/>
              </a:xfrm>
              <a:custGeom>
                <a:avLst/>
                <a:gdLst>
                  <a:gd name="T0" fmla="*/ 0 w 4526"/>
                  <a:gd name="T1" fmla="*/ 688 h 4854"/>
                  <a:gd name="T2" fmla="*/ 748 w 4526"/>
                  <a:gd name="T3" fmla="*/ 0 h 4854"/>
                  <a:gd name="T4" fmla="*/ 4526 w 4526"/>
                  <a:gd name="T5" fmla="*/ 4854 h 4854"/>
                  <a:gd name="T6" fmla="*/ 0 w 4526"/>
                  <a:gd name="T7" fmla="*/ 688 h 4854"/>
                </a:gdLst>
                <a:ahLst/>
                <a:cxnLst>
                  <a:cxn ang="0">
                    <a:pos x="T0" y="T1"/>
                  </a:cxn>
                  <a:cxn ang="0">
                    <a:pos x="T2" y="T3"/>
                  </a:cxn>
                  <a:cxn ang="0">
                    <a:pos x="T4" y="T5"/>
                  </a:cxn>
                  <a:cxn ang="0">
                    <a:pos x="T6" y="T7"/>
                  </a:cxn>
                </a:cxnLst>
                <a:rect l="0" t="0" r="r" b="b"/>
                <a:pathLst>
                  <a:path w="4526" h="4854">
                    <a:moveTo>
                      <a:pt x="0" y="688"/>
                    </a:moveTo>
                    <a:cubicBezTo>
                      <a:pt x="230" y="438"/>
                      <a:pt x="480" y="208"/>
                      <a:pt x="748" y="0"/>
                    </a:cubicBezTo>
                    <a:lnTo>
                      <a:pt x="4526" y="4854"/>
                    </a:lnTo>
                    <a:lnTo>
                      <a:pt x="0" y="688"/>
                    </a:lnTo>
                    <a:close/>
                  </a:path>
                </a:pathLst>
              </a:custGeom>
              <a:solidFill>
                <a:srgbClr val="FF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446"/>
                <a:endParaRPr lang="en-US">
                  <a:solidFill>
                    <a:prstClr val="black"/>
                  </a:solidFill>
                  <a:latin typeface="Calibri" panose="020F0502020204030204"/>
                </a:endParaRPr>
              </a:p>
            </p:txBody>
          </p:sp>
          <p:sp>
            <p:nvSpPr>
              <p:cNvPr id="73" name="Freeform 73"/>
              <p:cNvSpPr>
                <a:spLocks/>
              </p:cNvSpPr>
              <p:nvPr/>
            </p:nvSpPr>
            <p:spPr bwMode="auto">
              <a:xfrm>
                <a:off x="4852989" y="1276933"/>
                <a:ext cx="1712913" cy="2446338"/>
              </a:xfrm>
              <a:custGeom>
                <a:avLst/>
                <a:gdLst>
                  <a:gd name="T0" fmla="*/ 0 w 3778"/>
                  <a:gd name="T1" fmla="*/ 556 h 5410"/>
                  <a:gd name="T2" fmla="*/ 850 w 3778"/>
                  <a:gd name="T3" fmla="*/ 0 h 5410"/>
                  <a:gd name="T4" fmla="*/ 3778 w 3778"/>
                  <a:gd name="T5" fmla="*/ 5410 h 5410"/>
                  <a:gd name="T6" fmla="*/ 0 w 3778"/>
                  <a:gd name="T7" fmla="*/ 556 h 5410"/>
                </a:gdLst>
                <a:ahLst/>
                <a:cxnLst>
                  <a:cxn ang="0">
                    <a:pos x="T0" y="T1"/>
                  </a:cxn>
                  <a:cxn ang="0">
                    <a:pos x="T2" y="T3"/>
                  </a:cxn>
                  <a:cxn ang="0">
                    <a:pos x="T4" y="T5"/>
                  </a:cxn>
                  <a:cxn ang="0">
                    <a:pos x="T6" y="T7"/>
                  </a:cxn>
                </a:cxnLst>
                <a:rect l="0" t="0" r="r" b="b"/>
                <a:pathLst>
                  <a:path w="3778" h="5410">
                    <a:moveTo>
                      <a:pt x="0" y="556"/>
                    </a:moveTo>
                    <a:cubicBezTo>
                      <a:pt x="267" y="348"/>
                      <a:pt x="552" y="162"/>
                      <a:pt x="850" y="0"/>
                    </a:cubicBezTo>
                    <a:lnTo>
                      <a:pt x="3778" y="5410"/>
                    </a:lnTo>
                    <a:lnTo>
                      <a:pt x="0" y="556"/>
                    </a:lnTo>
                    <a:close/>
                  </a:path>
                </a:pathLst>
              </a:custGeom>
              <a:solidFill>
                <a:srgbClr val="20386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446"/>
                <a:endParaRPr lang="en-US">
                  <a:solidFill>
                    <a:prstClr val="black"/>
                  </a:solidFill>
                  <a:latin typeface="Calibri" panose="020F0502020204030204"/>
                </a:endParaRPr>
              </a:p>
            </p:txBody>
          </p:sp>
          <p:sp>
            <p:nvSpPr>
              <p:cNvPr id="75" name="Freeform 75"/>
              <p:cNvSpPr>
                <a:spLocks/>
              </p:cNvSpPr>
              <p:nvPr/>
            </p:nvSpPr>
            <p:spPr bwMode="auto">
              <a:xfrm>
                <a:off x="5238751" y="1091195"/>
                <a:ext cx="1327150" cy="2632075"/>
              </a:xfrm>
              <a:custGeom>
                <a:avLst/>
                <a:gdLst>
                  <a:gd name="T0" fmla="*/ 0 w 2928"/>
                  <a:gd name="T1" fmla="*/ 408 h 5818"/>
                  <a:gd name="T2" fmla="*/ 931 w 2928"/>
                  <a:gd name="T3" fmla="*/ 0 h 5818"/>
                  <a:gd name="T4" fmla="*/ 2928 w 2928"/>
                  <a:gd name="T5" fmla="*/ 5818 h 5818"/>
                  <a:gd name="T6" fmla="*/ 0 w 2928"/>
                  <a:gd name="T7" fmla="*/ 408 h 5818"/>
                </a:gdLst>
                <a:ahLst/>
                <a:cxnLst>
                  <a:cxn ang="0">
                    <a:pos x="T0" y="T1"/>
                  </a:cxn>
                  <a:cxn ang="0">
                    <a:pos x="T2" y="T3"/>
                  </a:cxn>
                  <a:cxn ang="0">
                    <a:pos x="T4" y="T5"/>
                  </a:cxn>
                  <a:cxn ang="0">
                    <a:pos x="T6" y="T7"/>
                  </a:cxn>
                </a:cxnLst>
                <a:rect l="0" t="0" r="r" b="b"/>
                <a:pathLst>
                  <a:path w="2928" h="5818">
                    <a:moveTo>
                      <a:pt x="0" y="408"/>
                    </a:moveTo>
                    <a:cubicBezTo>
                      <a:pt x="299" y="247"/>
                      <a:pt x="610" y="110"/>
                      <a:pt x="931" y="0"/>
                    </a:cubicBezTo>
                    <a:lnTo>
                      <a:pt x="2928" y="5818"/>
                    </a:lnTo>
                    <a:lnTo>
                      <a:pt x="0" y="408"/>
                    </a:ln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446"/>
                <a:endParaRPr lang="en-US">
                  <a:solidFill>
                    <a:prstClr val="black"/>
                  </a:solidFill>
                  <a:latin typeface="Calibri" panose="020F0502020204030204"/>
                </a:endParaRPr>
              </a:p>
            </p:txBody>
          </p:sp>
          <p:sp>
            <p:nvSpPr>
              <p:cNvPr id="77" name="Freeform 77"/>
              <p:cNvSpPr>
                <a:spLocks/>
              </p:cNvSpPr>
              <p:nvPr/>
            </p:nvSpPr>
            <p:spPr bwMode="auto">
              <a:xfrm>
                <a:off x="5661026" y="978483"/>
                <a:ext cx="904875" cy="2744788"/>
              </a:xfrm>
              <a:custGeom>
                <a:avLst/>
                <a:gdLst>
                  <a:gd name="T0" fmla="*/ 0 w 1997"/>
                  <a:gd name="T1" fmla="*/ 249 h 6067"/>
                  <a:gd name="T2" fmla="*/ 984 w 1997"/>
                  <a:gd name="T3" fmla="*/ 0 h 6067"/>
                  <a:gd name="T4" fmla="*/ 1997 w 1997"/>
                  <a:gd name="T5" fmla="*/ 6067 h 6067"/>
                  <a:gd name="T6" fmla="*/ 0 w 1997"/>
                  <a:gd name="T7" fmla="*/ 249 h 6067"/>
                </a:gdLst>
                <a:ahLst/>
                <a:cxnLst>
                  <a:cxn ang="0">
                    <a:pos x="T0" y="T1"/>
                  </a:cxn>
                  <a:cxn ang="0">
                    <a:pos x="T2" y="T3"/>
                  </a:cxn>
                  <a:cxn ang="0">
                    <a:pos x="T4" y="T5"/>
                  </a:cxn>
                  <a:cxn ang="0">
                    <a:pos x="T6" y="T7"/>
                  </a:cxn>
                </a:cxnLst>
                <a:rect l="0" t="0" r="r" b="b"/>
                <a:pathLst>
                  <a:path w="1997" h="6067">
                    <a:moveTo>
                      <a:pt x="0" y="249"/>
                    </a:moveTo>
                    <a:cubicBezTo>
                      <a:pt x="320" y="139"/>
                      <a:pt x="650" y="56"/>
                      <a:pt x="984" y="0"/>
                    </a:cubicBezTo>
                    <a:lnTo>
                      <a:pt x="1997" y="6067"/>
                    </a:lnTo>
                    <a:lnTo>
                      <a:pt x="0" y="249"/>
                    </a:lnTo>
                    <a:close/>
                  </a:path>
                </a:pathLst>
              </a:custGeom>
              <a:solidFill>
                <a:srgbClr val="8CB9E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446"/>
                <a:endParaRPr lang="en-US">
                  <a:solidFill>
                    <a:prstClr val="black"/>
                  </a:solidFill>
                  <a:latin typeface="Calibri" panose="020F0502020204030204"/>
                </a:endParaRPr>
              </a:p>
            </p:txBody>
          </p:sp>
          <p:sp>
            <p:nvSpPr>
              <p:cNvPr id="79" name="Freeform 79"/>
              <p:cNvSpPr>
                <a:spLocks/>
              </p:cNvSpPr>
              <p:nvPr/>
            </p:nvSpPr>
            <p:spPr bwMode="auto">
              <a:xfrm>
                <a:off x="6107114" y="941970"/>
                <a:ext cx="458788" cy="2781300"/>
              </a:xfrm>
              <a:custGeom>
                <a:avLst/>
                <a:gdLst>
                  <a:gd name="T0" fmla="*/ 0 w 1013"/>
                  <a:gd name="T1" fmla="*/ 84 h 6151"/>
                  <a:gd name="T2" fmla="*/ 1013 w 1013"/>
                  <a:gd name="T3" fmla="*/ 0 h 6151"/>
                  <a:gd name="T4" fmla="*/ 1013 w 1013"/>
                  <a:gd name="T5" fmla="*/ 6151 h 6151"/>
                  <a:gd name="T6" fmla="*/ 0 w 1013"/>
                  <a:gd name="T7" fmla="*/ 84 h 6151"/>
                </a:gdLst>
                <a:ahLst/>
                <a:cxnLst>
                  <a:cxn ang="0">
                    <a:pos x="T0" y="T1"/>
                  </a:cxn>
                  <a:cxn ang="0">
                    <a:pos x="T2" y="T3"/>
                  </a:cxn>
                  <a:cxn ang="0">
                    <a:pos x="T4" y="T5"/>
                  </a:cxn>
                  <a:cxn ang="0">
                    <a:pos x="T6" y="T7"/>
                  </a:cxn>
                </a:cxnLst>
                <a:rect l="0" t="0" r="r" b="b"/>
                <a:pathLst>
                  <a:path w="1013" h="6151">
                    <a:moveTo>
                      <a:pt x="0" y="84"/>
                    </a:moveTo>
                    <a:cubicBezTo>
                      <a:pt x="335" y="28"/>
                      <a:pt x="674" y="0"/>
                      <a:pt x="1013" y="0"/>
                    </a:cubicBezTo>
                    <a:lnTo>
                      <a:pt x="1013" y="6151"/>
                    </a:lnTo>
                    <a:lnTo>
                      <a:pt x="0" y="84"/>
                    </a:lnTo>
                    <a:close/>
                  </a:path>
                </a:pathLst>
              </a:custGeom>
              <a:solidFill>
                <a:srgbClr val="F2A46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446"/>
                <a:endParaRPr lang="en-US">
                  <a:solidFill>
                    <a:prstClr val="black"/>
                  </a:solidFill>
                  <a:latin typeface="Calibri" panose="020F0502020204030204"/>
                </a:endParaRPr>
              </a:p>
            </p:txBody>
          </p:sp>
        </p:grpSp>
        <p:sp>
          <p:nvSpPr>
            <p:cNvPr id="82" name="TextBox 81"/>
            <p:cNvSpPr txBox="1"/>
            <p:nvPr/>
          </p:nvSpPr>
          <p:spPr>
            <a:xfrm rot="13763894">
              <a:off x="4716513" y="1359105"/>
              <a:ext cx="984565" cy="369332"/>
            </a:xfrm>
            <a:prstGeom prst="rect">
              <a:avLst/>
            </a:prstGeom>
            <a:noFill/>
          </p:spPr>
          <p:txBody>
            <a:bodyPr wrap="none" rtlCol="0">
              <a:spAutoFit/>
            </a:bodyPr>
            <a:lstStyle/>
            <a:p>
              <a:pPr defTabSz="914446"/>
              <a:r>
                <a:rPr lang="en-US" dirty="0" err="1">
                  <a:solidFill>
                    <a:prstClr val="black"/>
                  </a:solidFill>
                  <a:latin typeface="Calibri" panose="020F0502020204030204"/>
                </a:rPr>
                <a:t>Nhóm</a:t>
              </a:r>
              <a:r>
                <a:rPr lang="en-US" dirty="0">
                  <a:solidFill>
                    <a:prstClr val="black"/>
                  </a:solidFill>
                  <a:latin typeface="Calibri" panose="020F0502020204030204"/>
                </a:rPr>
                <a:t> 8 </a:t>
              </a:r>
            </a:p>
          </p:txBody>
        </p:sp>
        <p:sp>
          <p:nvSpPr>
            <p:cNvPr id="83" name="TextBox 82"/>
            <p:cNvSpPr txBox="1"/>
            <p:nvPr/>
          </p:nvSpPr>
          <p:spPr>
            <a:xfrm rot="13042864">
              <a:off x="4451086" y="1624158"/>
              <a:ext cx="931665" cy="369332"/>
            </a:xfrm>
            <a:prstGeom prst="rect">
              <a:avLst/>
            </a:prstGeom>
            <a:noFill/>
          </p:spPr>
          <p:txBody>
            <a:bodyPr wrap="none" rtlCol="0">
              <a:spAutoFit/>
            </a:bodyPr>
            <a:lstStyle/>
            <a:p>
              <a:pPr defTabSz="914446"/>
              <a:r>
                <a:rPr lang="en-US" dirty="0" err="1">
                  <a:solidFill>
                    <a:prstClr val="black"/>
                  </a:solidFill>
                  <a:latin typeface="Calibri" panose="020F0502020204030204"/>
                </a:rPr>
                <a:t>Nhóm</a:t>
              </a:r>
              <a:r>
                <a:rPr lang="en-US" dirty="0">
                  <a:solidFill>
                    <a:prstClr val="black"/>
                  </a:solidFill>
                  <a:latin typeface="Calibri" panose="020F0502020204030204"/>
                </a:rPr>
                <a:t> 9</a:t>
              </a:r>
            </a:p>
          </p:txBody>
        </p:sp>
        <p:sp>
          <p:nvSpPr>
            <p:cNvPr id="84" name="Rectangle 83"/>
            <p:cNvSpPr/>
            <p:nvPr/>
          </p:nvSpPr>
          <p:spPr>
            <a:xfrm rot="12918279">
              <a:off x="4080202" y="1955698"/>
              <a:ext cx="1101584" cy="369332"/>
            </a:xfrm>
            <a:prstGeom prst="rect">
              <a:avLst/>
            </a:prstGeom>
          </p:spPr>
          <p:txBody>
            <a:bodyPr wrap="none">
              <a:spAutoFit/>
            </a:bodyPr>
            <a:lstStyle/>
            <a:p>
              <a:pPr defTabSz="914446"/>
              <a:r>
                <a:rPr lang="en-US" dirty="0" err="1">
                  <a:solidFill>
                    <a:prstClr val="white">
                      <a:lumMod val="95000"/>
                    </a:prstClr>
                  </a:solidFill>
                  <a:latin typeface="Calibri" panose="020F0502020204030204"/>
                </a:rPr>
                <a:t>Nhóm</a:t>
              </a:r>
              <a:r>
                <a:rPr lang="en-US" dirty="0">
                  <a:solidFill>
                    <a:prstClr val="white">
                      <a:lumMod val="95000"/>
                    </a:prstClr>
                  </a:solidFill>
                  <a:latin typeface="Calibri" panose="020F0502020204030204"/>
                </a:rPr>
                <a:t> 10 </a:t>
              </a:r>
            </a:p>
          </p:txBody>
        </p:sp>
        <p:sp>
          <p:nvSpPr>
            <p:cNvPr id="85" name="Rectangle 84"/>
            <p:cNvSpPr/>
            <p:nvPr/>
          </p:nvSpPr>
          <p:spPr>
            <a:xfrm rot="11959850">
              <a:off x="3997070" y="2369461"/>
              <a:ext cx="1048685" cy="369332"/>
            </a:xfrm>
            <a:prstGeom prst="rect">
              <a:avLst/>
            </a:prstGeom>
          </p:spPr>
          <p:txBody>
            <a:bodyPr wrap="none">
              <a:spAutoFit/>
            </a:bodyPr>
            <a:lstStyle/>
            <a:p>
              <a:pPr defTabSz="914446"/>
              <a:r>
                <a:rPr lang="en-US" dirty="0" err="1">
                  <a:solidFill>
                    <a:prstClr val="black"/>
                  </a:solidFill>
                  <a:latin typeface="Calibri" panose="020F0502020204030204"/>
                </a:rPr>
                <a:t>Nhóm</a:t>
              </a:r>
              <a:r>
                <a:rPr lang="en-US" dirty="0">
                  <a:solidFill>
                    <a:prstClr val="black"/>
                  </a:solidFill>
                  <a:latin typeface="Calibri" panose="020F0502020204030204"/>
                </a:rPr>
                <a:t> 11</a:t>
              </a:r>
            </a:p>
          </p:txBody>
        </p:sp>
        <p:sp>
          <p:nvSpPr>
            <p:cNvPr id="86" name="Rectangle 85"/>
            <p:cNvSpPr/>
            <p:nvPr/>
          </p:nvSpPr>
          <p:spPr>
            <a:xfrm rot="11230362">
              <a:off x="3745644" y="2731340"/>
              <a:ext cx="1048685" cy="369332"/>
            </a:xfrm>
            <a:prstGeom prst="rect">
              <a:avLst/>
            </a:prstGeom>
          </p:spPr>
          <p:txBody>
            <a:bodyPr wrap="none">
              <a:spAutoFit/>
            </a:bodyPr>
            <a:lstStyle/>
            <a:p>
              <a:pPr defTabSz="914446"/>
              <a:r>
                <a:rPr lang="en-US" dirty="0" err="1">
                  <a:solidFill>
                    <a:prstClr val="black"/>
                  </a:solidFill>
                  <a:latin typeface="Calibri" panose="020F0502020204030204"/>
                </a:rPr>
                <a:t>Nhóm</a:t>
              </a:r>
              <a:r>
                <a:rPr lang="en-US" dirty="0">
                  <a:solidFill>
                    <a:prstClr val="black"/>
                  </a:solidFill>
                  <a:latin typeface="Calibri" panose="020F0502020204030204"/>
                </a:rPr>
                <a:t> 12</a:t>
              </a:r>
            </a:p>
          </p:txBody>
        </p:sp>
        <p:sp>
          <p:nvSpPr>
            <p:cNvPr id="87" name="Rectangle 86"/>
            <p:cNvSpPr/>
            <p:nvPr/>
          </p:nvSpPr>
          <p:spPr>
            <a:xfrm rot="10800000">
              <a:off x="3779785" y="3163333"/>
              <a:ext cx="1048685" cy="369332"/>
            </a:xfrm>
            <a:prstGeom prst="rect">
              <a:avLst/>
            </a:prstGeom>
          </p:spPr>
          <p:txBody>
            <a:bodyPr wrap="none">
              <a:spAutoFit/>
            </a:bodyPr>
            <a:lstStyle/>
            <a:p>
              <a:pPr defTabSz="914446"/>
              <a:r>
                <a:rPr lang="en-US" dirty="0" err="1">
                  <a:solidFill>
                    <a:prstClr val="black"/>
                  </a:solidFill>
                  <a:latin typeface="Calibri" panose="020F0502020204030204"/>
                </a:rPr>
                <a:t>Nhóm</a:t>
              </a:r>
              <a:r>
                <a:rPr lang="en-US" dirty="0">
                  <a:solidFill>
                    <a:prstClr val="black"/>
                  </a:solidFill>
                  <a:latin typeface="Calibri" panose="020F0502020204030204"/>
                </a:rPr>
                <a:t> 13</a:t>
              </a:r>
            </a:p>
          </p:txBody>
        </p:sp>
        <p:sp>
          <p:nvSpPr>
            <p:cNvPr id="88" name="Rectangle 87"/>
            <p:cNvSpPr/>
            <p:nvPr/>
          </p:nvSpPr>
          <p:spPr>
            <a:xfrm rot="10277471">
              <a:off x="3875050" y="3608816"/>
              <a:ext cx="1048685" cy="369332"/>
            </a:xfrm>
            <a:prstGeom prst="rect">
              <a:avLst/>
            </a:prstGeom>
          </p:spPr>
          <p:txBody>
            <a:bodyPr wrap="none">
              <a:spAutoFit/>
            </a:bodyPr>
            <a:lstStyle/>
            <a:p>
              <a:pPr defTabSz="914446"/>
              <a:r>
                <a:rPr lang="en-US" dirty="0" err="1">
                  <a:solidFill>
                    <a:prstClr val="black"/>
                  </a:solidFill>
                  <a:latin typeface="Calibri" panose="020F0502020204030204"/>
                </a:rPr>
                <a:t>Nhóm</a:t>
              </a:r>
              <a:r>
                <a:rPr lang="en-US" dirty="0">
                  <a:solidFill>
                    <a:prstClr val="black"/>
                  </a:solidFill>
                  <a:latin typeface="Calibri" panose="020F0502020204030204"/>
                </a:rPr>
                <a:t> 14</a:t>
              </a:r>
            </a:p>
          </p:txBody>
        </p:sp>
        <p:sp>
          <p:nvSpPr>
            <p:cNvPr id="89" name="Rectangle 88"/>
            <p:cNvSpPr/>
            <p:nvPr/>
          </p:nvSpPr>
          <p:spPr>
            <a:xfrm rot="10084309">
              <a:off x="3926190" y="4040213"/>
              <a:ext cx="1048685" cy="369332"/>
            </a:xfrm>
            <a:prstGeom prst="rect">
              <a:avLst/>
            </a:prstGeom>
          </p:spPr>
          <p:txBody>
            <a:bodyPr wrap="none">
              <a:spAutoFit/>
            </a:bodyPr>
            <a:lstStyle/>
            <a:p>
              <a:pPr defTabSz="914446"/>
              <a:r>
                <a:rPr lang="en-US" dirty="0" err="1">
                  <a:solidFill>
                    <a:prstClr val="black"/>
                  </a:solidFill>
                  <a:latin typeface="Calibri" panose="020F0502020204030204"/>
                </a:rPr>
                <a:t>Nhóm</a:t>
              </a:r>
              <a:r>
                <a:rPr lang="en-US" dirty="0">
                  <a:solidFill>
                    <a:prstClr val="black"/>
                  </a:solidFill>
                  <a:latin typeface="Calibri" panose="020F0502020204030204"/>
                </a:rPr>
                <a:t> 15</a:t>
              </a:r>
            </a:p>
          </p:txBody>
        </p:sp>
        <p:sp>
          <p:nvSpPr>
            <p:cNvPr id="90" name="Rectangle 89"/>
            <p:cNvSpPr/>
            <p:nvPr/>
          </p:nvSpPr>
          <p:spPr>
            <a:xfrm rot="9416818">
              <a:off x="4105490" y="4459395"/>
              <a:ext cx="1048685" cy="369332"/>
            </a:xfrm>
            <a:prstGeom prst="rect">
              <a:avLst/>
            </a:prstGeom>
          </p:spPr>
          <p:txBody>
            <a:bodyPr wrap="none">
              <a:spAutoFit/>
            </a:bodyPr>
            <a:lstStyle/>
            <a:p>
              <a:pPr defTabSz="914446"/>
              <a:r>
                <a:rPr lang="en-US" dirty="0" err="1">
                  <a:solidFill>
                    <a:prstClr val="black"/>
                  </a:solidFill>
                  <a:latin typeface="Calibri" panose="020F0502020204030204"/>
                </a:rPr>
                <a:t>Nhóm</a:t>
              </a:r>
              <a:r>
                <a:rPr lang="en-US" dirty="0">
                  <a:solidFill>
                    <a:prstClr val="black"/>
                  </a:solidFill>
                  <a:latin typeface="Calibri" panose="020F0502020204030204"/>
                </a:rPr>
                <a:t> 16</a:t>
              </a:r>
            </a:p>
          </p:txBody>
        </p:sp>
        <p:sp>
          <p:nvSpPr>
            <p:cNvPr id="171" name="Rectangle 170"/>
            <p:cNvSpPr/>
            <p:nvPr/>
          </p:nvSpPr>
          <p:spPr>
            <a:xfrm rot="9125193">
              <a:off x="4318290" y="4801312"/>
              <a:ext cx="1048685" cy="369332"/>
            </a:xfrm>
            <a:prstGeom prst="rect">
              <a:avLst/>
            </a:prstGeom>
          </p:spPr>
          <p:txBody>
            <a:bodyPr wrap="none">
              <a:spAutoFit/>
            </a:bodyPr>
            <a:lstStyle/>
            <a:p>
              <a:pPr defTabSz="914446"/>
              <a:r>
                <a:rPr lang="en-US" dirty="0" err="1">
                  <a:solidFill>
                    <a:prstClr val="black"/>
                  </a:solidFill>
                  <a:latin typeface="Calibri" panose="020F0502020204030204"/>
                </a:rPr>
                <a:t>Nhóm</a:t>
              </a:r>
              <a:r>
                <a:rPr lang="en-US" dirty="0">
                  <a:solidFill>
                    <a:prstClr val="black"/>
                  </a:solidFill>
                  <a:latin typeface="Calibri" panose="020F0502020204030204"/>
                </a:rPr>
                <a:t> 17</a:t>
              </a:r>
            </a:p>
          </p:txBody>
        </p:sp>
        <p:sp>
          <p:nvSpPr>
            <p:cNvPr id="212" name="Rectangle 211"/>
            <p:cNvSpPr/>
            <p:nvPr/>
          </p:nvSpPr>
          <p:spPr>
            <a:xfrm rot="7908344">
              <a:off x="4589262" y="5091194"/>
              <a:ext cx="1048685" cy="369332"/>
            </a:xfrm>
            <a:prstGeom prst="rect">
              <a:avLst/>
            </a:prstGeom>
          </p:spPr>
          <p:txBody>
            <a:bodyPr wrap="none">
              <a:spAutoFit/>
            </a:bodyPr>
            <a:lstStyle/>
            <a:p>
              <a:pPr defTabSz="914446"/>
              <a:r>
                <a:rPr lang="en-US" dirty="0" err="1">
                  <a:solidFill>
                    <a:prstClr val="black"/>
                  </a:solidFill>
                  <a:latin typeface="Calibri" panose="020F0502020204030204"/>
                </a:rPr>
                <a:t>Nhóm</a:t>
              </a:r>
              <a:r>
                <a:rPr lang="en-US" dirty="0">
                  <a:solidFill>
                    <a:prstClr val="black"/>
                  </a:solidFill>
                  <a:latin typeface="Calibri" panose="020F0502020204030204"/>
                </a:rPr>
                <a:t> 18</a:t>
              </a:r>
            </a:p>
          </p:txBody>
        </p:sp>
        <p:sp>
          <p:nvSpPr>
            <p:cNvPr id="213" name="Rectangle 212"/>
            <p:cNvSpPr/>
            <p:nvPr/>
          </p:nvSpPr>
          <p:spPr>
            <a:xfrm rot="7317030">
              <a:off x="4940148" y="5477461"/>
              <a:ext cx="931665" cy="369332"/>
            </a:xfrm>
            <a:prstGeom prst="rect">
              <a:avLst/>
            </a:prstGeom>
          </p:spPr>
          <p:txBody>
            <a:bodyPr wrap="none">
              <a:spAutoFit/>
            </a:bodyPr>
            <a:lstStyle/>
            <a:p>
              <a:pPr defTabSz="914446"/>
              <a:r>
                <a:rPr lang="en-US" dirty="0" err="1">
                  <a:solidFill>
                    <a:prstClr val="black"/>
                  </a:solidFill>
                  <a:latin typeface="Calibri" panose="020F0502020204030204"/>
                </a:rPr>
                <a:t>Nhóm</a:t>
              </a:r>
              <a:r>
                <a:rPr lang="en-US" dirty="0">
                  <a:solidFill>
                    <a:prstClr val="black"/>
                  </a:solidFill>
                  <a:latin typeface="Calibri" panose="020F0502020204030204"/>
                </a:rPr>
                <a:t> 1</a:t>
              </a:r>
            </a:p>
          </p:txBody>
        </p:sp>
        <p:sp>
          <p:nvSpPr>
            <p:cNvPr id="254" name="Rectangle 253"/>
            <p:cNvSpPr/>
            <p:nvPr/>
          </p:nvSpPr>
          <p:spPr>
            <a:xfrm rot="7105589">
              <a:off x="5320898" y="5474212"/>
              <a:ext cx="1177907" cy="369332"/>
            </a:xfrm>
            <a:prstGeom prst="rect">
              <a:avLst/>
            </a:prstGeom>
          </p:spPr>
          <p:txBody>
            <a:bodyPr wrap="square">
              <a:spAutoFit/>
            </a:bodyPr>
            <a:lstStyle/>
            <a:p>
              <a:pPr algn="ctr" defTabSz="914446"/>
              <a:r>
                <a:rPr lang="en-US" dirty="0" err="1">
                  <a:solidFill>
                    <a:prstClr val="black"/>
                  </a:solidFill>
                  <a:latin typeface="Calibri" panose="020F0502020204030204"/>
                </a:rPr>
                <a:t>Nhóm</a:t>
              </a:r>
              <a:r>
                <a:rPr lang="en-US" dirty="0">
                  <a:solidFill>
                    <a:prstClr val="black"/>
                  </a:solidFill>
                  <a:latin typeface="Calibri" panose="020F0502020204030204"/>
                </a:rPr>
                <a:t> 2</a:t>
              </a:r>
            </a:p>
          </p:txBody>
        </p:sp>
        <p:sp>
          <p:nvSpPr>
            <p:cNvPr id="296" name="Rectangle 295"/>
            <p:cNvSpPr/>
            <p:nvPr/>
          </p:nvSpPr>
          <p:spPr>
            <a:xfrm rot="6246130">
              <a:off x="5752618" y="5871693"/>
              <a:ext cx="931665" cy="369332"/>
            </a:xfrm>
            <a:prstGeom prst="rect">
              <a:avLst/>
            </a:prstGeom>
          </p:spPr>
          <p:txBody>
            <a:bodyPr wrap="square">
              <a:spAutoFit/>
            </a:bodyPr>
            <a:lstStyle/>
            <a:p>
              <a:pPr defTabSz="914446"/>
              <a:r>
                <a:rPr lang="en-US" dirty="0">
                  <a:solidFill>
                    <a:prstClr val="black"/>
                  </a:solidFill>
                  <a:latin typeface="Calibri" panose="020F0502020204030204"/>
                </a:rPr>
                <a:t>Nhóm1</a:t>
              </a:r>
            </a:p>
          </p:txBody>
        </p:sp>
        <p:sp>
          <p:nvSpPr>
            <p:cNvPr id="298" name="Rectangle 297"/>
            <p:cNvSpPr/>
            <p:nvPr/>
          </p:nvSpPr>
          <p:spPr>
            <a:xfrm rot="5136412">
              <a:off x="6656048" y="5821131"/>
              <a:ext cx="931665" cy="369332"/>
            </a:xfrm>
            <a:prstGeom prst="rect">
              <a:avLst/>
            </a:prstGeom>
          </p:spPr>
          <p:txBody>
            <a:bodyPr wrap="none">
              <a:spAutoFit/>
            </a:bodyPr>
            <a:lstStyle/>
            <a:p>
              <a:pPr defTabSz="914446"/>
              <a:r>
                <a:rPr lang="en-US" dirty="0" err="1">
                  <a:solidFill>
                    <a:prstClr val="black"/>
                  </a:solidFill>
                  <a:latin typeface="Calibri" panose="020F0502020204030204"/>
                </a:rPr>
                <a:t>Nhóm</a:t>
              </a:r>
              <a:r>
                <a:rPr lang="en-US" dirty="0">
                  <a:solidFill>
                    <a:prstClr val="black"/>
                  </a:solidFill>
                  <a:latin typeface="Calibri" panose="020F0502020204030204"/>
                </a:rPr>
                <a:t> 3</a:t>
              </a:r>
            </a:p>
          </p:txBody>
        </p:sp>
        <p:sp>
          <p:nvSpPr>
            <p:cNvPr id="299" name="Rectangle 298"/>
            <p:cNvSpPr/>
            <p:nvPr/>
          </p:nvSpPr>
          <p:spPr>
            <a:xfrm rot="4774603">
              <a:off x="7078075" y="5787570"/>
              <a:ext cx="941008" cy="369332"/>
            </a:xfrm>
            <a:prstGeom prst="rect">
              <a:avLst/>
            </a:prstGeom>
          </p:spPr>
          <p:txBody>
            <a:bodyPr wrap="square">
              <a:spAutoFit/>
            </a:bodyPr>
            <a:lstStyle/>
            <a:p>
              <a:pPr defTabSz="914446"/>
              <a:r>
                <a:rPr lang="en-US" dirty="0" err="1">
                  <a:solidFill>
                    <a:prstClr val="black"/>
                  </a:solidFill>
                  <a:latin typeface="Calibri" panose="020F0502020204030204"/>
                </a:rPr>
                <a:t>Nhóm</a:t>
              </a:r>
              <a:r>
                <a:rPr lang="en-US" dirty="0">
                  <a:solidFill>
                    <a:prstClr val="black"/>
                  </a:solidFill>
                  <a:latin typeface="Calibri" panose="020F0502020204030204"/>
                </a:rPr>
                <a:t> 4</a:t>
              </a:r>
            </a:p>
          </p:txBody>
        </p:sp>
        <p:sp>
          <p:nvSpPr>
            <p:cNvPr id="339" name="Rectangle 338"/>
            <p:cNvSpPr/>
            <p:nvPr/>
          </p:nvSpPr>
          <p:spPr>
            <a:xfrm rot="4144820">
              <a:off x="7476382" y="5627738"/>
              <a:ext cx="931665" cy="369332"/>
            </a:xfrm>
            <a:prstGeom prst="rect">
              <a:avLst/>
            </a:prstGeom>
          </p:spPr>
          <p:txBody>
            <a:bodyPr wrap="none">
              <a:spAutoFit/>
            </a:bodyPr>
            <a:lstStyle/>
            <a:p>
              <a:pPr defTabSz="914446"/>
              <a:r>
                <a:rPr lang="en-US" dirty="0" err="1">
                  <a:solidFill>
                    <a:prstClr val="black"/>
                  </a:solidFill>
                  <a:latin typeface="Calibri" panose="020F0502020204030204"/>
                </a:rPr>
                <a:t>Nhóm</a:t>
              </a:r>
              <a:r>
                <a:rPr lang="en-US" dirty="0">
                  <a:solidFill>
                    <a:prstClr val="black"/>
                  </a:solidFill>
                  <a:latin typeface="Calibri" panose="020F0502020204030204"/>
                </a:rPr>
                <a:t> 5</a:t>
              </a:r>
            </a:p>
          </p:txBody>
        </p:sp>
        <p:sp>
          <p:nvSpPr>
            <p:cNvPr id="461" name="Rectangle 460"/>
            <p:cNvSpPr/>
            <p:nvPr/>
          </p:nvSpPr>
          <p:spPr>
            <a:xfrm rot="3468064">
              <a:off x="7810260" y="5416869"/>
              <a:ext cx="931665" cy="369332"/>
            </a:xfrm>
            <a:prstGeom prst="rect">
              <a:avLst/>
            </a:prstGeom>
          </p:spPr>
          <p:txBody>
            <a:bodyPr wrap="none">
              <a:spAutoFit/>
            </a:bodyPr>
            <a:lstStyle/>
            <a:p>
              <a:pPr defTabSz="914446"/>
              <a:r>
                <a:rPr lang="en-US" dirty="0" err="1">
                  <a:solidFill>
                    <a:prstClr val="black"/>
                  </a:solidFill>
                  <a:latin typeface="Calibri" panose="020F0502020204030204"/>
                </a:rPr>
                <a:t>Nhóm</a:t>
              </a:r>
              <a:r>
                <a:rPr lang="en-US" dirty="0">
                  <a:solidFill>
                    <a:prstClr val="black"/>
                  </a:solidFill>
                  <a:latin typeface="Calibri" panose="020F0502020204030204"/>
                </a:rPr>
                <a:t> 6</a:t>
              </a:r>
            </a:p>
          </p:txBody>
        </p:sp>
        <p:sp>
          <p:nvSpPr>
            <p:cNvPr id="462" name="Rectangle 461"/>
            <p:cNvSpPr/>
            <p:nvPr/>
          </p:nvSpPr>
          <p:spPr>
            <a:xfrm rot="2843277">
              <a:off x="8168740" y="5183153"/>
              <a:ext cx="1004709" cy="369332"/>
            </a:xfrm>
            <a:prstGeom prst="rect">
              <a:avLst/>
            </a:prstGeom>
          </p:spPr>
          <p:txBody>
            <a:bodyPr wrap="square">
              <a:spAutoFit/>
            </a:bodyPr>
            <a:lstStyle/>
            <a:p>
              <a:pPr defTabSz="914446"/>
              <a:r>
                <a:rPr lang="en-US" dirty="0" err="1">
                  <a:solidFill>
                    <a:prstClr val="black"/>
                  </a:solidFill>
                  <a:latin typeface="Calibri" panose="020F0502020204030204"/>
                </a:rPr>
                <a:t>Nhóm</a:t>
              </a:r>
              <a:r>
                <a:rPr lang="en-US" dirty="0">
                  <a:solidFill>
                    <a:prstClr val="black"/>
                  </a:solidFill>
                  <a:latin typeface="Calibri" panose="020F0502020204030204"/>
                </a:rPr>
                <a:t> 7</a:t>
              </a:r>
            </a:p>
          </p:txBody>
        </p:sp>
        <p:sp>
          <p:nvSpPr>
            <p:cNvPr id="465" name="Rectangle 464"/>
            <p:cNvSpPr/>
            <p:nvPr/>
          </p:nvSpPr>
          <p:spPr>
            <a:xfrm rot="2365482">
              <a:off x="8388072" y="4826799"/>
              <a:ext cx="1033452" cy="369332"/>
            </a:xfrm>
            <a:prstGeom prst="rect">
              <a:avLst/>
            </a:prstGeom>
          </p:spPr>
          <p:txBody>
            <a:bodyPr wrap="square">
              <a:spAutoFit/>
            </a:bodyPr>
            <a:lstStyle/>
            <a:p>
              <a:pPr defTabSz="914446"/>
              <a:r>
                <a:rPr lang="en-US" dirty="0" err="1">
                  <a:solidFill>
                    <a:prstClr val="black"/>
                  </a:solidFill>
                  <a:latin typeface="Calibri" panose="020F0502020204030204"/>
                </a:rPr>
                <a:t>Nhóm</a:t>
              </a:r>
              <a:r>
                <a:rPr lang="en-US" dirty="0">
                  <a:solidFill>
                    <a:prstClr val="black"/>
                  </a:solidFill>
                  <a:latin typeface="Calibri" panose="020F0502020204030204"/>
                </a:rPr>
                <a:t> 8</a:t>
              </a:r>
            </a:p>
          </p:txBody>
        </p:sp>
        <p:sp>
          <p:nvSpPr>
            <p:cNvPr id="466" name="Rectangle 465"/>
            <p:cNvSpPr/>
            <p:nvPr/>
          </p:nvSpPr>
          <p:spPr>
            <a:xfrm rot="1637670">
              <a:off x="8703613" y="4506146"/>
              <a:ext cx="937441" cy="369332"/>
            </a:xfrm>
            <a:prstGeom prst="rect">
              <a:avLst/>
            </a:prstGeom>
          </p:spPr>
          <p:txBody>
            <a:bodyPr wrap="square">
              <a:spAutoFit/>
            </a:bodyPr>
            <a:lstStyle/>
            <a:p>
              <a:pPr defTabSz="914446"/>
              <a:r>
                <a:rPr lang="en-US" dirty="0" err="1">
                  <a:solidFill>
                    <a:prstClr val="black"/>
                  </a:solidFill>
                  <a:latin typeface="Calibri" panose="020F0502020204030204"/>
                </a:rPr>
                <a:t>Nhóm</a:t>
              </a:r>
              <a:r>
                <a:rPr lang="en-US" dirty="0">
                  <a:solidFill>
                    <a:prstClr val="black"/>
                  </a:solidFill>
                  <a:latin typeface="Calibri" panose="020F0502020204030204"/>
                </a:rPr>
                <a:t> 9</a:t>
              </a:r>
            </a:p>
          </p:txBody>
        </p:sp>
        <p:sp>
          <p:nvSpPr>
            <p:cNvPr id="467" name="Rectangle 466"/>
            <p:cNvSpPr/>
            <p:nvPr/>
          </p:nvSpPr>
          <p:spPr>
            <a:xfrm rot="913460">
              <a:off x="8752042" y="4011216"/>
              <a:ext cx="1124109" cy="369332"/>
            </a:xfrm>
            <a:prstGeom prst="rect">
              <a:avLst/>
            </a:prstGeom>
          </p:spPr>
          <p:txBody>
            <a:bodyPr wrap="square">
              <a:spAutoFit/>
            </a:bodyPr>
            <a:lstStyle/>
            <a:p>
              <a:pPr defTabSz="914446"/>
              <a:r>
                <a:rPr lang="en-US" dirty="0" err="1">
                  <a:solidFill>
                    <a:prstClr val="white"/>
                  </a:solidFill>
                  <a:latin typeface="Calibri" panose="020F0502020204030204"/>
                </a:rPr>
                <a:t>Nhóm</a:t>
              </a:r>
              <a:r>
                <a:rPr lang="en-US" dirty="0">
                  <a:solidFill>
                    <a:prstClr val="white"/>
                  </a:solidFill>
                  <a:latin typeface="Calibri" panose="020F0502020204030204"/>
                </a:rPr>
                <a:t> 10</a:t>
              </a:r>
            </a:p>
          </p:txBody>
        </p:sp>
        <p:sp>
          <p:nvSpPr>
            <p:cNvPr id="468" name="Rectangle 467"/>
            <p:cNvSpPr/>
            <p:nvPr/>
          </p:nvSpPr>
          <p:spPr>
            <a:xfrm rot="406808">
              <a:off x="8863905" y="3616818"/>
              <a:ext cx="1093279" cy="369332"/>
            </a:xfrm>
            <a:prstGeom prst="rect">
              <a:avLst/>
            </a:prstGeom>
          </p:spPr>
          <p:txBody>
            <a:bodyPr wrap="square">
              <a:spAutoFit/>
            </a:bodyPr>
            <a:lstStyle/>
            <a:p>
              <a:pPr defTabSz="914446"/>
              <a:r>
                <a:rPr lang="en-US" dirty="0" err="1">
                  <a:solidFill>
                    <a:prstClr val="white"/>
                  </a:solidFill>
                  <a:latin typeface="Calibri" panose="020F0502020204030204"/>
                </a:rPr>
                <a:t>Nhóm</a:t>
              </a:r>
              <a:r>
                <a:rPr lang="en-US" dirty="0">
                  <a:solidFill>
                    <a:prstClr val="white"/>
                  </a:solidFill>
                  <a:latin typeface="Calibri" panose="020F0502020204030204"/>
                </a:rPr>
                <a:t> 11</a:t>
              </a:r>
            </a:p>
          </p:txBody>
        </p:sp>
        <p:sp>
          <p:nvSpPr>
            <p:cNvPr id="469" name="Rectangle 468"/>
            <p:cNvSpPr/>
            <p:nvPr/>
          </p:nvSpPr>
          <p:spPr>
            <a:xfrm rot="248231">
              <a:off x="8764053" y="3206018"/>
              <a:ext cx="1223581" cy="369332"/>
            </a:xfrm>
            <a:prstGeom prst="rect">
              <a:avLst/>
            </a:prstGeom>
          </p:spPr>
          <p:txBody>
            <a:bodyPr wrap="square">
              <a:spAutoFit/>
            </a:bodyPr>
            <a:lstStyle/>
            <a:p>
              <a:pPr defTabSz="914446"/>
              <a:r>
                <a:rPr lang="en-US" dirty="0" err="1">
                  <a:solidFill>
                    <a:prstClr val="black"/>
                  </a:solidFill>
                  <a:latin typeface="Calibri" panose="020F0502020204030204"/>
                </a:rPr>
                <a:t>Nhóm</a:t>
              </a:r>
              <a:r>
                <a:rPr lang="en-US" dirty="0">
                  <a:solidFill>
                    <a:prstClr val="black"/>
                  </a:solidFill>
                  <a:latin typeface="Calibri" panose="020F0502020204030204"/>
                </a:rPr>
                <a:t> 12 </a:t>
              </a:r>
            </a:p>
          </p:txBody>
        </p:sp>
        <p:sp>
          <p:nvSpPr>
            <p:cNvPr id="470" name="Rectangle 469"/>
            <p:cNvSpPr/>
            <p:nvPr/>
          </p:nvSpPr>
          <p:spPr>
            <a:xfrm rot="21099839">
              <a:off x="8855885" y="2818040"/>
              <a:ext cx="1050612" cy="369332"/>
            </a:xfrm>
            <a:prstGeom prst="rect">
              <a:avLst/>
            </a:prstGeom>
          </p:spPr>
          <p:txBody>
            <a:bodyPr wrap="square">
              <a:spAutoFit/>
            </a:bodyPr>
            <a:lstStyle/>
            <a:p>
              <a:pPr defTabSz="914446"/>
              <a:r>
                <a:rPr lang="en-US" dirty="0" err="1">
                  <a:solidFill>
                    <a:prstClr val="white"/>
                  </a:solidFill>
                  <a:latin typeface="Calibri" panose="020F0502020204030204"/>
                </a:rPr>
                <a:t>Nhóm</a:t>
              </a:r>
              <a:r>
                <a:rPr lang="en-US" dirty="0">
                  <a:solidFill>
                    <a:prstClr val="white"/>
                  </a:solidFill>
                  <a:latin typeface="Calibri" panose="020F0502020204030204"/>
                </a:rPr>
                <a:t> 13</a:t>
              </a:r>
            </a:p>
          </p:txBody>
        </p:sp>
        <p:sp>
          <p:nvSpPr>
            <p:cNvPr id="471" name="Rectangle 470"/>
            <p:cNvSpPr/>
            <p:nvPr/>
          </p:nvSpPr>
          <p:spPr>
            <a:xfrm rot="20400214">
              <a:off x="8640372" y="2338605"/>
              <a:ext cx="1193638" cy="369332"/>
            </a:xfrm>
            <a:prstGeom prst="rect">
              <a:avLst/>
            </a:prstGeom>
          </p:spPr>
          <p:txBody>
            <a:bodyPr wrap="square">
              <a:spAutoFit/>
            </a:bodyPr>
            <a:lstStyle/>
            <a:p>
              <a:pPr defTabSz="914446"/>
              <a:r>
                <a:rPr lang="en-US" dirty="0" err="1">
                  <a:solidFill>
                    <a:prstClr val="white"/>
                  </a:solidFill>
                  <a:latin typeface="Calibri" panose="020F0502020204030204"/>
                </a:rPr>
                <a:t>Nhóm</a:t>
              </a:r>
              <a:r>
                <a:rPr lang="en-US" dirty="0">
                  <a:solidFill>
                    <a:prstClr val="white"/>
                  </a:solidFill>
                  <a:latin typeface="Calibri" panose="020F0502020204030204"/>
                </a:rPr>
                <a:t> 14</a:t>
              </a:r>
            </a:p>
          </p:txBody>
        </p:sp>
        <p:sp>
          <p:nvSpPr>
            <p:cNvPr id="472" name="Rectangle 471"/>
            <p:cNvSpPr/>
            <p:nvPr/>
          </p:nvSpPr>
          <p:spPr>
            <a:xfrm rot="20021644">
              <a:off x="8528149" y="1990171"/>
              <a:ext cx="1099531" cy="369332"/>
            </a:xfrm>
            <a:prstGeom prst="rect">
              <a:avLst/>
            </a:prstGeom>
          </p:spPr>
          <p:txBody>
            <a:bodyPr wrap="square">
              <a:spAutoFit/>
            </a:bodyPr>
            <a:lstStyle/>
            <a:p>
              <a:pPr defTabSz="914446"/>
              <a:r>
                <a:rPr lang="en-US" dirty="0" err="1">
                  <a:solidFill>
                    <a:prstClr val="white"/>
                  </a:solidFill>
                  <a:latin typeface="Calibri" panose="020F0502020204030204"/>
                </a:rPr>
                <a:t>Nhóm</a:t>
              </a:r>
              <a:r>
                <a:rPr lang="en-US" dirty="0">
                  <a:solidFill>
                    <a:prstClr val="white"/>
                  </a:solidFill>
                  <a:latin typeface="Calibri" panose="020F0502020204030204"/>
                </a:rPr>
                <a:t> 15</a:t>
              </a:r>
            </a:p>
          </p:txBody>
        </p:sp>
        <p:sp>
          <p:nvSpPr>
            <p:cNvPr id="473" name="Rectangle 472"/>
            <p:cNvSpPr/>
            <p:nvPr/>
          </p:nvSpPr>
          <p:spPr>
            <a:xfrm rot="19597714">
              <a:off x="8392884" y="1547987"/>
              <a:ext cx="1116701" cy="369332"/>
            </a:xfrm>
            <a:prstGeom prst="rect">
              <a:avLst/>
            </a:prstGeom>
          </p:spPr>
          <p:txBody>
            <a:bodyPr wrap="square">
              <a:spAutoFit/>
            </a:bodyPr>
            <a:lstStyle/>
            <a:p>
              <a:pPr defTabSz="914446"/>
              <a:r>
                <a:rPr lang="en-US" dirty="0" err="1">
                  <a:solidFill>
                    <a:prstClr val="black"/>
                  </a:solidFill>
                  <a:latin typeface="Calibri" panose="020F0502020204030204"/>
                </a:rPr>
                <a:t>Nhóm</a:t>
              </a:r>
              <a:r>
                <a:rPr lang="en-US" dirty="0">
                  <a:solidFill>
                    <a:prstClr val="black"/>
                  </a:solidFill>
                  <a:latin typeface="Calibri" panose="020F0502020204030204"/>
                </a:rPr>
                <a:t> 16</a:t>
              </a:r>
            </a:p>
          </p:txBody>
        </p:sp>
        <p:sp>
          <p:nvSpPr>
            <p:cNvPr id="474" name="Rectangle 473"/>
            <p:cNvSpPr/>
            <p:nvPr/>
          </p:nvSpPr>
          <p:spPr>
            <a:xfrm rot="18612104">
              <a:off x="8054407" y="1309691"/>
              <a:ext cx="1146594" cy="369332"/>
            </a:xfrm>
            <a:prstGeom prst="rect">
              <a:avLst/>
            </a:prstGeom>
          </p:spPr>
          <p:txBody>
            <a:bodyPr wrap="square">
              <a:spAutoFit/>
            </a:bodyPr>
            <a:lstStyle/>
            <a:p>
              <a:pPr defTabSz="914446"/>
              <a:r>
                <a:rPr lang="en-US" dirty="0" err="1">
                  <a:solidFill>
                    <a:prstClr val="black"/>
                  </a:solidFill>
                  <a:latin typeface="Calibri" panose="020F0502020204030204"/>
                </a:rPr>
                <a:t>Nhóm</a:t>
              </a:r>
              <a:r>
                <a:rPr lang="en-US" dirty="0">
                  <a:solidFill>
                    <a:prstClr val="black"/>
                  </a:solidFill>
                  <a:latin typeface="Calibri" panose="020F0502020204030204"/>
                </a:rPr>
                <a:t> 17</a:t>
              </a:r>
            </a:p>
          </p:txBody>
        </p:sp>
        <p:sp>
          <p:nvSpPr>
            <p:cNvPr id="475" name="Rectangle 474"/>
            <p:cNvSpPr/>
            <p:nvPr/>
          </p:nvSpPr>
          <p:spPr>
            <a:xfrm rot="18266078">
              <a:off x="7766907" y="1081751"/>
              <a:ext cx="1061504" cy="369332"/>
            </a:xfrm>
            <a:prstGeom prst="rect">
              <a:avLst/>
            </a:prstGeom>
          </p:spPr>
          <p:txBody>
            <a:bodyPr wrap="square">
              <a:spAutoFit/>
            </a:bodyPr>
            <a:lstStyle/>
            <a:p>
              <a:pPr defTabSz="914446"/>
              <a:r>
                <a:rPr lang="en-US" dirty="0" err="1">
                  <a:solidFill>
                    <a:prstClr val="black"/>
                  </a:solidFill>
                  <a:latin typeface="Calibri" panose="020F0502020204030204"/>
                </a:rPr>
                <a:t>Nhóm</a:t>
              </a:r>
              <a:r>
                <a:rPr lang="en-US" dirty="0">
                  <a:solidFill>
                    <a:prstClr val="black"/>
                  </a:solidFill>
                  <a:latin typeface="Calibri" panose="020F0502020204030204"/>
                </a:rPr>
                <a:t> 18</a:t>
              </a:r>
            </a:p>
          </p:txBody>
        </p:sp>
        <p:sp>
          <p:nvSpPr>
            <p:cNvPr id="476" name="Rectangle 475"/>
            <p:cNvSpPr/>
            <p:nvPr/>
          </p:nvSpPr>
          <p:spPr>
            <a:xfrm rot="17384383">
              <a:off x="7463918" y="822869"/>
              <a:ext cx="979186" cy="369332"/>
            </a:xfrm>
            <a:prstGeom prst="rect">
              <a:avLst/>
            </a:prstGeom>
          </p:spPr>
          <p:txBody>
            <a:bodyPr wrap="square">
              <a:spAutoFit/>
            </a:bodyPr>
            <a:lstStyle/>
            <a:p>
              <a:pPr defTabSz="914446"/>
              <a:r>
                <a:rPr lang="en-US" dirty="0" err="1">
                  <a:solidFill>
                    <a:prstClr val="black"/>
                  </a:solidFill>
                  <a:latin typeface="Calibri" panose="020F0502020204030204"/>
                </a:rPr>
                <a:t>Nhóm</a:t>
              </a:r>
              <a:r>
                <a:rPr lang="en-US" dirty="0">
                  <a:solidFill>
                    <a:prstClr val="black"/>
                  </a:solidFill>
                  <a:latin typeface="Calibri" panose="020F0502020204030204"/>
                </a:rPr>
                <a:t> 1</a:t>
              </a:r>
            </a:p>
          </p:txBody>
        </p:sp>
        <p:sp>
          <p:nvSpPr>
            <p:cNvPr id="477" name="Rectangle 476"/>
            <p:cNvSpPr/>
            <p:nvPr/>
          </p:nvSpPr>
          <p:spPr>
            <a:xfrm rot="16674745">
              <a:off x="6965472" y="652234"/>
              <a:ext cx="1039238" cy="369332"/>
            </a:xfrm>
            <a:prstGeom prst="rect">
              <a:avLst/>
            </a:prstGeom>
          </p:spPr>
          <p:txBody>
            <a:bodyPr wrap="square">
              <a:spAutoFit/>
            </a:bodyPr>
            <a:lstStyle/>
            <a:p>
              <a:pPr defTabSz="914446"/>
              <a:r>
                <a:rPr lang="en-US" dirty="0" err="1">
                  <a:solidFill>
                    <a:prstClr val="black"/>
                  </a:solidFill>
                  <a:latin typeface="Calibri" panose="020F0502020204030204"/>
                </a:rPr>
                <a:t>Nhóm</a:t>
              </a:r>
              <a:r>
                <a:rPr lang="en-US" dirty="0">
                  <a:solidFill>
                    <a:prstClr val="black"/>
                  </a:solidFill>
                  <a:latin typeface="Calibri" panose="020F0502020204030204"/>
                </a:rPr>
                <a:t> 2</a:t>
              </a:r>
            </a:p>
          </p:txBody>
        </p:sp>
        <p:sp>
          <p:nvSpPr>
            <p:cNvPr id="478" name="Rectangle 477"/>
            <p:cNvSpPr/>
            <p:nvPr/>
          </p:nvSpPr>
          <p:spPr>
            <a:xfrm rot="16373411">
              <a:off x="6645780" y="568449"/>
              <a:ext cx="990315" cy="369332"/>
            </a:xfrm>
            <a:prstGeom prst="rect">
              <a:avLst/>
            </a:prstGeom>
          </p:spPr>
          <p:txBody>
            <a:bodyPr wrap="square">
              <a:spAutoFit/>
            </a:bodyPr>
            <a:lstStyle/>
            <a:p>
              <a:pPr defTabSz="914446"/>
              <a:r>
                <a:rPr lang="en-US" dirty="0" err="1">
                  <a:solidFill>
                    <a:prstClr val="black"/>
                  </a:solidFill>
                  <a:latin typeface="Calibri" panose="020F0502020204030204"/>
                </a:rPr>
                <a:t>Nhóm</a:t>
              </a:r>
              <a:r>
                <a:rPr lang="en-US" dirty="0">
                  <a:solidFill>
                    <a:prstClr val="black"/>
                  </a:solidFill>
                  <a:latin typeface="Calibri" panose="020F0502020204030204"/>
                </a:rPr>
                <a:t> 3</a:t>
              </a:r>
            </a:p>
          </p:txBody>
        </p:sp>
        <p:sp>
          <p:nvSpPr>
            <p:cNvPr id="479" name="Rectangle 478"/>
            <p:cNvSpPr/>
            <p:nvPr/>
          </p:nvSpPr>
          <p:spPr>
            <a:xfrm rot="16001405">
              <a:off x="6173023" y="645876"/>
              <a:ext cx="1092910" cy="369332"/>
            </a:xfrm>
            <a:prstGeom prst="rect">
              <a:avLst/>
            </a:prstGeom>
          </p:spPr>
          <p:txBody>
            <a:bodyPr wrap="square">
              <a:spAutoFit/>
            </a:bodyPr>
            <a:lstStyle/>
            <a:p>
              <a:pPr defTabSz="914446"/>
              <a:r>
                <a:rPr lang="vi-VN" dirty="0">
                  <a:solidFill>
                    <a:prstClr val="black"/>
                  </a:solidFill>
                  <a:latin typeface="Arial" panose="020B0604020202020204" pitchFamily="34" charset="0"/>
                </a:rPr>
                <a:t>Nh</a:t>
              </a:r>
              <a:r>
                <a:rPr lang="en-US" dirty="0" err="1">
                  <a:solidFill>
                    <a:prstClr val="black"/>
                  </a:solidFill>
                  <a:latin typeface="Calibri" panose="020F0502020204030204"/>
                </a:rPr>
                <a:t>óm</a:t>
              </a:r>
              <a:r>
                <a:rPr lang="en-US" dirty="0">
                  <a:solidFill>
                    <a:prstClr val="black"/>
                  </a:solidFill>
                  <a:latin typeface="Calibri" panose="020F0502020204030204"/>
                </a:rPr>
                <a:t> 4</a:t>
              </a:r>
            </a:p>
          </p:txBody>
        </p:sp>
        <p:sp>
          <p:nvSpPr>
            <p:cNvPr id="480" name="Rectangle 479"/>
            <p:cNvSpPr/>
            <p:nvPr/>
          </p:nvSpPr>
          <p:spPr>
            <a:xfrm rot="15186105">
              <a:off x="5724513" y="704936"/>
              <a:ext cx="1050011" cy="369332"/>
            </a:xfrm>
            <a:prstGeom prst="rect">
              <a:avLst/>
            </a:prstGeom>
          </p:spPr>
          <p:txBody>
            <a:bodyPr wrap="square">
              <a:spAutoFit/>
            </a:bodyPr>
            <a:lstStyle/>
            <a:p>
              <a:pPr defTabSz="914446"/>
              <a:r>
                <a:rPr lang="en-US" dirty="0" err="1">
                  <a:solidFill>
                    <a:prstClr val="black"/>
                  </a:solidFill>
                  <a:latin typeface="Calibri" panose="020F0502020204030204"/>
                </a:rPr>
                <a:t>Nhóm</a:t>
              </a:r>
              <a:r>
                <a:rPr lang="en-US" dirty="0">
                  <a:solidFill>
                    <a:prstClr val="black"/>
                  </a:solidFill>
                  <a:latin typeface="Calibri" panose="020F0502020204030204"/>
                </a:rPr>
                <a:t> 5</a:t>
              </a:r>
              <a:r>
                <a:rPr lang="vi-VN" dirty="0">
                  <a:solidFill>
                    <a:prstClr val="black"/>
                  </a:solidFill>
                  <a:latin typeface="Arial" panose="020B0604020202020204" pitchFamily="34" charset="0"/>
                </a:rPr>
                <a:t> </a:t>
              </a:r>
              <a:endParaRPr lang="en-US" dirty="0">
                <a:solidFill>
                  <a:prstClr val="black"/>
                </a:solidFill>
                <a:latin typeface="Calibri" panose="020F0502020204030204"/>
              </a:endParaRPr>
            </a:p>
          </p:txBody>
        </p:sp>
        <p:sp>
          <p:nvSpPr>
            <p:cNvPr id="481" name="Rectangle 480"/>
            <p:cNvSpPr/>
            <p:nvPr/>
          </p:nvSpPr>
          <p:spPr>
            <a:xfrm rot="14945232">
              <a:off x="5341677" y="857724"/>
              <a:ext cx="1102874" cy="369332"/>
            </a:xfrm>
            <a:prstGeom prst="rect">
              <a:avLst/>
            </a:prstGeom>
          </p:spPr>
          <p:txBody>
            <a:bodyPr wrap="square">
              <a:spAutoFit/>
            </a:bodyPr>
            <a:lstStyle/>
            <a:p>
              <a:pPr defTabSz="914446"/>
              <a:r>
                <a:rPr lang="en-US" dirty="0" err="1">
                  <a:solidFill>
                    <a:prstClr val="black"/>
                  </a:solidFill>
                  <a:latin typeface="Calibri" panose="020F0502020204030204"/>
                </a:rPr>
                <a:t>Nhóm</a:t>
              </a:r>
              <a:r>
                <a:rPr lang="en-US" dirty="0">
                  <a:solidFill>
                    <a:prstClr val="black"/>
                  </a:solidFill>
                  <a:latin typeface="Calibri" panose="020F0502020204030204"/>
                </a:rPr>
                <a:t> 6</a:t>
              </a:r>
            </a:p>
          </p:txBody>
        </p:sp>
        <p:sp>
          <p:nvSpPr>
            <p:cNvPr id="482" name="Rectangle 481"/>
            <p:cNvSpPr/>
            <p:nvPr/>
          </p:nvSpPr>
          <p:spPr>
            <a:xfrm rot="14552147">
              <a:off x="4967170" y="1038600"/>
              <a:ext cx="1122464" cy="369332"/>
            </a:xfrm>
            <a:prstGeom prst="rect">
              <a:avLst/>
            </a:prstGeom>
          </p:spPr>
          <p:txBody>
            <a:bodyPr wrap="square">
              <a:spAutoFit/>
            </a:bodyPr>
            <a:lstStyle/>
            <a:p>
              <a:pPr defTabSz="914446"/>
              <a:r>
                <a:rPr lang="en-US" dirty="0" err="1">
                  <a:solidFill>
                    <a:prstClr val="white"/>
                  </a:solidFill>
                  <a:latin typeface="Calibri" panose="020F0502020204030204"/>
                </a:rPr>
                <a:t>Nhóm</a:t>
              </a:r>
              <a:r>
                <a:rPr lang="en-US" dirty="0">
                  <a:solidFill>
                    <a:prstClr val="white"/>
                  </a:solidFill>
                  <a:latin typeface="Calibri" panose="020F0502020204030204"/>
                </a:rPr>
                <a:t>  7</a:t>
              </a:r>
            </a:p>
          </p:txBody>
        </p:sp>
      </p:grpSp>
      <p:sp>
        <p:nvSpPr>
          <p:cNvPr id="2" name="Oval 1"/>
          <p:cNvSpPr/>
          <p:nvPr/>
        </p:nvSpPr>
        <p:spPr>
          <a:xfrm>
            <a:off x="6979117" y="2790676"/>
            <a:ext cx="1159091" cy="1159091"/>
          </a:xfrm>
          <a:prstGeom prst="ellipse">
            <a:avLst/>
          </a:prstGeom>
          <a:solidFill>
            <a:srgbClr val="FFFF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Calibri" panose="020F0502020204030204"/>
            </a:endParaRPr>
          </a:p>
        </p:txBody>
      </p:sp>
      <p:sp>
        <p:nvSpPr>
          <p:cNvPr id="91" name="Rectangle 90"/>
          <p:cNvSpPr/>
          <p:nvPr/>
        </p:nvSpPr>
        <p:spPr>
          <a:xfrm>
            <a:off x="647124" y="346036"/>
            <a:ext cx="3126177" cy="1323439"/>
          </a:xfrm>
          <a:prstGeom prst="rect">
            <a:avLst/>
          </a:prstGeom>
          <a:noFill/>
        </p:spPr>
        <p:txBody>
          <a:bodyPr wrap="none" lIns="91440" tIns="45720" rIns="91440" bIns="45720">
            <a:spAutoFit/>
          </a:bodyPr>
          <a:lstStyle/>
          <a:p>
            <a:pPr algn="ctr" defTabSz="914446"/>
            <a:r>
              <a:rPr lang="en-US" sz="4000" b="1" dirty="0" err="1">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a:t>
            </a:r>
            <a:r>
              <a:rPr lang="en-US" sz="4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 Quay </a:t>
            </a:r>
          </a:p>
          <a:p>
            <a:pPr algn="ctr" defTabSz="914446"/>
            <a:r>
              <a:rPr lang="en-US" sz="4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a:t>
            </a:r>
            <a:r>
              <a:rPr lang="en-US" sz="4000" b="1" dirty="0" err="1">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Mắn</a:t>
            </a:r>
            <a:endParaRPr lang="en-US" sz="4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92" name="quay dung"/>
          <p:cNvSpPr/>
          <p:nvPr/>
        </p:nvSpPr>
        <p:spPr>
          <a:xfrm>
            <a:off x="9772445" y="5914184"/>
            <a:ext cx="2238484" cy="70290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93" name="Picture 9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846" y="1149098"/>
            <a:ext cx="495300" cy="438150"/>
          </a:xfrm>
          <a:prstGeom prst="rect">
            <a:avLst/>
          </a:prstGeom>
        </p:spPr>
      </p:pic>
      <p:pic>
        <p:nvPicPr>
          <p:cNvPr id="94" name="Picture 9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3778" y="1511038"/>
            <a:ext cx="495300" cy="438150"/>
          </a:xfrm>
          <a:prstGeom prst="rect">
            <a:avLst/>
          </a:prstGeom>
        </p:spPr>
      </p:pic>
      <p:pic>
        <p:nvPicPr>
          <p:cNvPr id="95" name="Picture 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99627" y="291502"/>
            <a:ext cx="826579" cy="1377632"/>
          </a:xfrm>
          <a:prstGeom prst="rect">
            <a:avLst/>
          </a:prstGeom>
        </p:spPr>
      </p:pic>
      <p:pic>
        <p:nvPicPr>
          <p:cNvPr id="96" name="Picture 9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1554" y="2792688"/>
            <a:ext cx="1354214" cy="1155064"/>
          </a:xfrm>
          <a:prstGeom prst="rect">
            <a:avLst/>
          </a:prstGeom>
        </p:spPr>
      </p:pic>
      <p:sp>
        <p:nvSpPr>
          <p:cNvPr id="100" name="Isosceles Triangle 99"/>
          <p:cNvSpPr/>
          <p:nvPr/>
        </p:nvSpPr>
        <p:spPr>
          <a:xfrm rot="16200000">
            <a:off x="10840537"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vi-VN">
              <a:solidFill>
                <a:prstClr val="white"/>
              </a:solidFill>
              <a:latin typeface="Arial" panose="020B0604020202020204" pitchFamily="34" charset="0"/>
            </a:endParaRPr>
          </a:p>
        </p:txBody>
      </p:sp>
      <p:pic>
        <p:nvPicPr>
          <p:cNvPr id="101"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14152" y="-693733"/>
            <a:ext cx="609600" cy="609600"/>
          </a:xfrm>
          <a:prstGeom prst="rect">
            <a:avLst/>
          </a:prstGeom>
        </p:spPr>
      </p:pic>
      <p:sp>
        <p:nvSpPr>
          <p:cNvPr id="102" name="Isosceles Triangle 101"/>
          <p:cNvSpPr/>
          <p:nvPr/>
        </p:nvSpPr>
        <p:spPr>
          <a:xfrm rot="16200000">
            <a:off x="10840537"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vi-VN">
              <a:solidFill>
                <a:prstClr val="white"/>
              </a:solidFill>
              <a:latin typeface="Arial" panose="020B0604020202020204" pitchFamily="34" charset="0"/>
            </a:endParaRPr>
          </a:p>
        </p:txBody>
      </p:sp>
      <p:sp>
        <p:nvSpPr>
          <p:cNvPr id="103" name="Isosceles Triangle 102"/>
          <p:cNvSpPr/>
          <p:nvPr/>
        </p:nvSpPr>
        <p:spPr>
          <a:xfrm rot="16200000">
            <a:off x="10840537"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vi-VN">
              <a:solidFill>
                <a:prstClr val="white"/>
              </a:solidFill>
              <a:latin typeface="Arial" panose="020B0604020202020204" pitchFamily="34" charset="0"/>
            </a:endParaRPr>
          </a:p>
        </p:txBody>
      </p:sp>
      <p:sp>
        <p:nvSpPr>
          <p:cNvPr id="104" name="Isosceles Triangle 103"/>
          <p:cNvSpPr/>
          <p:nvPr/>
        </p:nvSpPr>
        <p:spPr>
          <a:xfrm rot="16200000">
            <a:off x="10840537"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vi-VN">
              <a:solidFill>
                <a:prstClr val="white"/>
              </a:solidFill>
              <a:latin typeface="Arial" panose="020B0604020202020204" pitchFamily="34" charset="0"/>
            </a:endParaRPr>
          </a:p>
        </p:txBody>
      </p:sp>
      <p:sp>
        <p:nvSpPr>
          <p:cNvPr id="105" name="Isosceles Triangle 104"/>
          <p:cNvSpPr/>
          <p:nvPr/>
        </p:nvSpPr>
        <p:spPr>
          <a:xfrm rot="16200000">
            <a:off x="10840537"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vi-VN">
              <a:solidFill>
                <a:prstClr val="white"/>
              </a:solidFill>
              <a:latin typeface="Arial" panose="020B0604020202020204" pitchFamily="34" charset="0"/>
            </a:endParaRPr>
          </a:p>
        </p:txBody>
      </p:sp>
      <p:sp>
        <p:nvSpPr>
          <p:cNvPr id="106" name="Isosceles Triangle 105"/>
          <p:cNvSpPr/>
          <p:nvPr/>
        </p:nvSpPr>
        <p:spPr>
          <a:xfrm rot="16200000">
            <a:off x="10840537"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vi-VN">
              <a:solidFill>
                <a:prstClr val="white"/>
              </a:solidFill>
              <a:latin typeface="Arial" panose="020B0604020202020204" pitchFamily="34" charset="0"/>
            </a:endParaRPr>
          </a:p>
        </p:txBody>
      </p:sp>
      <p:sp>
        <p:nvSpPr>
          <p:cNvPr id="107" name="Isosceles Triangle 106"/>
          <p:cNvSpPr/>
          <p:nvPr/>
        </p:nvSpPr>
        <p:spPr>
          <a:xfrm rot="16200000">
            <a:off x="10840537"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vi-VN">
              <a:solidFill>
                <a:prstClr val="white"/>
              </a:solidFill>
              <a:latin typeface="Arial" panose="020B0604020202020204" pitchFamily="34" charset="0"/>
            </a:endParaRPr>
          </a:p>
        </p:txBody>
      </p:sp>
      <p:sp>
        <p:nvSpPr>
          <p:cNvPr id="108" name="Isosceles Triangle 107"/>
          <p:cNvSpPr/>
          <p:nvPr/>
        </p:nvSpPr>
        <p:spPr>
          <a:xfrm rot="16200000">
            <a:off x="10840537"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vi-VN">
              <a:solidFill>
                <a:prstClr val="white"/>
              </a:solidFill>
              <a:latin typeface="Arial" panose="020B0604020202020204" pitchFamily="34" charset="0"/>
            </a:endParaRPr>
          </a:p>
        </p:txBody>
      </p:sp>
      <p:sp>
        <p:nvSpPr>
          <p:cNvPr id="109" name="Isosceles Triangle 108"/>
          <p:cNvSpPr/>
          <p:nvPr/>
        </p:nvSpPr>
        <p:spPr>
          <a:xfrm rot="16200000">
            <a:off x="10840537"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vi-VN">
              <a:solidFill>
                <a:prstClr val="white"/>
              </a:solidFill>
              <a:latin typeface="Arial" panose="020B0604020202020204" pitchFamily="34" charset="0"/>
            </a:endParaRPr>
          </a:p>
        </p:txBody>
      </p:sp>
      <p:sp>
        <p:nvSpPr>
          <p:cNvPr id="110" name="Isosceles Triangle 109"/>
          <p:cNvSpPr/>
          <p:nvPr/>
        </p:nvSpPr>
        <p:spPr>
          <a:xfrm rot="16200000">
            <a:off x="10840537"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vi-VN">
              <a:solidFill>
                <a:prstClr val="white"/>
              </a:solidFill>
              <a:latin typeface="Arial" panose="020B0604020202020204" pitchFamily="34" charset="0"/>
            </a:endParaRPr>
          </a:p>
        </p:txBody>
      </p:sp>
      <p:sp>
        <p:nvSpPr>
          <p:cNvPr id="111" name="Isosceles Triangle 110"/>
          <p:cNvSpPr/>
          <p:nvPr/>
        </p:nvSpPr>
        <p:spPr>
          <a:xfrm rot="16200000">
            <a:off x="10840537"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vi-VN">
              <a:solidFill>
                <a:prstClr val="white"/>
              </a:solidFill>
              <a:latin typeface="Arial" panose="020B0604020202020204" pitchFamily="34" charset="0"/>
            </a:endParaRPr>
          </a:p>
        </p:txBody>
      </p:sp>
      <p:sp>
        <p:nvSpPr>
          <p:cNvPr id="112" name="Isosceles Triangle 111"/>
          <p:cNvSpPr/>
          <p:nvPr/>
        </p:nvSpPr>
        <p:spPr>
          <a:xfrm rot="16200000">
            <a:off x="10840537"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vi-VN">
              <a:solidFill>
                <a:prstClr val="white"/>
              </a:solidFill>
              <a:latin typeface="Arial" panose="020B0604020202020204" pitchFamily="34" charset="0"/>
            </a:endParaRPr>
          </a:p>
        </p:txBody>
      </p:sp>
      <p:sp>
        <p:nvSpPr>
          <p:cNvPr id="113" name="Isosceles Triangle 112"/>
          <p:cNvSpPr/>
          <p:nvPr/>
        </p:nvSpPr>
        <p:spPr>
          <a:xfrm rot="16200000">
            <a:off x="10840537"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vi-VN">
              <a:solidFill>
                <a:prstClr val="white"/>
              </a:solidFill>
              <a:latin typeface="Arial" panose="020B0604020202020204" pitchFamily="34" charset="0"/>
            </a:endParaRPr>
          </a:p>
        </p:txBody>
      </p:sp>
      <p:sp>
        <p:nvSpPr>
          <p:cNvPr id="114" name="Isosceles Triangle 113"/>
          <p:cNvSpPr/>
          <p:nvPr/>
        </p:nvSpPr>
        <p:spPr>
          <a:xfrm rot="16200000">
            <a:off x="10840537"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vi-VN">
              <a:solidFill>
                <a:prstClr val="white"/>
              </a:solidFill>
              <a:latin typeface="Arial" panose="020B0604020202020204" pitchFamily="34" charset="0"/>
            </a:endParaRPr>
          </a:p>
        </p:txBody>
      </p:sp>
      <p:sp>
        <p:nvSpPr>
          <p:cNvPr id="115" name="Isosceles Triangle 114"/>
          <p:cNvSpPr/>
          <p:nvPr/>
        </p:nvSpPr>
        <p:spPr>
          <a:xfrm rot="16200000">
            <a:off x="10840537"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vi-VN">
              <a:solidFill>
                <a:prstClr val="white"/>
              </a:solidFill>
              <a:latin typeface="Arial" panose="020B0604020202020204" pitchFamily="34" charset="0"/>
            </a:endParaRPr>
          </a:p>
        </p:txBody>
      </p:sp>
      <p:sp>
        <p:nvSpPr>
          <p:cNvPr id="116" name="Isosceles Triangle 115"/>
          <p:cNvSpPr/>
          <p:nvPr/>
        </p:nvSpPr>
        <p:spPr>
          <a:xfrm rot="16200000">
            <a:off x="10840537"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vi-VN">
              <a:solidFill>
                <a:prstClr val="white"/>
              </a:solidFill>
              <a:latin typeface="Arial" panose="020B0604020202020204" pitchFamily="34" charset="0"/>
            </a:endParaRPr>
          </a:p>
        </p:txBody>
      </p:sp>
      <p:sp>
        <p:nvSpPr>
          <p:cNvPr id="117" name="Isosceles Triangle 116"/>
          <p:cNvSpPr/>
          <p:nvPr/>
        </p:nvSpPr>
        <p:spPr>
          <a:xfrm rot="16200000">
            <a:off x="10840537"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vi-VN">
              <a:solidFill>
                <a:prstClr val="white"/>
              </a:solidFill>
              <a:latin typeface="Arial" panose="020B0604020202020204" pitchFamily="34" charset="0"/>
            </a:endParaRPr>
          </a:p>
        </p:txBody>
      </p:sp>
      <p:sp>
        <p:nvSpPr>
          <p:cNvPr id="118" name="Isosceles Triangle 117"/>
          <p:cNvSpPr/>
          <p:nvPr/>
        </p:nvSpPr>
        <p:spPr>
          <a:xfrm rot="16200000">
            <a:off x="10840537"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vi-VN">
              <a:solidFill>
                <a:prstClr val="white"/>
              </a:solidFill>
              <a:latin typeface="Arial" panose="020B0604020202020204" pitchFamily="34" charset="0"/>
            </a:endParaRPr>
          </a:p>
        </p:txBody>
      </p:sp>
      <p:sp>
        <p:nvSpPr>
          <p:cNvPr id="119" name="Isosceles Triangle 118"/>
          <p:cNvSpPr/>
          <p:nvPr/>
        </p:nvSpPr>
        <p:spPr>
          <a:xfrm rot="16200000">
            <a:off x="10840537"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vi-VN">
              <a:solidFill>
                <a:prstClr val="white"/>
              </a:solidFill>
              <a:latin typeface="Arial" panose="020B0604020202020204" pitchFamily="34" charset="0"/>
            </a:endParaRPr>
          </a:p>
        </p:txBody>
      </p:sp>
      <p:sp>
        <p:nvSpPr>
          <p:cNvPr id="120" name="Isosceles Triangle 119"/>
          <p:cNvSpPr/>
          <p:nvPr/>
        </p:nvSpPr>
        <p:spPr>
          <a:xfrm rot="16200000">
            <a:off x="10840537"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vi-VN">
              <a:solidFill>
                <a:prstClr val="white"/>
              </a:solidFill>
              <a:latin typeface="Arial" panose="020B0604020202020204" pitchFamily="34" charset="0"/>
            </a:endParaRPr>
          </a:p>
        </p:txBody>
      </p:sp>
      <p:sp>
        <p:nvSpPr>
          <p:cNvPr id="121" name="Isosceles Triangle 120"/>
          <p:cNvSpPr/>
          <p:nvPr/>
        </p:nvSpPr>
        <p:spPr>
          <a:xfrm rot="16200000">
            <a:off x="10840537"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vi-VN">
              <a:solidFill>
                <a:prstClr val="white"/>
              </a:solidFill>
              <a:latin typeface="Arial" panose="020B0604020202020204" pitchFamily="34" charset="0"/>
            </a:endParaRPr>
          </a:p>
        </p:txBody>
      </p:sp>
      <p:sp>
        <p:nvSpPr>
          <p:cNvPr id="122" name="Heart 121">
            <a:hlinkClick r:id="" action="ppaction://noaction"/>
          </p:cNvPr>
          <p:cNvSpPr/>
          <p:nvPr/>
        </p:nvSpPr>
        <p:spPr>
          <a:xfrm rot="5400000">
            <a:off x="11351621" y="2586450"/>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vi-VN">
              <a:solidFill>
                <a:prstClr val="white"/>
              </a:solidFill>
              <a:latin typeface="Arial" panose="020B0604020202020204" pitchFamily="34" charset="0"/>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5400" y="1949188"/>
            <a:ext cx="5869217" cy="4908812"/>
          </a:xfrm>
          <a:prstGeom prst="rect">
            <a:avLst/>
          </a:prstGeom>
        </p:spPr>
      </p:pic>
      <p:sp>
        <p:nvSpPr>
          <p:cNvPr id="124" name="Rectangle 123"/>
          <p:cNvSpPr/>
          <p:nvPr/>
        </p:nvSpPr>
        <p:spPr>
          <a:xfrm rot="5729610">
            <a:off x="6867345" y="5827214"/>
            <a:ext cx="931665" cy="369332"/>
          </a:xfrm>
          <a:prstGeom prst="rect">
            <a:avLst/>
          </a:prstGeom>
        </p:spPr>
        <p:txBody>
          <a:bodyPr wrap="square">
            <a:spAutoFit/>
          </a:bodyPr>
          <a:lstStyle/>
          <a:p>
            <a:pPr defTabSz="914446"/>
            <a:r>
              <a:rPr lang="en-US" dirty="0" err="1">
                <a:solidFill>
                  <a:prstClr val="black"/>
                </a:solidFill>
                <a:latin typeface="Calibri" panose="020F0502020204030204"/>
              </a:rPr>
              <a:t>Nhóm</a:t>
            </a:r>
            <a:r>
              <a:rPr lang="en-US" dirty="0">
                <a:solidFill>
                  <a:prstClr val="black"/>
                </a:solidFill>
                <a:latin typeface="Calibri" panose="020F0502020204030204"/>
              </a:rPr>
              <a:t> 2</a:t>
            </a:r>
          </a:p>
        </p:txBody>
      </p:sp>
    </p:spTree>
    <p:extLst>
      <p:ext uri="{BB962C8B-B14F-4D97-AF65-F5344CB8AC3E}">
        <p14:creationId xmlns:p14="http://schemas.microsoft.com/office/powerpoint/2010/main" val="106989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2"/>
                                        </p:tgtEl>
                                      </p:cBhvr>
                                    </p:animEffect>
                                    <p:set>
                                      <p:cBhvr>
                                        <p:cTn id="7" dur="1" fill="hold">
                                          <p:stCondLst>
                                            <p:cond delay="499"/>
                                          </p:stCondLst>
                                        </p:cTn>
                                        <p:tgtEl>
                                          <p:spTgt spid="102"/>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101"/>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103"/>
                                        </p:tgtEl>
                                      </p:cBhvr>
                                    </p:animEffect>
                                    <p:set>
                                      <p:cBhvr>
                                        <p:cTn id="14" dur="1" fill="hold">
                                          <p:stCondLst>
                                            <p:cond delay="499"/>
                                          </p:stCondLst>
                                        </p:cTn>
                                        <p:tgtEl>
                                          <p:spTgt spid="103"/>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101"/>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104"/>
                                        </p:tgtEl>
                                      </p:cBhvr>
                                    </p:animEffect>
                                    <p:set>
                                      <p:cBhvr>
                                        <p:cTn id="21" dur="1" fill="hold">
                                          <p:stCondLst>
                                            <p:cond delay="499"/>
                                          </p:stCondLst>
                                        </p:cTn>
                                        <p:tgtEl>
                                          <p:spTgt spid="104"/>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101"/>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105"/>
                                        </p:tgtEl>
                                      </p:cBhvr>
                                    </p:animEffect>
                                    <p:set>
                                      <p:cBhvr>
                                        <p:cTn id="28" dur="1" fill="hold">
                                          <p:stCondLst>
                                            <p:cond delay="499"/>
                                          </p:stCondLst>
                                        </p:cTn>
                                        <p:tgtEl>
                                          <p:spTgt spid="105"/>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101"/>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06"/>
                                        </p:tgtEl>
                                      </p:cBhvr>
                                    </p:animEffect>
                                    <p:set>
                                      <p:cBhvr>
                                        <p:cTn id="35" dur="1" fill="hold">
                                          <p:stCondLst>
                                            <p:cond delay="499"/>
                                          </p:stCondLst>
                                        </p:cTn>
                                        <p:tgtEl>
                                          <p:spTgt spid="106"/>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101"/>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07"/>
                                        </p:tgtEl>
                                      </p:cBhvr>
                                    </p:animEffect>
                                    <p:set>
                                      <p:cBhvr>
                                        <p:cTn id="42" dur="1" fill="hold">
                                          <p:stCondLst>
                                            <p:cond delay="499"/>
                                          </p:stCondLst>
                                        </p:cTn>
                                        <p:tgtEl>
                                          <p:spTgt spid="107"/>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101"/>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108"/>
                                        </p:tgtEl>
                                      </p:cBhvr>
                                    </p:animEffect>
                                    <p:set>
                                      <p:cBhvr>
                                        <p:cTn id="49" dur="1" fill="hold">
                                          <p:stCondLst>
                                            <p:cond delay="499"/>
                                          </p:stCondLst>
                                        </p:cTn>
                                        <p:tgtEl>
                                          <p:spTgt spid="10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101"/>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109"/>
                                        </p:tgtEl>
                                      </p:cBhvr>
                                    </p:animEffect>
                                    <p:set>
                                      <p:cBhvr>
                                        <p:cTn id="56" dur="1" fill="hold">
                                          <p:stCondLst>
                                            <p:cond delay="499"/>
                                          </p:stCondLst>
                                        </p:cTn>
                                        <p:tgtEl>
                                          <p:spTgt spid="10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101"/>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110"/>
                                        </p:tgtEl>
                                      </p:cBhvr>
                                    </p:animEffect>
                                    <p:set>
                                      <p:cBhvr>
                                        <p:cTn id="63" dur="1" fill="hold">
                                          <p:stCondLst>
                                            <p:cond delay="499"/>
                                          </p:stCondLst>
                                        </p:cTn>
                                        <p:tgtEl>
                                          <p:spTgt spid="11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101"/>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111"/>
                                        </p:tgtEl>
                                      </p:cBhvr>
                                    </p:animEffect>
                                    <p:set>
                                      <p:cBhvr>
                                        <p:cTn id="70" dur="1" fill="hold">
                                          <p:stCondLst>
                                            <p:cond delay="499"/>
                                          </p:stCondLst>
                                        </p:cTn>
                                        <p:tgtEl>
                                          <p:spTgt spid="11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101"/>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112"/>
                                        </p:tgtEl>
                                      </p:cBhvr>
                                    </p:animEffect>
                                    <p:set>
                                      <p:cBhvr>
                                        <p:cTn id="77" dur="1" fill="hold">
                                          <p:stCondLst>
                                            <p:cond delay="499"/>
                                          </p:stCondLst>
                                        </p:cTn>
                                        <p:tgtEl>
                                          <p:spTgt spid="11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101"/>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113"/>
                                        </p:tgtEl>
                                      </p:cBhvr>
                                    </p:animEffect>
                                    <p:set>
                                      <p:cBhvr>
                                        <p:cTn id="84" dur="1" fill="hold">
                                          <p:stCondLst>
                                            <p:cond delay="499"/>
                                          </p:stCondLst>
                                        </p:cTn>
                                        <p:tgtEl>
                                          <p:spTgt spid="11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101"/>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114"/>
                                        </p:tgtEl>
                                      </p:cBhvr>
                                    </p:animEffect>
                                    <p:set>
                                      <p:cBhvr>
                                        <p:cTn id="91" dur="1" fill="hold">
                                          <p:stCondLst>
                                            <p:cond delay="499"/>
                                          </p:stCondLst>
                                        </p:cTn>
                                        <p:tgtEl>
                                          <p:spTgt spid="11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101"/>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115"/>
                                        </p:tgtEl>
                                      </p:cBhvr>
                                    </p:animEffect>
                                    <p:set>
                                      <p:cBhvr>
                                        <p:cTn id="98" dur="1" fill="hold">
                                          <p:stCondLst>
                                            <p:cond delay="499"/>
                                          </p:stCondLst>
                                        </p:cTn>
                                        <p:tgtEl>
                                          <p:spTgt spid="11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101"/>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116"/>
                                        </p:tgtEl>
                                      </p:cBhvr>
                                    </p:animEffect>
                                    <p:set>
                                      <p:cBhvr>
                                        <p:cTn id="105" dur="1" fill="hold">
                                          <p:stCondLst>
                                            <p:cond delay="499"/>
                                          </p:stCondLst>
                                        </p:cTn>
                                        <p:tgtEl>
                                          <p:spTgt spid="11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101"/>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117"/>
                                        </p:tgtEl>
                                      </p:cBhvr>
                                    </p:animEffect>
                                    <p:set>
                                      <p:cBhvr>
                                        <p:cTn id="112" dur="1" fill="hold">
                                          <p:stCondLst>
                                            <p:cond delay="499"/>
                                          </p:stCondLst>
                                        </p:cTn>
                                        <p:tgtEl>
                                          <p:spTgt spid="11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101"/>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118"/>
                                        </p:tgtEl>
                                      </p:cBhvr>
                                    </p:animEffect>
                                    <p:set>
                                      <p:cBhvr>
                                        <p:cTn id="119" dur="1" fill="hold">
                                          <p:stCondLst>
                                            <p:cond delay="499"/>
                                          </p:stCondLst>
                                        </p:cTn>
                                        <p:tgtEl>
                                          <p:spTgt spid="11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101"/>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119"/>
                                        </p:tgtEl>
                                      </p:cBhvr>
                                    </p:animEffect>
                                    <p:set>
                                      <p:cBhvr>
                                        <p:cTn id="126" dur="1" fill="hold">
                                          <p:stCondLst>
                                            <p:cond delay="499"/>
                                          </p:stCondLst>
                                        </p:cTn>
                                        <p:tgtEl>
                                          <p:spTgt spid="11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101"/>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120"/>
                                        </p:tgtEl>
                                      </p:cBhvr>
                                    </p:animEffect>
                                    <p:set>
                                      <p:cBhvr>
                                        <p:cTn id="133" dur="1" fill="hold">
                                          <p:stCondLst>
                                            <p:cond delay="499"/>
                                          </p:stCondLst>
                                        </p:cTn>
                                        <p:tgtEl>
                                          <p:spTgt spid="12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101"/>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121"/>
                                        </p:tgtEl>
                                      </p:cBhvr>
                                    </p:animEffect>
                                    <p:set>
                                      <p:cBhvr>
                                        <p:cTn id="140" dur="1" fill="hold">
                                          <p:stCondLst>
                                            <p:cond delay="499"/>
                                          </p:stCondLst>
                                        </p:cTn>
                                        <p:tgtEl>
                                          <p:spTgt spid="12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10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92"/>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750" fill="hold"/>
                                        <p:tgtEl>
                                          <p:spTgt spid="483"/>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101"/>
                                        </p:tgtEl>
                                      </p:cBhvr>
                                    </p:cmd>
                                  </p:childTnLst>
                                </p:cTn>
                              </p:par>
                            </p:childTnLst>
                          </p:cTn>
                        </p:par>
                      </p:childTnLst>
                    </p:cTn>
                  </p:par>
                </p:childTnLst>
              </p:cTn>
              <p:nextCondLst>
                <p:cond evt="onClick" delay="0">
                  <p:tgtEl>
                    <p:spTgt spid="92"/>
                  </p:tgtEl>
                </p:cond>
              </p:nextCondLst>
            </p:seq>
            <p:audio>
              <p:cMediaNode vol="80000">
                <p:cTn id="150" fill="hold" display="0">
                  <p:stCondLst>
                    <p:cond delay="indefinite"/>
                  </p:stCondLst>
                  <p:endCondLst>
                    <p:cond evt="onStopAudio" delay="0">
                      <p:tgtEl>
                        <p:sldTgt/>
                      </p:tgtEl>
                    </p:cond>
                  </p:endCondLst>
                </p:cTn>
                <p:tgtEl>
                  <p:spTgt spid="101"/>
                </p:tgtEl>
              </p:cMediaNode>
            </p:audio>
          </p:childTnLst>
        </p:cTn>
      </p:par>
    </p:tnLst>
    <p:bldLst>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3"/>
          <p:cNvSpPr txBox="1"/>
          <p:nvPr/>
        </p:nvSpPr>
        <p:spPr>
          <a:xfrm>
            <a:off x="253219" y="400515"/>
            <a:ext cx="11704320" cy="1107996"/>
          </a:xfrm>
          <a:prstGeom prst="rect">
            <a:avLst/>
          </a:prstGeom>
        </p:spPr>
        <p:txBody>
          <a:bodyPr wrap="square" lIns="0" tIns="0" rIns="0" bIns="0" rtlCol="0" anchor="t">
            <a:spAutoFit/>
          </a:bodyPr>
          <a:lstStyle/>
          <a:p>
            <a:pPr lvl="0" algn="just"/>
            <a:r>
              <a:rPr lang="en-US" sz="3600" b="1" dirty="0" err="1">
                <a:solidFill>
                  <a:srgbClr val="231F20"/>
                </a:solidFill>
                <a:latin typeface="Times New Roman" panose="02020603050405020304" pitchFamily="18" charset="0"/>
                <a:cs typeface="Times New Roman" panose="02020603050405020304" pitchFamily="18" charset="0"/>
              </a:rPr>
              <a:t>Bài</a:t>
            </a:r>
            <a:r>
              <a:rPr lang="en-US" sz="3600" b="1" dirty="0">
                <a:solidFill>
                  <a:srgbClr val="231F20"/>
                </a:solidFill>
                <a:latin typeface="Times New Roman" panose="02020603050405020304" pitchFamily="18" charset="0"/>
                <a:cs typeface="Times New Roman" panose="02020603050405020304" pitchFamily="18" charset="0"/>
              </a:rPr>
              <a:t> 3: </a:t>
            </a:r>
            <a:r>
              <a:rPr lang="vi-VN" sz="3600" b="1" dirty="0">
                <a:solidFill>
                  <a:srgbClr val="231F20"/>
                </a:solidFill>
                <a:latin typeface="Times New Roman" panose="02020603050405020304" pitchFamily="18" charset="0"/>
                <a:cs typeface="Times New Roman" panose="02020603050405020304" pitchFamily="18" charset="0"/>
              </a:rPr>
              <a:t>Viết 1 – 2 câu ghép về bạn nhỏ trong bài thơ Thư của bố, trong đó có sử dụng kết từ để nối các vế câu.</a:t>
            </a:r>
            <a:endParaRPr kumimoji="0" lang="en-US" sz="3600" b="1" i="0" u="none" strike="noStrike" kern="1200" cap="none" spc="0" normalizeH="0" baseline="0" noProof="0" dirty="0">
              <a:ln>
                <a:noFill/>
              </a:ln>
              <a:solidFill>
                <a:srgbClr val="231F20"/>
              </a:solidFill>
              <a:effectLst/>
              <a:uLnTx/>
              <a:uFillTx/>
              <a:latin typeface="Times New Roman" panose="02020603050405020304" pitchFamily="18" charset="0"/>
              <a:cs typeface="Times New Roman" panose="02020603050405020304" pitchFamily="18" charset="0"/>
            </a:endParaRPr>
          </a:p>
        </p:txBody>
      </p:sp>
      <p:pic>
        <p:nvPicPr>
          <p:cNvPr id="2" name="Picture 6">
            <a:extLst>
              <a:ext uri="{FF2B5EF4-FFF2-40B4-BE49-F238E27FC236}">
                <a16:creationId xmlns:a16="http://schemas.microsoft.com/office/drawing/2014/main" id="{A30B013C-C6AA-3DB2-71B0-D6B597AAFF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675" r="28693" b="53611"/>
          <a:stretch/>
        </p:blipFill>
        <p:spPr>
          <a:xfrm>
            <a:off x="10199077" y="3982099"/>
            <a:ext cx="1505242" cy="2349303"/>
          </a:xfrm>
          <a:prstGeom prst="rect">
            <a:avLst/>
          </a:prstGeom>
        </p:spPr>
      </p:pic>
      <p:cxnSp>
        <p:nvCxnSpPr>
          <p:cNvPr id="8" name="Straight Connector 7"/>
          <p:cNvCxnSpPr/>
          <p:nvPr/>
        </p:nvCxnSpPr>
        <p:spPr>
          <a:xfrm flipV="1">
            <a:off x="1638886" y="950611"/>
            <a:ext cx="3453618" cy="39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365695" y="1504609"/>
            <a:ext cx="62003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6260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8141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107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áu Hát Về Đảo Xa - Nhạc Thiếu Nhi Có Lời Vui Nhộn Cho Bé Ăn Ngon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563036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8F879A-B303-BBFD-49C0-83D8AAB379A5}"/>
              </a:ext>
            </a:extLst>
          </p:cNvPr>
          <p:cNvSpPr/>
          <p:nvPr/>
        </p:nvSpPr>
        <p:spPr>
          <a:xfrm>
            <a:off x="1166948" y="821175"/>
            <a:ext cx="6479177" cy="707886"/>
          </a:xfrm>
          <a:prstGeom prst="rect">
            <a:avLst/>
          </a:prstGeom>
        </p:spPr>
        <p:txBody>
          <a:bodyPr wrap="square">
            <a:spAutoFit/>
          </a:bodyPr>
          <a:lstStyle/>
          <a:p>
            <a:pPr lvl="0">
              <a:defRPr/>
            </a:pPr>
            <a:r>
              <a:rPr lang="en-US" sz="4000" dirty="0" err="1">
                <a:latin typeface="Times New Roman" panose="02020603050405020304" pitchFamily="18" charset="0"/>
                <a:cs typeface="Times New Roman" panose="02020603050405020304" pitchFamily="18" charset="0"/>
              </a:rPr>
              <a:t>Bài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vừa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rồi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ai</a:t>
            </a:r>
            <a:r>
              <a:rPr lang="en-US" sz="4000" dirty="0">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44055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66948" y="1815737"/>
            <a:ext cx="11025052" cy="1200329"/>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Nói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đang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nhiệm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vụ</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đảo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Tổ</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quốc</a:t>
            </a:r>
            <a:r>
              <a:rPr lang="en-US" sz="3600" dirty="0">
                <a:latin typeface="Times New Roman" panose="02020603050405020304" pitchFamily="18" charset="0"/>
                <a:cs typeface="Times New Roman" panose="02020603050405020304" pitchFamily="18" charset="0"/>
              </a:rPr>
              <a:t>. </a:t>
            </a:r>
          </a:p>
        </p:txBody>
      </p:sp>
      <p:sp>
        <p:nvSpPr>
          <p:cNvPr id="5" name="Cloud Callout 4"/>
          <p:cNvSpPr/>
          <p:nvPr/>
        </p:nvSpPr>
        <p:spPr>
          <a:xfrm>
            <a:off x="5199149" y="3152903"/>
            <a:ext cx="6243913" cy="2111427"/>
          </a:xfrm>
          <a:prstGeom prst="cloudCallout">
            <a:avLst>
              <a:gd name="adj1" fmla="val -55115"/>
              <a:gd name="adj2" fmla="val -40906"/>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Thảo</a:t>
            </a:r>
            <a:r>
              <a:rPr lang="en-US" sz="32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luận</a:t>
            </a:r>
            <a:r>
              <a:rPr lang="en-US" sz="32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nhóm</a:t>
            </a:r>
            <a:r>
              <a:rPr lang="en-US" sz="32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2</a:t>
            </a:r>
          </a:p>
          <a:p>
            <a:pPr algn="ctr"/>
            <a:r>
              <a:rPr lang="en-US" sz="32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 </a:t>
            </a:r>
            <a:r>
              <a:rPr lang="en-US" sz="32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phút</a:t>
            </a:r>
            <a:r>
              <a:rPr lang="en-US" sz="32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345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a child sitting on a couch looking at a ship&#10;&#10;Description automatically generated">
            <a:extLst>
              <a:ext uri="{FF2B5EF4-FFF2-40B4-BE49-F238E27FC236}">
                <a16:creationId xmlns:a16="http://schemas.microsoft.com/office/drawing/2014/main" id="{3D688E5D-9DD7-D92E-C793-1238A38D9E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4304"/>
            <a:ext cx="12191999" cy="6858000"/>
          </a:xfrm>
          <a:prstGeom prst="rect">
            <a:avLst/>
          </a:prstGeom>
        </p:spPr>
      </p:pic>
      <p:pic>
        <p:nvPicPr>
          <p:cNvPr id="17" name="Picture 16">
            <a:extLst>
              <a:ext uri="{FF2B5EF4-FFF2-40B4-BE49-F238E27FC236}">
                <a16:creationId xmlns:a16="http://schemas.microsoft.com/office/drawing/2014/main" id="{49898F66-B7AA-50ED-8953-BA1C03678A32}"/>
              </a:ext>
            </a:extLst>
          </p:cNvPr>
          <p:cNvPicPr>
            <a:picLocks noChangeAspect="1"/>
          </p:cNvPicPr>
          <p:nvPr/>
        </p:nvPicPr>
        <p:blipFill>
          <a:blip r:embed="rId3"/>
          <a:stretch>
            <a:fillRect/>
          </a:stretch>
        </p:blipFill>
        <p:spPr>
          <a:xfrm>
            <a:off x="3227480" y="1951662"/>
            <a:ext cx="8114479" cy="1694835"/>
          </a:xfrm>
          <a:prstGeom prst="rect">
            <a:avLst/>
          </a:prstGeom>
        </p:spPr>
      </p:pic>
      <p:pic>
        <p:nvPicPr>
          <p:cNvPr id="18" name="Picture 17">
            <a:extLst>
              <a:ext uri="{FF2B5EF4-FFF2-40B4-BE49-F238E27FC236}">
                <a16:creationId xmlns:a16="http://schemas.microsoft.com/office/drawing/2014/main" id="{2596B391-1B05-C403-F173-FB7A1ADE3683}"/>
              </a:ext>
            </a:extLst>
          </p:cNvPr>
          <p:cNvPicPr>
            <a:picLocks noChangeAspect="1"/>
          </p:cNvPicPr>
          <p:nvPr/>
        </p:nvPicPr>
        <p:blipFill>
          <a:blip r:embed="rId4"/>
          <a:stretch>
            <a:fillRect/>
          </a:stretch>
        </p:blipFill>
        <p:spPr>
          <a:xfrm rot="20731872">
            <a:off x="5037890" y="324487"/>
            <a:ext cx="5199590" cy="2461139"/>
          </a:xfrm>
          <a:prstGeom prst="rect">
            <a:avLst/>
          </a:prstGeom>
        </p:spPr>
      </p:pic>
    </p:spTree>
    <p:extLst>
      <p:ext uri="{BB962C8B-B14F-4D97-AF65-F5344CB8AC3E}">
        <p14:creationId xmlns:p14="http://schemas.microsoft.com/office/powerpoint/2010/main" val="185907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87;p33"/>
          <p:cNvSpPr txBox="1"/>
          <p:nvPr/>
        </p:nvSpPr>
        <p:spPr>
          <a:xfrm>
            <a:off x="960000" y="431661"/>
            <a:ext cx="10272000" cy="149126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algn="ctr" defTabSz="914446">
              <a:defRPr/>
            </a:pPr>
            <a:r>
              <a:rPr lang="en-US" sz="4000" b="1" kern="0" dirty="0" err="1">
                <a:solidFill>
                  <a:srgbClr val="000000"/>
                </a:solidFill>
                <a:latin typeface="HP001 4 hàng" panose="020B0603050302020204" pitchFamily="34" charset="0"/>
                <a:cs typeface="Times New Roman" panose="02020603050405020304" pitchFamily="18" charset="0"/>
              </a:rPr>
              <a:t>Thứ</a:t>
            </a:r>
            <a:r>
              <a:rPr lang="en-US" sz="4000" b="1" kern="0" dirty="0">
                <a:solidFill>
                  <a:srgbClr val="000000"/>
                </a:solidFill>
                <a:latin typeface="HP001 4 hàng" panose="020B0603050302020204" pitchFamily="34" charset="0"/>
                <a:cs typeface="Times New Roman" panose="02020603050405020304" pitchFamily="18" charset="0"/>
              </a:rPr>
              <a:t> </a:t>
            </a:r>
            <a:r>
              <a:rPr lang="en-US" sz="4000" b="1" kern="0" dirty="0" err="1">
                <a:solidFill>
                  <a:srgbClr val="000000"/>
                </a:solidFill>
                <a:latin typeface="HP001 4 hàng" panose="020B0603050302020204" pitchFamily="34" charset="0"/>
                <a:cs typeface="Times New Roman" panose="02020603050405020304" pitchFamily="18" charset="0"/>
              </a:rPr>
              <a:t>Tư</a:t>
            </a:r>
            <a:r>
              <a:rPr lang="en-US" sz="4000" b="1" kern="0" dirty="0">
                <a:solidFill>
                  <a:srgbClr val="000000"/>
                </a:solidFill>
                <a:latin typeface="HP001 4 hàng" panose="020B0603050302020204" pitchFamily="34" charset="0"/>
                <a:cs typeface="Times New Roman" panose="02020603050405020304" pitchFamily="18" charset="0"/>
              </a:rPr>
              <a:t> </a:t>
            </a:r>
            <a:r>
              <a:rPr lang="en-US" sz="4000" b="1" kern="0" dirty="0" err="1">
                <a:solidFill>
                  <a:srgbClr val="000000"/>
                </a:solidFill>
                <a:latin typeface="HP001 4 hàng" panose="020B0603050302020204" pitchFamily="34" charset="0"/>
                <a:cs typeface="Times New Roman" panose="02020603050405020304" pitchFamily="18" charset="0"/>
              </a:rPr>
              <a:t>ngày</a:t>
            </a:r>
            <a:r>
              <a:rPr lang="en-US" sz="4000" b="1" kern="0" dirty="0">
                <a:solidFill>
                  <a:srgbClr val="000000"/>
                </a:solidFill>
                <a:latin typeface="HP001 4 hàng" panose="020B0603050302020204" pitchFamily="34" charset="0"/>
                <a:cs typeface="Times New Roman" panose="02020603050405020304" pitchFamily="18" charset="0"/>
              </a:rPr>
              <a:t> 12 </a:t>
            </a:r>
            <a:r>
              <a:rPr lang="en-US" sz="4000" b="1" kern="0" dirty="0" err="1">
                <a:solidFill>
                  <a:srgbClr val="000000"/>
                </a:solidFill>
                <a:latin typeface="HP001 4 hàng" panose="020B0603050302020204" pitchFamily="34" charset="0"/>
                <a:cs typeface="Times New Roman" panose="02020603050405020304" pitchFamily="18" charset="0"/>
              </a:rPr>
              <a:t>tháng</a:t>
            </a:r>
            <a:r>
              <a:rPr lang="en-US" sz="4000" b="1" kern="0" dirty="0">
                <a:solidFill>
                  <a:srgbClr val="000000"/>
                </a:solidFill>
                <a:latin typeface="HP001 4 hàng" panose="020B0603050302020204" pitchFamily="34" charset="0"/>
                <a:cs typeface="Times New Roman" panose="02020603050405020304" pitchFamily="18" charset="0"/>
              </a:rPr>
              <a:t> 02 </a:t>
            </a:r>
            <a:r>
              <a:rPr lang="en-US" sz="4000" b="1" kern="0" dirty="0" err="1">
                <a:solidFill>
                  <a:srgbClr val="000000"/>
                </a:solidFill>
                <a:latin typeface="HP001 4 hàng" panose="020B0603050302020204" pitchFamily="34" charset="0"/>
                <a:cs typeface="Times New Roman" panose="02020603050405020304" pitchFamily="18" charset="0"/>
              </a:rPr>
              <a:t>năm</a:t>
            </a:r>
            <a:r>
              <a:rPr lang="en-US" sz="4000" b="1" kern="0" dirty="0">
                <a:solidFill>
                  <a:srgbClr val="000000"/>
                </a:solidFill>
                <a:latin typeface="HP001 4 hàng" panose="020B0603050302020204" pitchFamily="34" charset="0"/>
                <a:cs typeface="Times New Roman" panose="02020603050405020304" pitchFamily="18" charset="0"/>
              </a:rPr>
              <a:t> 2025</a:t>
            </a:r>
          </a:p>
          <a:p>
            <a:pPr algn="ctr" defTabSz="914446">
              <a:defRPr/>
            </a:pPr>
            <a:r>
              <a:rPr lang="en-US" sz="4000" b="1" kern="0" dirty="0" err="1">
                <a:solidFill>
                  <a:srgbClr val="000000"/>
                </a:solidFill>
                <a:latin typeface="HP001 4 hàng" panose="020B0603050302020204" pitchFamily="34" charset="0"/>
                <a:cs typeface="Times New Roman" panose="02020603050405020304" pitchFamily="18" charset="0"/>
              </a:rPr>
              <a:t>Tiếng</a:t>
            </a:r>
            <a:r>
              <a:rPr lang="en-US" sz="4000" b="1" kern="0" dirty="0">
                <a:solidFill>
                  <a:srgbClr val="000000"/>
                </a:solidFill>
                <a:latin typeface="HP001 4 hàng" panose="020B0603050302020204" pitchFamily="34" charset="0"/>
                <a:cs typeface="Times New Roman" panose="02020603050405020304" pitchFamily="18" charset="0"/>
              </a:rPr>
              <a:t> </a:t>
            </a:r>
            <a:r>
              <a:rPr lang="en-US" sz="4000" b="1" kern="0" dirty="0" err="1">
                <a:solidFill>
                  <a:srgbClr val="000000"/>
                </a:solidFill>
                <a:latin typeface="HP001 4 hàng" panose="020B0603050302020204" pitchFamily="34" charset="0"/>
                <a:cs typeface="Times New Roman" panose="02020603050405020304" pitchFamily="18" charset="0"/>
              </a:rPr>
              <a:t>Việt</a:t>
            </a:r>
            <a:endParaRPr lang="en-US" sz="4000" b="1" kern="0" dirty="0">
              <a:solidFill>
                <a:srgbClr val="000000"/>
              </a:solidFill>
              <a:latin typeface="HP001 4 hàng" panose="020B0603050302020204" pitchFamily="34" charset="0"/>
              <a:cs typeface="Times New Roman" panose="02020603050405020304" pitchFamily="18" charset="0"/>
            </a:endParaRPr>
          </a:p>
        </p:txBody>
      </p:sp>
      <p:sp>
        <p:nvSpPr>
          <p:cNvPr id="8" name="TextBox 7"/>
          <p:cNvSpPr txBox="1"/>
          <p:nvPr/>
        </p:nvSpPr>
        <p:spPr>
          <a:xfrm>
            <a:off x="1" y="1715716"/>
            <a:ext cx="12057016" cy="1015663"/>
          </a:xfrm>
          <a:prstGeom prst="rect">
            <a:avLst/>
          </a:prstGeom>
          <a:noFill/>
        </p:spPr>
        <p:txBody>
          <a:bodyPr wrap="square" rtlCol="0">
            <a:spAutoFit/>
          </a:bodyPr>
          <a:lstStyle/>
          <a:p>
            <a:pPr algn="ctr" defTabSz="914446">
              <a:lnSpc>
                <a:spcPct val="150000"/>
              </a:lnSpc>
              <a:buClr>
                <a:srgbClr val="0C1D3F"/>
              </a:buClr>
              <a:buSzPts val="3200"/>
              <a:defRPr/>
            </a:pPr>
            <a:r>
              <a:rPr lang="en-US" sz="4000" b="1" kern="0" dirty="0" err="1">
                <a:solidFill>
                  <a:srgbClr val="FF0000"/>
                </a:solidFill>
                <a:latin typeface="HP001 4 hàng" panose="020B0603050302020204" pitchFamily="34" charset="0"/>
                <a:cs typeface="Times New Roman" panose="02020603050405020304" pitchFamily="18" charset="0"/>
                <a:sym typeface="Bubblegum Sans"/>
              </a:rPr>
              <a:t>Đọc</a:t>
            </a:r>
            <a:r>
              <a:rPr lang="en-US" sz="4000" b="1" kern="0" dirty="0">
                <a:solidFill>
                  <a:srgbClr val="FF0000"/>
                </a:solidFill>
                <a:latin typeface="HP001 4 hàng" panose="020B0603050302020204" pitchFamily="34" charset="0"/>
                <a:cs typeface="Times New Roman" panose="02020603050405020304" pitchFamily="18" charset="0"/>
                <a:sym typeface="Bubblegum Sans"/>
              </a:rPr>
              <a:t>: </a:t>
            </a:r>
            <a:r>
              <a:rPr lang="en-US" sz="4000" b="1" kern="0" dirty="0" err="1">
                <a:solidFill>
                  <a:srgbClr val="FF0000"/>
                </a:solidFill>
                <a:latin typeface="HP001 4 hàng" panose="020B0603050302020204" pitchFamily="34" charset="0"/>
                <a:cs typeface="Times New Roman" panose="02020603050405020304" pitchFamily="18" charset="0"/>
                <a:sym typeface="Bubblegum Sans"/>
              </a:rPr>
              <a:t>Thư</a:t>
            </a:r>
            <a:r>
              <a:rPr lang="en-US" sz="4000" b="1" kern="0" dirty="0">
                <a:solidFill>
                  <a:srgbClr val="FF0000"/>
                </a:solidFill>
                <a:latin typeface="HP001 4 hàng" panose="020B0603050302020204" pitchFamily="34" charset="0"/>
                <a:cs typeface="Times New Roman" panose="02020603050405020304" pitchFamily="18" charset="0"/>
                <a:sym typeface="Bubblegum Sans"/>
              </a:rPr>
              <a:t> </a:t>
            </a:r>
            <a:r>
              <a:rPr lang="en-US" sz="4000" b="1" kern="0" dirty="0" err="1">
                <a:solidFill>
                  <a:srgbClr val="FF0000"/>
                </a:solidFill>
                <a:latin typeface="HP001 4 hàng" panose="020B0603050302020204" pitchFamily="34" charset="0"/>
                <a:cs typeface="Times New Roman" panose="02020603050405020304" pitchFamily="18" charset="0"/>
                <a:sym typeface="Bubblegum Sans"/>
              </a:rPr>
              <a:t>của</a:t>
            </a:r>
            <a:r>
              <a:rPr lang="en-US" sz="4000" b="1" kern="0" dirty="0">
                <a:solidFill>
                  <a:srgbClr val="FF0000"/>
                </a:solidFill>
                <a:latin typeface="HP001 4 hàng" panose="020B0603050302020204" pitchFamily="34" charset="0"/>
                <a:cs typeface="Times New Roman" panose="02020603050405020304" pitchFamily="18" charset="0"/>
                <a:sym typeface="Bubblegum Sans"/>
              </a:rPr>
              <a:t> </a:t>
            </a:r>
            <a:r>
              <a:rPr lang="en-US" sz="4000" b="1" kern="0" dirty="0" err="1">
                <a:solidFill>
                  <a:srgbClr val="FF0000"/>
                </a:solidFill>
                <a:latin typeface="HP001 4 hàng" panose="020B0603050302020204" pitchFamily="34" charset="0"/>
                <a:cs typeface="Times New Roman" panose="02020603050405020304" pitchFamily="18" charset="0"/>
                <a:sym typeface="Bubblegum Sans"/>
              </a:rPr>
              <a:t>bố</a:t>
            </a:r>
            <a:endParaRPr lang="en-US" sz="4000" b="1" kern="0" dirty="0">
              <a:solidFill>
                <a:srgbClr val="FF0000"/>
              </a:solidFill>
              <a:latin typeface="HP001 4 hàng" panose="020B0603050302020204" pitchFamily="34" charset="0"/>
              <a:cs typeface="Times New Roman" panose="02020603050405020304" pitchFamily="18" charset="0"/>
              <a:sym typeface="Bubblegum Sans"/>
            </a:endParaRPr>
          </a:p>
        </p:txBody>
      </p:sp>
    </p:spTree>
    <p:extLst>
      <p:ext uri="{BB962C8B-B14F-4D97-AF65-F5344CB8AC3E}">
        <p14:creationId xmlns:p14="http://schemas.microsoft.com/office/powerpoint/2010/main" val="3614768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1"/>
          <p:cNvSpPr txBox="1"/>
          <p:nvPr/>
        </p:nvSpPr>
        <p:spPr>
          <a:xfrm>
            <a:off x="1068422" y="2618504"/>
            <a:ext cx="8376023" cy="1538883"/>
          </a:xfrm>
          <a:prstGeom prst="rect">
            <a:avLst/>
          </a:prstGeom>
        </p:spPr>
        <p:txBody>
          <a:bodyPr wrap="square" lIns="0" tIns="0" rIns="0" bIns="0" rtlCol="0" anchor="t">
            <a:spAutoFit/>
          </a:bodyPr>
          <a:lstStyle/>
          <a:p>
            <a:pPr algn="just">
              <a:lnSpc>
                <a:spcPts val="3986"/>
              </a:lnSpc>
            </a:pPr>
            <a:r>
              <a:rPr lang="en-US" sz="3600" dirty="0">
                <a:latin typeface="Times New Roman" panose="02020603050405020304" pitchFamily="18" charset="0"/>
                <a:ea typeface="Cambria" panose="02040503050406030204" pitchFamily="18" charset="0"/>
                <a:cs typeface="Times New Roman" panose="02020603050405020304" pitchFamily="18" charset="0"/>
                <a:sym typeface="Cambria Bold"/>
              </a:rPr>
              <a:t>1. </a:t>
            </a:r>
            <a:r>
              <a:rPr lang="en-US" sz="3600" dirty="0" err="1">
                <a:latin typeface="Times New Roman" panose="02020603050405020304" pitchFamily="18" charset="0"/>
                <a:ea typeface="Cambria" panose="02040503050406030204" pitchFamily="18" charset="0"/>
                <a:cs typeface="Times New Roman" panose="02020603050405020304" pitchFamily="18" charset="0"/>
                <a:sym typeface="Cambria Bold"/>
              </a:rPr>
              <a:t>Tìm</a:t>
            </a:r>
            <a:r>
              <a:rPr lang="en-US" sz="3600" dirty="0">
                <a:latin typeface="Times New Roman" panose="02020603050405020304" pitchFamily="18" charset="0"/>
                <a:ea typeface="Cambria" panose="02040503050406030204" pitchFamily="18" charset="0"/>
                <a:cs typeface="Times New Roman" panose="02020603050405020304" pitchFamily="18" charset="0"/>
                <a:sym typeface="Cambria Bold"/>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sym typeface="Cambria Bold"/>
              </a:rPr>
              <a:t>từ</a:t>
            </a:r>
            <a:r>
              <a:rPr lang="en-US" sz="3600" dirty="0">
                <a:latin typeface="Times New Roman" panose="02020603050405020304" pitchFamily="18" charset="0"/>
                <a:ea typeface="Cambria" panose="02040503050406030204" pitchFamily="18" charset="0"/>
                <a:cs typeface="Times New Roman" panose="02020603050405020304" pitchFamily="18" charset="0"/>
                <a:sym typeface="Cambria Bold"/>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sym typeface="Cambria Bold"/>
              </a:rPr>
              <a:t>khó</a:t>
            </a:r>
            <a:r>
              <a:rPr lang="en-US" sz="3600" dirty="0">
                <a:latin typeface="Times New Roman" panose="02020603050405020304" pitchFamily="18" charset="0"/>
                <a:ea typeface="Cambria" panose="02040503050406030204" pitchFamily="18" charset="0"/>
                <a:cs typeface="Times New Roman" panose="02020603050405020304" pitchFamily="18" charset="0"/>
                <a:sym typeface="Cambria Bold"/>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sym typeface="Cambria Bold"/>
              </a:rPr>
              <a:t>đọc</a:t>
            </a:r>
            <a:r>
              <a:rPr lang="en-US" sz="3600" dirty="0">
                <a:latin typeface="Times New Roman" panose="02020603050405020304" pitchFamily="18" charset="0"/>
                <a:ea typeface="Cambria" panose="02040503050406030204" pitchFamily="18" charset="0"/>
                <a:cs typeface="Times New Roman" panose="02020603050405020304" pitchFamily="18" charset="0"/>
                <a:sym typeface="Cambria Bold"/>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sym typeface="Cambria Bold"/>
              </a:rPr>
              <a:t>từ</a:t>
            </a:r>
            <a:r>
              <a:rPr lang="en-US" sz="3600" dirty="0">
                <a:latin typeface="Times New Roman" panose="02020603050405020304" pitchFamily="18" charset="0"/>
                <a:ea typeface="Cambria" panose="02040503050406030204" pitchFamily="18" charset="0"/>
                <a:cs typeface="Times New Roman" panose="02020603050405020304" pitchFamily="18" charset="0"/>
                <a:sym typeface="Cambria Bold"/>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sym typeface="Cambria Bold"/>
              </a:rPr>
              <a:t>cần</a:t>
            </a:r>
            <a:r>
              <a:rPr lang="en-US" sz="3600" dirty="0">
                <a:latin typeface="Times New Roman" panose="02020603050405020304" pitchFamily="18" charset="0"/>
                <a:ea typeface="Cambria" panose="02040503050406030204" pitchFamily="18" charset="0"/>
                <a:cs typeface="Times New Roman" panose="02020603050405020304" pitchFamily="18" charset="0"/>
                <a:sym typeface="Cambria Bold"/>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sym typeface="Cambria Bold"/>
              </a:rPr>
              <a:t>giải</a:t>
            </a:r>
            <a:r>
              <a:rPr lang="en-US" sz="3600" dirty="0">
                <a:latin typeface="Times New Roman" panose="02020603050405020304" pitchFamily="18" charset="0"/>
                <a:ea typeface="Cambria" panose="02040503050406030204" pitchFamily="18" charset="0"/>
                <a:cs typeface="Times New Roman" panose="02020603050405020304" pitchFamily="18" charset="0"/>
                <a:sym typeface="Cambria Bold"/>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sym typeface="Cambria Bold"/>
              </a:rPr>
              <a:t>nghĩa</a:t>
            </a:r>
            <a:r>
              <a:rPr lang="en-US" sz="3600" dirty="0">
                <a:latin typeface="Times New Roman" panose="02020603050405020304" pitchFamily="18" charset="0"/>
                <a:ea typeface="Cambria" panose="02040503050406030204" pitchFamily="18" charset="0"/>
                <a:cs typeface="Times New Roman" panose="02020603050405020304" pitchFamily="18" charset="0"/>
                <a:sym typeface="Cambria Bold"/>
              </a:rPr>
              <a:t>.</a:t>
            </a:r>
          </a:p>
          <a:p>
            <a:pPr algn="just">
              <a:lnSpc>
                <a:spcPts val="3986"/>
              </a:lnSpc>
            </a:pPr>
            <a:r>
              <a:rPr lang="en-US" sz="3600" dirty="0">
                <a:latin typeface="Times New Roman" panose="02020603050405020304" pitchFamily="18" charset="0"/>
                <a:ea typeface="Cambria" panose="02040503050406030204" pitchFamily="18" charset="0"/>
                <a:cs typeface="Times New Roman" panose="02020603050405020304" pitchFamily="18" charset="0"/>
                <a:sym typeface="Cambria Bold"/>
              </a:rPr>
              <a:t>2. </a:t>
            </a:r>
            <a:r>
              <a:rPr lang="en-US" sz="3600" dirty="0" err="1">
                <a:latin typeface="Times New Roman" panose="02020603050405020304" pitchFamily="18" charset="0"/>
                <a:ea typeface="Cambria" panose="02040503050406030204" pitchFamily="18" charset="0"/>
                <a:cs typeface="Times New Roman" panose="02020603050405020304" pitchFamily="18" charset="0"/>
                <a:sym typeface="Cambria Bold"/>
              </a:rPr>
              <a:t>Tìm</a:t>
            </a:r>
            <a:r>
              <a:rPr lang="en-US" sz="3600" dirty="0">
                <a:latin typeface="Times New Roman" panose="02020603050405020304" pitchFamily="18" charset="0"/>
                <a:ea typeface="Cambria" panose="02040503050406030204" pitchFamily="18" charset="0"/>
                <a:cs typeface="Times New Roman" panose="02020603050405020304" pitchFamily="18" charset="0"/>
                <a:sym typeface="Cambria Bold"/>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sym typeface="Cambria Bold"/>
              </a:rPr>
              <a:t>cách</a:t>
            </a:r>
            <a:r>
              <a:rPr lang="en-US" sz="3600" dirty="0">
                <a:latin typeface="Times New Roman" panose="02020603050405020304" pitchFamily="18" charset="0"/>
                <a:ea typeface="Cambria" panose="02040503050406030204" pitchFamily="18" charset="0"/>
                <a:cs typeface="Times New Roman" panose="02020603050405020304" pitchFamily="18" charset="0"/>
                <a:sym typeface="Cambria Bold"/>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sym typeface="Cambria Bold"/>
              </a:rPr>
              <a:t>ngắt</a:t>
            </a:r>
            <a:r>
              <a:rPr lang="en-US" sz="3600" dirty="0">
                <a:latin typeface="Times New Roman" panose="02020603050405020304" pitchFamily="18" charset="0"/>
                <a:ea typeface="Cambria" panose="02040503050406030204" pitchFamily="18" charset="0"/>
                <a:cs typeface="Times New Roman" panose="02020603050405020304" pitchFamily="18" charset="0"/>
                <a:sym typeface="Cambria Bold"/>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sym typeface="Cambria Bold"/>
              </a:rPr>
              <a:t>nhịp</a:t>
            </a:r>
            <a:r>
              <a:rPr lang="en-US" sz="3600" dirty="0">
                <a:latin typeface="Times New Roman" panose="02020603050405020304" pitchFamily="18" charset="0"/>
                <a:ea typeface="Cambria" panose="02040503050406030204" pitchFamily="18" charset="0"/>
                <a:cs typeface="Times New Roman" panose="02020603050405020304" pitchFamily="18" charset="0"/>
                <a:sym typeface="Cambria Bold"/>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sym typeface="Cambria Bold"/>
              </a:rPr>
              <a:t>thơ</a:t>
            </a:r>
            <a:r>
              <a:rPr lang="en-US" sz="3600" dirty="0">
                <a:latin typeface="Times New Roman" panose="02020603050405020304" pitchFamily="18" charset="0"/>
                <a:ea typeface="Cambria" panose="02040503050406030204" pitchFamily="18" charset="0"/>
                <a:cs typeface="Times New Roman" panose="02020603050405020304" pitchFamily="18" charset="0"/>
                <a:sym typeface="Cambria Bold"/>
              </a:rPr>
              <a:t>.</a:t>
            </a:r>
          </a:p>
          <a:p>
            <a:pPr algn="just">
              <a:lnSpc>
                <a:spcPts val="3986"/>
              </a:lnSpc>
            </a:pPr>
            <a:r>
              <a:rPr lang="en-US" sz="3600" dirty="0">
                <a:latin typeface="Times New Roman" panose="02020603050405020304" pitchFamily="18" charset="0"/>
                <a:ea typeface="Cambria" panose="02040503050406030204" pitchFamily="18" charset="0"/>
                <a:cs typeface="Times New Roman" panose="02020603050405020304" pitchFamily="18" charset="0"/>
                <a:sym typeface="Cambria Bold"/>
              </a:rPr>
              <a:t>3. </a:t>
            </a:r>
            <a:r>
              <a:rPr lang="en-US" sz="3600" dirty="0" err="1">
                <a:latin typeface="Times New Roman" panose="02020603050405020304" pitchFamily="18" charset="0"/>
                <a:ea typeface="Cambria" panose="02040503050406030204" pitchFamily="18" charset="0"/>
                <a:cs typeface="Times New Roman" panose="02020603050405020304" pitchFamily="18" charset="0"/>
                <a:sym typeface="Cambria Bold"/>
              </a:rPr>
              <a:t>Nêu</a:t>
            </a:r>
            <a:r>
              <a:rPr lang="en-US" sz="3600" dirty="0">
                <a:latin typeface="Times New Roman" panose="02020603050405020304" pitchFamily="18" charset="0"/>
                <a:ea typeface="Cambria" panose="02040503050406030204" pitchFamily="18" charset="0"/>
                <a:cs typeface="Times New Roman" panose="02020603050405020304" pitchFamily="18" charset="0"/>
                <a:sym typeface="Cambria Bold"/>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sym typeface="Cambria Bold"/>
              </a:rPr>
              <a:t>cách</a:t>
            </a:r>
            <a:r>
              <a:rPr lang="en-US" sz="3600" dirty="0">
                <a:latin typeface="Times New Roman" panose="02020603050405020304" pitchFamily="18" charset="0"/>
                <a:ea typeface="Cambria" panose="02040503050406030204" pitchFamily="18" charset="0"/>
                <a:cs typeface="Times New Roman" panose="02020603050405020304" pitchFamily="18" charset="0"/>
                <a:sym typeface="Cambria Bold"/>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sym typeface="Cambria Bold"/>
              </a:rPr>
              <a:t>đọc</a:t>
            </a:r>
            <a:r>
              <a:rPr lang="en-US" sz="3600" dirty="0">
                <a:latin typeface="Times New Roman" panose="02020603050405020304" pitchFamily="18" charset="0"/>
                <a:ea typeface="Cambria" panose="02040503050406030204" pitchFamily="18" charset="0"/>
                <a:cs typeface="Times New Roman" panose="02020603050405020304" pitchFamily="18" charset="0"/>
                <a:sym typeface="Cambria Bold"/>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sym typeface="Cambria Bold"/>
              </a:rPr>
              <a:t>từng</a:t>
            </a:r>
            <a:r>
              <a:rPr lang="en-US" sz="3600" dirty="0">
                <a:latin typeface="Times New Roman" panose="02020603050405020304" pitchFamily="18" charset="0"/>
                <a:ea typeface="Cambria" panose="02040503050406030204" pitchFamily="18" charset="0"/>
                <a:cs typeface="Times New Roman" panose="02020603050405020304" pitchFamily="18" charset="0"/>
                <a:sym typeface="Cambria Bold"/>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sym typeface="Cambria Bold"/>
              </a:rPr>
              <a:t>đoạn</a:t>
            </a:r>
            <a:r>
              <a:rPr lang="en-US" sz="3600" dirty="0">
                <a:latin typeface="Times New Roman" panose="02020603050405020304" pitchFamily="18" charset="0"/>
                <a:ea typeface="Cambria" panose="02040503050406030204" pitchFamily="18" charset="0"/>
                <a:cs typeface="Times New Roman" panose="02020603050405020304" pitchFamily="18" charset="0"/>
                <a:sym typeface="Cambria Bold"/>
              </a:rPr>
              <a:t>.</a:t>
            </a:r>
          </a:p>
        </p:txBody>
      </p:sp>
      <p:sp>
        <p:nvSpPr>
          <p:cNvPr id="11" name="Cloud Callout 10"/>
          <p:cNvSpPr/>
          <p:nvPr/>
        </p:nvSpPr>
        <p:spPr>
          <a:xfrm>
            <a:off x="7298050" y="143581"/>
            <a:ext cx="4893950" cy="1676400"/>
          </a:xfrm>
          <a:prstGeom prst="cloudCallout">
            <a:avLst>
              <a:gd name="adj1" fmla="val -71397"/>
              <a:gd name="adj2" fmla="val 86887"/>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Thảo</a:t>
            </a:r>
            <a:r>
              <a:rPr lang="en-US" sz="32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luận</a:t>
            </a:r>
            <a:r>
              <a:rPr lang="en-US" sz="32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nhóm</a:t>
            </a:r>
            <a:r>
              <a:rPr lang="en-US" sz="32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4</a:t>
            </a:r>
          </a:p>
          <a:p>
            <a:pPr algn="ctr"/>
            <a:r>
              <a:rPr lang="en-US" sz="32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(3 </a:t>
            </a:r>
            <a:r>
              <a:rPr lang="en-US" sz="32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phút</a:t>
            </a:r>
            <a:r>
              <a:rPr lang="en-US" sz="32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007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TotalTime>
  <Words>749</Words>
  <Application>Microsoft Office PowerPoint</Application>
  <PresentationFormat>Widescreen</PresentationFormat>
  <Paragraphs>103</Paragraphs>
  <Slides>26</Slides>
  <Notes>1</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Calibri</vt:lpstr>
      <vt:lpstr>Calibri Light</vt:lpstr>
      <vt:lpstr>Cambria</vt:lpstr>
      <vt:lpstr>HP001 4 hàng</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18</cp:revision>
  <dcterms:created xsi:type="dcterms:W3CDTF">2025-02-11T01:19:57Z</dcterms:created>
  <dcterms:modified xsi:type="dcterms:W3CDTF">2025-04-03T02:31:05Z</dcterms:modified>
</cp:coreProperties>
</file>