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sldIdLst>
    <p:sldId id="385" r:id="rId5"/>
    <p:sldId id="281" r:id="rId6"/>
    <p:sldId id="279" r:id="rId7"/>
    <p:sldId id="257" r:id="rId8"/>
    <p:sldId id="390" r:id="rId9"/>
    <p:sldId id="392" r:id="rId10"/>
    <p:sldId id="395" r:id="rId11"/>
    <p:sldId id="394" r:id="rId12"/>
    <p:sldId id="2007577199" r:id="rId13"/>
    <p:sldId id="2007577200" r:id="rId14"/>
    <p:sldId id="2007577201" r:id="rId15"/>
    <p:sldId id="256" r:id="rId16"/>
    <p:sldId id="2007577202" r:id="rId17"/>
    <p:sldId id="274" r:id="rId18"/>
    <p:sldId id="396" r:id="rId19"/>
    <p:sldId id="265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04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44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32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18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46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19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8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10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82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11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6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26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84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62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38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0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1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65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53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17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3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5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1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69628-7A44-4FE2-8068-3BAD329FE14B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11B69-ECBD-4A42-A280-D8A4E3B23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8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0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9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8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4.sv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3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file:///D:\rung%20chuog%20vang\rung%20chuong.mp3" TargetMode="External"/><Relationship Id="rId13" Type="http://schemas.openxmlformats.org/officeDocument/2006/relationships/image" Target="../media/image29.GIF"/><Relationship Id="rId3" Type="http://schemas.microsoft.com/office/2007/relationships/media" Target="../media/media1.wav"/><Relationship Id="rId7" Type="http://schemas.microsoft.com/office/2007/relationships/media" Target="file:///D:\rung%20chuog%20vang\rung%20chuong.mp3" TargetMode="External"/><Relationship Id="rId12" Type="http://schemas.openxmlformats.org/officeDocument/2006/relationships/image" Target="../media/image28.png"/><Relationship Id="rId2" Type="http://schemas.openxmlformats.org/officeDocument/2006/relationships/audio" Target="file:///D:\Rung%20Chuong%20Vang\8.%20Ket%20thuc%20cau%20hoi.wav" TargetMode="External"/><Relationship Id="rId1" Type="http://schemas.microsoft.com/office/2007/relationships/media" Target="file:///D:\Rung%20Chuong%20Vang\8.%20Ket%20thuc%20cau%20hoi.wav" TargetMode="External"/><Relationship Id="rId6" Type="http://schemas.openxmlformats.org/officeDocument/2006/relationships/audio" Target="file:///D:\Rung%20Chuong%20Vang\chaomung.wav" TargetMode="External"/><Relationship Id="rId11" Type="http://schemas.openxmlformats.org/officeDocument/2006/relationships/image" Target="../media/image27.png"/><Relationship Id="rId5" Type="http://schemas.microsoft.com/office/2007/relationships/media" Target="file:///D:\Rung%20Chuong%20Vang\chaomung.wav" TargetMode="External"/><Relationship Id="rId10" Type="http://schemas.openxmlformats.org/officeDocument/2006/relationships/audio" Target="../media/audio1.wav"/><Relationship Id="rId4" Type="http://schemas.openxmlformats.org/officeDocument/2006/relationships/audio" Target="../media/media1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3257" y="1300803"/>
            <a:ext cx="13716000" cy="771525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vi-VN" sz="2700" dirty="0"/>
          </a:p>
        </p:txBody>
      </p:sp>
      <p:sp>
        <p:nvSpPr>
          <p:cNvPr id="4" name="Freeform 4"/>
          <p:cNvSpPr/>
          <p:nvPr/>
        </p:nvSpPr>
        <p:spPr>
          <a:xfrm>
            <a:off x="12808493" y="-1241651"/>
            <a:ext cx="4863180" cy="61722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83908" y="300406"/>
            <a:ext cx="7341951" cy="4038074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7826" y="6878470"/>
            <a:ext cx="12172950" cy="4245317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12190" y="6351191"/>
            <a:ext cx="8283803" cy="3934806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97035" y="6422711"/>
            <a:ext cx="8283803" cy="3934806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24161" y="5895720"/>
            <a:ext cx="3099548" cy="2874126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829089">
            <a:off x="-965136" y="-338579"/>
            <a:ext cx="5496786" cy="5748273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43139" y="1858158"/>
            <a:ext cx="5551124" cy="61722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383910" y="7230229"/>
            <a:ext cx="1189754" cy="2579411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27170" y="4875467"/>
            <a:ext cx="1730091" cy="2932359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707285" y="7086407"/>
            <a:ext cx="1189754" cy="2579411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19877" y="8162762"/>
            <a:ext cx="1592264" cy="2698752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2700958" y="7651749"/>
            <a:ext cx="1592264" cy="2698752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003729" y="1793333"/>
            <a:ext cx="12102309" cy="2935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67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 MỪNG QUÝ THẦY CÔ </a:t>
            </a:r>
          </a:p>
          <a:p>
            <a:pPr algn="ctr"/>
            <a:r>
              <a:rPr lang="en-US" altLang="zh-CN" sz="67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 DỰ GIỜ THĂM LỚP </a:t>
            </a:r>
          </a:p>
          <a:p>
            <a:pPr algn="ctr" defTabSz="685800">
              <a:lnSpc>
                <a:spcPts val="7522"/>
              </a:lnSpc>
            </a:pPr>
            <a:endParaRPr lang="en-US" sz="4050" spc="-203" dirty="0">
              <a:solidFill>
                <a:srgbClr val="FF3131"/>
              </a:solidFill>
              <a:latin typeface="Baloo Bhai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642119" y="7090298"/>
            <a:ext cx="12390365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00">
              <a:lnSpc>
                <a:spcPts val="5580"/>
              </a:lnSpc>
            </a:pPr>
            <a:r>
              <a:rPr lang="en-US" sz="465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65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65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65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65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5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65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65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4650" b="1" dirty="0">
              <a:solidFill>
                <a:srgbClr val="2417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ts val="5220"/>
              </a:lnSpc>
              <a:spcBef>
                <a:spcPct val="0"/>
              </a:spcBef>
            </a:pPr>
            <a:endParaRPr lang="en-US" sz="4650" dirty="0">
              <a:solidFill>
                <a:srgbClr val="241726"/>
              </a:solidFill>
              <a:latin typeface="Sedgwick Av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97768" y="3963237"/>
            <a:ext cx="491422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vi-VN" sz="4200" b="1" i="1" dirty="0">
                <a:latin typeface="Times New Roman" pitchFamily="18" charset="0"/>
                <a:cs typeface="Times New Roman" pitchFamily="18" charset="0"/>
              </a:rPr>
              <a:t>MÔN TOÁN</a:t>
            </a:r>
            <a:r>
              <a:rPr lang="en-US" sz="4200" b="1" i="1" dirty="0">
                <a:latin typeface="Times New Roman" pitchFamily="18" charset="0"/>
                <a:cs typeface="Times New Roman" pitchFamily="18" charset="0"/>
              </a:rPr>
              <a:t> - LỚP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3A3D0-3143-10F8-9EDD-BB7038C764C9}"/>
              </a:ext>
            </a:extLst>
          </p:cNvPr>
          <p:cNvSpPr txBox="1"/>
          <p:nvPr/>
        </p:nvSpPr>
        <p:spPr>
          <a:xfrm>
            <a:off x="2286001" y="485649"/>
            <a:ext cx="12349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>
                <a:latin typeface="+mj-lt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2515371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6674484" y="312165"/>
            <a:ext cx="9327015" cy="9433389"/>
            <a:chOff x="3775076" y="233265"/>
            <a:chExt cx="6218010" cy="62889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748627" y="1374494"/>
              <a:ext cx="920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3 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482932" y="1639547"/>
              <a:ext cx="867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2</a:t>
              </a: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70825" y="1971087"/>
              <a:ext cx="920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 7 </a:t>
              </a: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4087426" y="2384850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836000" y="2746729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1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965406" y="3624205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9</a:t>
              </a:r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4016545" y="4055602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7</a:t>
              </a: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195845" y="4474784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4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408645" y="4816701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2</a:t>
              </a:r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679617" y="5106583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3</a:t>
              </a: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971993" y="5492850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6</a:t>
              </a: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448790" y="5548616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3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752618" y="5887082"/>
              <a:ext cx="93166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Nhóm1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687893" y="5836520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3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7089131" y="5915529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4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7508227" y="5643127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842105" y="5432258"/>
              <a:ext cx="8679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6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818358" y="504477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7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8043225" y="4718631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8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8245492" y="4410304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9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87418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4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612770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2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23169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4 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8485892" y="2860392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6</a:t>
              </a: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418341" y="2393136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8</a:t>
              </a: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7713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8112232" y="164749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1</a:t>
              </a: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2" y="1415667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3</a:t>
              </a: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484289" y="124603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7152088" y="1040797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7</a:t>
              </a: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732724" y="854834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9</a:t>
              </a: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408007" y="798878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8</a:t>
              </a: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3" y="826093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vi-VN" sz="2700" dirty="0">
                  <a:solidFill>
                    <a:prstClr val="black"/>
                  </a:solidFill>
                  <a:latin typeface="Arial" panose="020B0604020202020204" pitchFamily="34" charset="0"/>
                </a:rPr>
                <a:t>Nh</a:t>
              </a:r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7</a:t>
              </a:r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588195" y="899779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6</a:t>
              </a:r>
              <a:r>
                <a:rPr lang="vi-VN" sz="2700" dirty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sz="27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1" y="1020866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98807" y="1179856"/>
              <a:ext cx="14225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/>
              <a:r>
                <a:rPr lang="en-US" sz="2700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sz="2700" dirty="0">
                  <a:solidFill>
                    <a:prstClr val="white"/>
                  </a:solidFill>
                  <a:latin typeface="Calibri" panose="020F0502020204030204"/>
                </a:rPr>
                <a:t> 4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10468675" y="4186013"/>
            <a:ext cx="1738637" cy="1738637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971888" y="519054"/>
            <a:ext cx="468686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 defTabSz="1371600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14658668" y="8871275"/>
            <a:ext cx="3357726" cy="105435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9" y="1723646"/>
            <a:ext cx="742950" cy="65722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67" y="2266557"/>
            <a:ext cx="742950" cy="65722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440" y="437253"/>
            <a:ext cx="1239869" cy="206644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4189032"/>
            <a:ext cx="2031321" cy="1732596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100" y="2923782"/>
            <a:ext cx="8803826" cy="7363218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 rot="17081983">
            <a:off x="10320070" y="8923518"/>
            <a:ext cx="13974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391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FF67E-57A4-1537-2D5D-C12BF7017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7F7A85-C533-89F2-D6A4-0B1DD36BFE9E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A728FF-7623-CB2D-7085-D2354C1C60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C76AAA-C954-86C2-4887-36DBC6A74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E67DD12-AAB4-9DBA-9405-58966D8D79F9}"/>
              </a:ext>
            </a:extLst>
          </p:cNvPr>
          <p:cNvSpPr/>
          <p:nvPr/>
        </p:nvSpPr>
        <p:spPr>
          <a:xfrm>
            <a:off x="330200" y="469900"/>
            <a:ext cx="17500600" cy="93472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D04CF-FA09-7538-8393-327607518F4C}"/>
              </a:ext>
            </a:extLst>
          </p:cNvPr>
          <p:cNvSpPr txBox="1"/>
          <p:nvPr/>
        </p:nvSpPr>
        <p:spPr>
          <a:xfrm>
            <a:off x="957947" y="3045012"/>
            <a:ext cx="16597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hình tròn và đường tròn.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bốt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kính15cm?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F86987B-79BF-9513-CEC1-DC48A7CFC348}"/>
              </a:ext>
            </a:extLst>
          </p:cNvPr>
          <p:cNvSpPr/>
          <p:nvPr/>
        </p:nvSpPr>
        <p:spPr>
          <a:xfrm>
            <a:off x="4296228" y="595087"/>
            <a:ext cx="8882744" cy="2449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7038012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529771" y="1898268"/>
            <a:ext cx="5768300" cy="567106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2928F9-1545-7775-236E-50946ACD4369}"/>
              </a:ext>
            </a:extLst>
          </p:cNvPr>
          <p:cNvSpPr/>
          <p:nvPr/>
        </p:nvSpPr>
        <p:spPr>
          <a:xfrm>
            <a:off x="1529770" y="1898268"/>
            <a:ext cx="5768300" cy="5671065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717 L 0.09166 0.04166 C 0.1108 0.04953 0.13945 0.05393 0.16953 0.05393 C 0.20377 0.05393 0.23112 0.04953 0.25026 0.04166 L 0.34205 0.007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1061B-60B1-B976-C2EA-A8D02E08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4CC28F3-0CA5-8DEA-FC48-7C9CF474D79F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52CA9D-D605-8C04-E55C-939F2C515F9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E783A0-61C4-EEE9-F56B-947C134CE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2CAB4C-15A9-457F-4FC4-80AA36BBC7AE}"/>
              </a:ext>
            </a:extLst>
          </p:cNvPr>
          <p:cNvSpPr/>
          <p:nvPr/>
        </p:nvSpPr>
        <p:spPr>
          <a:xfrm>
            <a:off x="330200" y="469900"/>
            <a:ext cx="17500600" cy="93472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18AE3-6F9D-F844-CEA2-C32C7D36B209}"/>
              </a:ext>
            </a:extLst>
          </p:cNvPr>
          <p:cNvSpPr txBox="1"/>
          <p:nvPr/>
        </p:nvSpPr>
        <p:spPr>
          <a:xfrm>
            <a:off x="957947" y="3045012"/>
            <a:ext cx="16597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hình tròn và đường tròn.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bốt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kính15cm?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42F1228-005D-31D4-BCF2-5A6CC0B32591}"/>
              </a:ext>
            </a:extLst>
          </p:cNvPr>
          <p:cNvSpPr/>
          <p:nvPr/>
        </p:nvSpPr>
        <p:spPr>
          <a:xfrm>
            <a:off x="4296228" y="595087"/>
            <a:ext cx="8882744" cy="2449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8537019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compa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7281487-56DA-CD5A-3555-B83821D28C43}"/>
              </a:ext>
            </a:extLst>
          </p:cNvPr>
          <p:cNvSpPr txBox="1"/>
          <p:nvPr/>
        </p:nvSpPr>
        <p:spPr>
          <a:xfrm>
            <a:off x="14658875" y="38454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99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1" y="389164"/>
            <a:ext cx="18333119" cy="73234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2681" y="256723"/>
            <a:ext cx="1156523" cy="7719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1" y="3388535"/>
            <a:ext cx="18333119" cy="69285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84681" y="204077"/>
            <a:ext cx="1837695" cy="1837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092" y="-1391926"/>
            <a:ext cx="10444029" cy="107531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607" y="423260"/>
            <a:ext cx="1048187" cy="6996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904918" y="-61725"/>
            <a:ext cx="1417227" cy="9459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1" y="2160638"/>
            <a:ext cx="1726151" cy="11522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9841" y="190500"/>
            <a:ext cx="1574966" cy="10512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649363" y="526759"/>
            <a:ext cx="1071210" cy="7150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305244" y="1901615"/>
            <a:ext cx="5982756" cy="78915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826307" y="7712609"/>
            <a:ext cx="3237342" cy="24280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94" y="2371195"/>
            <a:ext cx="7656206" cy="5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85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67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0" y="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90" y="925830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90" y="228600"/>
            <a:ext cx="8334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9486900"/>
            <a:ext cx="85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1977" y="9258300"/>
            <a:ext cx="16907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Picture1"/>
          <p:cNvPicPr>
            <a:picLocks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83620" y="10175082"/>
            <a:ext cx="13716002" cy="14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20830273" flipH="1">
            <a:off x="11515725" y="1828800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13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720688">
            <a:off x="2543175" y="1828800"/>
            <a:ext cx="445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752600" y="3174042"/>
            <a:ext cx="14488733" cy="27995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_34348588_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934" y="8875241"/>
            <a:ext cx="9144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8746" y="9032789"/>
            <a:ext cx="2224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248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1868E35-DFF3-30F7-5153-570EF6C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4450"/>
            <a:ext cx="14944907" cy="260173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514352" y="22226"/>
            <a:ext cx="641351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3998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758E283-A401-D593-0BDF-490B942E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8488" y="5603291"/>
            <a:ext cx="7147199" cy="23302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23874A7-7F31-D2D4-695A-C7D3869B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8" y="385565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603291"/>
            <a:ext cx="3000377" cy="120332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F5D70FE-79F7-5801-FBD7-226EF4092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445" y="5684089"/>
            <a:ext cx="1635126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2626" y="5923101"/>
            <a:ext cx="920750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2" y="8041081"/>
            <a:ext cx="7147199" cy="22840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719FBF-F7B2-C87C-48DF-A298295B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8" y="621122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8" y="7904887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2" y="8258734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95249"/>
            <a:ext cx="3086100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36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498476"/>
            <a:ext cx="1349376" cy="889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6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BABD739C-57CE-BF41-AFB4-5293DD001B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30047"/>
            <a:ext cx="1333500" cy="1117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283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76157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7A505CC1-DF11-2532-E25A-11D92D7550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4A14E66D-2095-875C-2255-67D35631C0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A4649B3B-77C4-0368-F499-194BC076FC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52273"/>
            <a:ext cx="1333500" cy="111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462E1AD8-CB07-6A39-4844-BD97B09E7F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C6BC75EE-D697-893B-F320-2D1B41B73A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12861734" y="5912351"/>
            <a:ext cx="3505200" cy="1768476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2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72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" name="AutoShape 51">
            <a:extLst>
              <a:ext uri="{FF2B5EF4-FFF2-40B4-BE49-F238E27FC236}">
                <a16:creationId xmlns:a16="http://schemas.microsoft.com/office/drawing/2014/main" id="{57E3F3A0-FC77-06AB-25BB-8289C4E3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529" y="3006169"/>
            <a:ext cx="7147199" cy="22840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thang,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AE1C937F-A14A-A765-F25F-AD93D6A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6" y="2885655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8D34FE4C-8F97-E278-7D22-1D5D46D5D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6960" y="3239502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72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pic>
        <p:nvPicPr>
          <p:cNvPr id="2" name="Picture 37" descr="Blue_chapterlist">
            <a:extLst>
              <a:ext uri="{FF2B5EF4-FFF2-40B4-BE49-F238E27FC236}">
                <a16:creationId xmlns:a16="http://schemas.microsoft.com/office/drawing/2014/main" id="{CCF8F64E-27AE-BCBE-A44C-C7C25C22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1" y="8325858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7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500"/>
                            </p:stCondLst>
                            <p:childTnLst>
                              <p:par>
                                <p:cTn id="13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4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-4.69136E-6 L 3.05556E-6 -0.07222 " pathEditMode="relative" rAng="0" ptsTypes="AA">
                                      <p:cBhvr>
                                        <p:cTn id="1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EE66B-29FD-EA64-9AA8-1C8698A43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D8B02D8-1E96-D143-D7C0-DBDB2774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44450"/>
            <a:ext cx="15928976" cy="409742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OA, OB, AB ;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OM  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609A50BB-A26E-31DF-8E4C-70C5084E3C81}"/>
              </a:ext>
            </a:extLst>
          </p:cNvPr>
          <p:cNvGrpSpPr/>
          <p:nvPr/>
        </p:nvGrpSpPr>
        <p:grpSpPr bwMode="auto">
          <a:xfrm>
            <a:off x="514352" y="22226"/>
            <a:ext cx="641351" cy="10287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3569D9C-4D4E-4C05-7995-36AFB66261A2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B41738C2-E4D7-26A4-B27A-8DD48D3A5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3998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BAF9E-2779-3763-F364-27270AE1BC71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998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42757582-3478-3480-41B7-5E03E62DB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935" y="4371262"/>
            <a:ext cx="7147199" cy="23302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endParaRPr lang="vi-VN" sz="1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97B77A6-71B6-8556-8DCE-7FDC8EB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8" y="385565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CB8D014-9483-18CE-75FA-547B704F8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4271082"/>
            <a:ext cx="3000377" cy="120332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61CE3C8-1B6B-D4D1-CAF9-BC458742C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606" y="4453384"/>
            <a:ext cx="1635126" cy="917574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1F282F3-9A29-3524-EA6F-92B3884A62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7290" y="4501009"/>
            <a:ext cx="920750" cy="5810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5CB5EBE-8E64-95E9-CA9B-8E64AE14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1095" y="6821881"/>
            <a:ext cx="7147199" cy="228401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1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353E156-4017-DEC4-0E5E-5D08BE07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8" y="6211220"/>
            <a:ext cx="1187450" cy="52705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0A0DBBF9-94EA-0A01-BB07-C0568B63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8" y="6572678"/>
            <a:ext cx="2736851" cy="120332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09242B4-DCCF-7825-B838-9E4B41CE2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811" y="6737350"/>
            <a:ext cx="1635125" cy="92075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3998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468C171-6C0B-20C9-CA0F-ACD9165443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2" y="6848476"/>
            <a:ext cx="920750" cy="58102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72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4617351-237F-1BDF-C33B-A0C5E34E0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-95249"/>
            <a:ext cx="3086100" cy="203835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36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7D640517-CAE2-7E5E-0EEE-AD180BB8DE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498476"/>
            <a:ext cx="1349376" cy="889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 dirty="0" err="1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6000" b="1" kern="10" dirty="0">
              <a:ln w="19050">
                <a:solidFill>
                  <a:srgbClr val="FF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WordArt 33">
            <a:extLst>
              <a:ext uri="{FF2B5EF4-FFF2-40B4-BE49-F238E27FC236}">
                <a16:creationId xmlns:a16="http://schemas.microsoft.com/office/drawing/2014/main" id="{5498CB2A-81C4-A6B8-5085-B3857ED38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92F1CD43-441C-28F7-B5D6-D3D9AF6C63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2560CCA2-645F-0C91-EBB5-ED4B06D144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30047"/>
            <a:ext cx="1333500" cy="1117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6472C247-9776-7259-20D9-9151D3A621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2690B963-E068-63DA-C65E-EE8CFEC4AB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283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F3FEF4B8-D203-EBA4-7EEC-8117FB93D3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76157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" name="WordArt 39">
            <a:extLst>
              <a:ext uri="{FF2B5EF4-FFF2-40B4-BE49-F238E27FC236}">
                <a16:creationId xmlns:a16="http://schemas.microsoft.com/office/drawing/2014/main" id="{A91C8833-C193-1168-BAE3-151FDF854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3" name="WordArt 40">
            <a:extLst>
              <a:ext uri="{FF2B5EF4-FFF2-40B4-BE49-F238E27FC236}">
                <a16:creationId xmlns:a16="http://schemas.microsoft.com/office/drawing/2014/main" id="{6B85E99B-2D3E-5918-4541-4C823887E9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4" name="WordArt 41">
            <a:extLst>
              <a:ext uri="{FF2B5EF4-FFF2-40B4-BE49-F238E27FC236}">
                <a16:creationId xmlns:a16="http://schemas.microsoft.com/office/drawing/2014/main" id="{94401DAA-D676-5272-692B-901C3124EA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7107" y="6352273"/>
            <a:ext cx="1333500" cy="111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5" name="WordArt 42">
            <a:extLst>
              <a:ext uri="{FF2B5EF4-FFF2-40B4-BE49-F238E27FC236}">
                <a16:creationId xmlns:a16="http://schemas.microsoft.com/office/drawing/2014/main" id="{E1D72DA6-401D-6C96-33FC-1964E16CF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6" name="WordArt 43">
            <a:extLst>
              <a:ext uri="{FF2B5EF4-FFF2-40B4-BE49-F238E27FC236}">
                <a16:creationId xmlns:a16="http://schemas.microsoft.com/office/drawing/2014/main" id="{4FCB1630-D97B-0919-9FC7-6D2DD206EB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47584" y="6374498"/>
            <a:ext cx="1333500" cy="1114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72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9C3BDCBF-924A-6B0C-D67C-8331EF7035FC}"/>
              </a:ext>
            </a:extLst>
          </p:cNvPr>
          <p:cNvGrpSpPr/>
          <p:nvPr/>
        </p:nvGrpSpPr>
        <p:grpSpPr bwMode="auto">
          <a:xfrm>
            <a:off x="12861734" y="5912351"/>
            <a:ext cx="3505200" cy="1768476"/>
            <a:chOff x="4320" y="292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987AD044-7BA5-C36C-D6A8-7B53497B9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12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30245909-80E8-E02A-CCFC-CD391A4CE65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54" y="319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72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9E1E7DF-059E-5765-B6C8-037C9F05E8FA}"/>
              </a:ext>
            </a:extLst>
          </p:cNvPr>
          <p:cNvSpPr txBox="1"/>
          <p:nvPr/>
        </p:nvSpPr>
        <p:spPr>
          <a:xfrm>
            <a:off x="13611744" y="2252165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58F0C-A163-73CE-CB84-0B91E8011C70}"/>
              </a:ext>
            </a:extLst>
          </p:cNvPr>
          <p:cNvSpPr txBox="1"/>
          <p:nvPr/>
        </p:nvSpPr>
        <p:spPr>
          <a:xfrm>
            <a:off x="16891000" y="2252165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5A4C0-576C-2634-59F3-0EA1BAC94B66}"/>
              </a:ext>
            </a:extLst>
          </p:cNvPr>
          <p:cNvSpPr txBox="1"/>
          <p:nvPr/>
        </p:nvSpPr>
        <p:spPr>
          <a:xfrm>
            <a:off x="16533194" y="1183169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3F87B9-C02D-64F9-0B40-6B4267998C02}"/>
              </a:ext>
            </a:extLst>
          </p:cNvPr>
          <p:cNvSpPr/>
          <p:nvPr/>
        </p:nvSpPr>
        <p:spPr>
          <a:xfrm>
            <a:off x="14032390" y="11861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1094AE9-ABD4-AA3B-1001-8DF41DA56EEE}"/>
              </a:ext>
            </a:extLst>
          </p:cNvPr>
          <p:cNvCxnSpPr>
            <a:cxnSpLocks/>
            <a:stCxn id="19" idx="2"/>
            <a:endCxn id="19" idx="6"/>
          </p:cNvCxnSpPr>
          <p:nvPr/>
        </p:nvCxnSpPr>
        <p:spPr>
          <a:xfrm>
            <a:off x="14032390" y="25933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66C0A9-3587-9D07-E1F6-D0F8D4EE65A9}"/>
              </a:ext>
            </a:extLst>
          </p:cNvPr>
          <p:cNvCxnSpPr>
            <a:cxnSpLocks/>
          </p:cNvCxnSpPr>
          <p:nvPr/>
        </p:nvCxnSpPr>
        <p:spPr>
          <a:xfrm flipH="1">
            <a:off x="15318918" y="159335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080777B-BD74-7C51-7C3F-441620D4DF1C}"/>
              </a:ext>
            </a:extLst>
          </p:cNvPr>
          <p:cNvSpPr txBox="1"/>
          <p:nvPr/>
        </p:nvSpPr>
        <p:spPr>
          <a:xfrm>
            <a:off x="15160150" y="2626019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1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7222E-6 2.71605E-6 L 3.47222E-6 -0.07222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5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Speech Bubble: Rectangle with Corners Rounded 13">
            <a:extLst>
              <a:ext uri="{FF2B5EF4-FFF2-40B4-BE49-F238E27FC236}">
                <a16:creationId xmlns:a16="http://schemas.microsoft.com/office/drawing/2014/main" id="{ED903034-ABF1-1AEF-11C9-E119E7AFFD2D}"/>
              </a:ext>
            </a:extLst>
          </p:cNvPr>
          <p:cNvSpPr/>
          <p:nvPr/>
        </p:nvSpPr>
        <p:spPr>
          <a:xfrm>
            <a:off x="3150972" y="2245651"/>
            <a:ext cx="5297187" cy="1986542"/>
          </a:xfrm>
          <a:prstGeom prst="wedgeRoundRectCallout">
            <a:avLst>
              <a:gd name="adj1" fmla="val -19211"/>
              <a:gd name="adj2" fmla="val 6413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+mj-lt"/>
              </a:rPr>
              <a:t>Đầu phấn của com pa vạch ra một đường tròn. Tớ vẽ đường tròn bán kính 15cm</a:t>
            </a:r>
            <a:endParaRPr lang="en-US" sz="3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Speech Bubble: Rectangle with Corners Rounded 13">
            <a:extLst>
              <a:ext uri="{FF2B5EF4-FFF2-40B4-BE49-F238E27FC236}">
                <a16:creationId xmlns:a16="http://schemas.microsoft.com/office/drawing/2014/main" id="{ED903034-ABF1-1AEF-11C9-E119E7AFFD2D}"/>
              </a:ext>
            </a:extLst>
          </p:cNvPr>
          <p:cNvSpPr/>
          <p:nvPr/>
        </p:nvSpPr>
        <p:spPr>
          <a:xfrm>
            <a:off x="9012322" y="3419639"/>
            <a:ext cx="3956864" cy="1393415"/>
          </a:xfrm>
          <a:prstGeom prst="wedgeRoundRectCallout">
            <a:avLst>
              <a:gd name="adj1" fmla="val -19211"/>
              <a:gd name="adj2" fmla="val 64131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_34245516_6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3133" y="8075141"/>
            <a:ext cx="914400" cy="914400"/>
          </a:xfrm>
          <a:prstGeom prst="rect">
            <a:avLst/>
          </a:prstGeom>
        </p:spPr>
      </p:pic>
      <p:pic>
        <p:nvPicPr>
          <p:cNvPr id="12" name="p_34245435_54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7903" y="8232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15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66C82-D9C3-B9A0-12DB-9146CF60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2AC1F9-9B17-82BE-5578-5CAFD8523DE7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6A31E9-BF8C-1A40-BBA0-75FFE822D2F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  <a:defRPr/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9AA6E-8A3E-1B8A-B894-D76464C0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2D9202-A369-6909-DD26-9EF31367CD62}"/>
              </a:ext>
            </a:extLst>
          </p:cNvPr>
          <p:cNvSpPr/>
          <p:nvPr/>
        </p:nvSpPr>
        <p:spPr>
          <a:xfrm>
            <a:off x="330200" y="469900"/>
            <a:ext cx="17500600" cy="9347200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3FB58-0378-B589-36EE-8F6EA58341E1}"/>
              </a:ext>
            </a:extLst>
          </p:cNvPr>
          <p:cNvSpPr txBox="1"/>
          <p:nvPr/>
        </p:nvSpPr>
        <p:spPr>
          <a:xfrm>
            <a:off x="957947" y="3045012"/>
            <a:ext cx="1659708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hình tròn và đường tròn.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Rô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bốt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6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kính15cm?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1E951D8-CC16-17AA-91CB-4DAE7FC1FF8B}"/>
              </a:ext>
            </a:extLst>
          </p:cNvPr>
          <p:cNvSpPr/>
          <p:nvPr/>
        </p:nvSpPr>
        <p:spPr>
          <a:xfrm>
            <a:off x="4296228" y="595087"/>
            <a:ext cx="8882744" cy="24499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534582388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386</Words>
  <Application>Microsoft Office PowerPoint</Application>
  <PresentationFormat>Custom</PresentationFormat>
  <Paragraphs>109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.VnArial</vt:lpstr>
      <vt:lpstr>.VnHelvetInsH</vt:lpstr>
      <vt:lpstr>.VnTime</vt:lpstr>
      <vt:lpstr>Arial</vt:lpstr>
      <vt:lpstr>Baloo Bhai</vt:lpstr>
      <vt:lpstr>Calibri</vt:lpstr>
      <vt:lpstr>Calibri Light</vt:lpstr>
      <vt:lpstr>Garamond</vt:lpstr>
      <vt:lpstr>HP001 4 hàng</vt:lpstr>
      <vt:lpstr>Sedgwick Ave</vt:lpstr>
      <vt:lpstr>Tahoma</vt:lpstr>
      <vt:lpstr>Times New Roman</vt:lpstr>
      <vt:lpstr>Trebuchet MS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39</cp:revision>
  <dcterms:created xsi:type="dcterms:W3CDTF">2006-08-16T00:00:00Z</dcterms:created>
  <dcterms:modified xsi:type="dcterms:W3CDTF">2025-04-03T03:35:26Z</dcterms:modified>
  <dc:identifier>DAGSGSjGnWM</dc:identifier>
</cp:coreProperties>
</file>