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3" r:id="rId4"/>
    <p:sldId id="264" r:id="rId5"/>
    <p:sldId id="260" r:id="rId6"/>
    <p:sldId id="261" r:id="rId7"/>
    <p:sldId id="265" r:id="rId8"/>
    <p:sldId id="259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61B55-4506-4F9D-AAC5-84945DF7068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14DAC-7E8E-444E-AE4C-458E1BF0D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6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15p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14DAC-7E8E-444E-AE4C-458E1BF0D9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8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15p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14DAC-7E8E-444E-AE4C-458E1BF0D9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3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15p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14DAC-7E8E-444E-AE4C-458E1BF0D9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76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15p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14DAC-7E8E-444E-AE4C-458E1BF0D9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3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B0FEC-E331-0988-34C1-5A8965460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78466-E0BA-ACDB-7FAE-09E606965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FA6B-FB27-FB50-D5B0-01010E23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A1A57-9EE1-9ED5-9B6B-1FD14104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40961-8344-5690-4D89-0C9F26B0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6AAA-D9F6-A710-CD0C-0B8D90A1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C2784-A1E7-3AE6-3E83-CA305F126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3C39-1358-573D-DDE4-E60BD09D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47FFD-B32E-E04A-260B-C3F571F6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26DA2-E1C8-C0CB-EEB6-4968BE7F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6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EBB32-3D48-C9A0-9064-D5C503D9A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8AEB7-175B-AF91-735F-BA8E456A8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BA7D3-A8B5-C358-4DF1-8CA8EEE8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78407-ABBE-E64D-5DA7-6DCD9E24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A21D4-8FAB-76D0-7E7E-C42F702D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9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EE09-BDF9-9F1D-04FB-83EBD1FEC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466A-46C3-812F-7028-83E2A4B03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D2F6E-B900-ED63-6A42-D7B73988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9811-9DBB-901B-B93D-A804DD19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AAB12-C71A-668F-ADD7-57A46C85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0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F3B9-C072-40E3-B564-E291C884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F8818-1AAE-5343-52B2-B2CE3F955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58452-DBF5-7244-3600-BE17E29D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F4F81-34D6-851F-3935-E6DA41C8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269D-93B7-32FE-A44C-0D2F3A7A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6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46E4-4D10-BDEE-C833-D3096B83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0D3B0-0057-C6C5-E39D-87040F145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2403E-9E93-8D08-58A9-9C9629816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7A108-7C55-ED41-073E-B248AE3ED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53A49F-31FA-913B-FF03-16DDA5A08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19C55-CDDA-3C0F-B6A3-CE8701E7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8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F0A0-1A65-3537-C4F4-71FD60BB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EAA4F-5DAD-E93B-25CB-C5BC44EE5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B4183-CF2A-45F1-347F-F8E4B4CF9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473EF-6B4D-348B-284B-72996AAE8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A99BF-8467-D536-99D3-974CF17B59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1CD255-7056-BE31-952E-D727CD8E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22FB0-E458-756C-E7F3-A03C09B01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299D0-0D27-EC3D-D640-58E098027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5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61E6-59EE-701F-23F0-3DFEB191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16D7F7-239C-5B77-E8B3-83A1FD1A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35B1F-4BD9-664E-B36F-4936AD4F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8F4F0-C40E-923A-2A11-6B1F73C9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0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25D64-B642-60B4-EBFE-551AE260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BCFBA-8016-43C9-1F78-6581C2A5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4CF38-61EB-2C50-1254-0F407537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0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263C-1668-E08B-8977-D69226D5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56F02-2862-54E9-2657-D9702C418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FAF3D6-F5C9-49DF-C242-421B3EFF3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F042F-74B8-2129-54A2-833CB93A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D3DE-51A6-5B5D-C54A-FBA4E39C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F5BFE-E313-18FC-ED0F-1FEF84BC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0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19A39-225C-31F9-BDFD-0F04FB3A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CB3A1-64A3-E716-93E8-55B7F5C78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66296-7AF9-D446-E3E2-AD6342D9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B6B4F-7E82-5416-27FF-B1D2D325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71A21-A312-1118-C4B3-336A2A415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421D20-749C-C453-9AE4-B8C1368B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3020B-F327-7810-30FC-0B3E0EDE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AE87D-ADDA-5CE9-7354-068713C9C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DF920-55BB-3951-9950-F627B6F82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F8E51B-27AE-4F24-999C-49EB719DACE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90DA-9869-EF07-2047-63AA89AB4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DB38A-7FA7-FBE2-5736-D6EB68A42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61F89-66AD-4F31-8637-A485849C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B1E5C5-4D00-8F6F-2676-52370958B845}"/>
              </a:ext>
            </a:extLst>
          </p:cNvPr>
          <p:cNvSpPr/>
          <p:nvPr/>
        </p:nvSpPr>
        <p:spPr>
          <a:xfrm>
            <a:off x="338934" y="2303306"/>
            <a:ext cx="11143106" cy="2107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78016-7C5F-2DD0-2D4E-96A60F8F7042}"/>
              </a:ext>
            </a:extLst>
          </p:cNvPr>
          <p:cNvSpPr txBox="1"/>
          <p:nvPr/>
        </p:nvSpPr>
        <p:spPr>
          <a:xfrm>
            <a:off x="1720103" y="3564177"/>
            <a:ext cx="8751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Môn: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nghệ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Baguet Script" panose="00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11 –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đèn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lồng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2)</a:t>
            </a:r>
          </a:p>
          <a:p>
            <a:pPr algn="ctr"/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4A6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Baguet Script" panose="00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 Thanh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Baguet Script" panose="00000500000000000000" pitchFamily="2" charset="0"/>
                <a:cs typeface="Times New Roman" panose="02020603050405020304" pitchFamily="18" charset="0"/>
              </a:rPr>
              <a:t>Thủy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Baguet Script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5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510751640597">
            <a:hlinkClick r:id="" action="ppaction://media"/>
            <a:extLst>
              <a:ext uri="{FF2B5EF4-FFF2-40B4-BE49-F238E27FC236}">
                <a16:creationId xmlns:a16="http://schemas.microsoft.com/office/drawing/2014/main" id="{06223012-F0FB-2856-BE31-16D2973BB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F17BED6-0D33-99AF-0FFD-1ED261A017EC}"/>
              </a:ext>
            </a:extLst>
          </p:cNvPr>
          <p:cNvSpPr/>
          <p:nvPr/>
        </p:nvSpPr>
        <p:spPr>
          <a:xfrm>
            <a:off x="8229600" y="1"/>
            <a:ext cx="3962400" cy="209501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98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46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9AD6F6-62ED-A323-D222-177D53B557C7}"/>
              </a:ext>
            </a:extLst>
          </p:cNvPr>
          <p:cNvSpPr txBox="1"/>
          <p:nvPr/>
        </p:nvSpPr>
        <p:spPr>
          <a:xfrm>
            <a:off x="2345592" y="1377387"/>
            <a:ext cx="948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Baguet Script" panose="000005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Baguet Scrip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Baguet Script" panose="000005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Baguet Script" panose="000005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Baguet Script" panose="00000500000000000000" pitchFamily="2" charset="0"/>
                <a:cs typeface="Times New Roman" panose="02020603050405020304" pitchFamily="18" charset="0"/>
              </a:rPr>
              <a:t>tưởng</a:t>
            </a:r>
            <a:endParaRPr lang="en-US" sz="3600" dirty="0">
              <a:latin typeface="Baguet Scrip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5F2C4-5DCB-C8B8-AB38-16E431D96FC9}"/>
              </a:ext>
            </a:extLst>
          </p:cNvPr>
          <p:cNvSpPr txBox="1"/>
          <p:nvPr/>
        </p:nvSpPr>
        <p:spPr>
          <a:xfrm>
            <a:off x="1053296" y="2023718"/>
            <a:ext cx="11285316" cy="3939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Baguet Script" panose="00000500000000000000" pitchFamily="2" charset="0"/>
                <a:cs typeface="Times New Roman" panose="02020603050405020304" pitchFamily="18" charset="0"/>
              </a:rPr>
              <a:t>Gợi</a:t>
            </a:r>
            <a:r>
              <a:rPr lang="en-US" sz="4800" dirty="0">
                <a:latin typeface="Baguet Script" panose="00000500000000000000" pitchFamily="2" charset="0"/>
                <a:cs typeface="Times New Roman" panose="02020603050405020304" pitchFamily="18" charset="0"/>
              </a:rPr>
              <a:t> ý: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dirty="0">
              <a:effectLst/>
              <a:latin typeface="Baguet Scrip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effectLst/>
              <a:latin typeface="Baguet Scrip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dirty="0">
                <a:solidFill>
                  <a:srgbClr val="000000"/>
                </a:solidFill>
                <a:effectLst/>
                <a:latin typeface="Baguet Scrip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effectLst/>
              <a:latin typeface="Baguet Scrip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Baguet Script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EA574C-D410-C65F-62EB-B5564E3D5172}"/>
              </a:ext>
            </a:extLst>
          </p:cNvPr>
          <p:cNvSpPr/>
          <p:nvPr/>
        </p:nvSpPr>
        <p:spPr>
          <a:xfrm>
            <a:off x="4020453" y="1583870"/>
            <a:ext cx="3015343" cy="12083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1C169A-D52D-437E-17C0-E3B8FA22DC46}"/>
              </a:ext>
            </a:extLst>
          </p:cNvPr>
          <p:cNvSpPr/>
          <p:nvPr/>
        </p:nvSpPr>
        <p:spPr>
          <a:xfrm>
            <a:off x="3853541" y="174170"/>
            <a:ext cx="3349169" cy="1012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A868A-D302-BA9B-46CB-5A2FE9C27134}"/>
              </a:ext>
            </a:extLst>
          </p:cNvPr>
          <p:cNvCxnSpPr>
            <a:stCxn id="6" idx="2"/>
            <a:endCxn id="3" idx="0"/>
          </p:cNvCxnSpPr>
          <p:nvPr/>
        </p:nvCxnSpPr>
        <p:spPr>
          <a:xfrm flipH="1">
            <a:off x="5528125" y="1186542"/>
            <a:ext cx="1" cy="397328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922AB8-1877-0D9B-71E3-571E802023BF}"/>
              </a:ext>
            </a:extLst>
          </p:cNvPr>
          <p:cNvCxnSpPr>
            <a:stCxn id="3" idx="2"/>
          </p:cNvCxnSpPr>
          <p:nvPr/>
        </p:nvCxnSpPr>
        <p:spPr>
          <a:xfrm>
            <a:off x="5528125" y="2792184"/>
            <a:ext cx="0" cy="527958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C93835-8E61-16B5-CAB5-3DD60E65232B}"/>
              </a:ext>
            </a:extLst>
          </p:cNvPr>
          <p:cNvSpPr/>
          <p:nvPr/>
        </p:nvSpPr>
        <p:spPr>
          <a:xfrm>
            <a:off x="4020453" y="3320142"/>
            <a:ext cx="3015343" cy="12083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33B5C9-971D-5949-36C6-137E98D802F7}"/>
              </a:ext>
            </a:extLst>
          </p:cNvPr>
          <p:cNvCxnSpPr/>
          <p:nvPr/>
        </p:nvCxnSpPr>
        <p:spPr>
          <a:xfrm flipH="1">
            <a:off x="5528123" y="4555669"/>
            <a:ext cx="1" cy="397328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385306-2EB9-AED9-C643-A6D606E4B3A2}"/>
              </a:ext>
            </a:extLst>
          </p:cNvPr>
          <p:cNvSpPr/>
          <p:nvPr/>
        </p:nvSpPr>
        <p:spPr>
          <a:xfrm>
            <a:off x="4020453" y="4909458"/>
            <a:ext cx="3015343" cy="12083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ô giáo AI">
            <a:hlinkClick r:id="" action="ppaction://media"/>
            <a:extLst>
              <a:ext uri="{FF2B5EF4-FFF2-40B4-BE49-F238E27FC236}">
                <a16:creationId xmlns:a16="http://schemas.microsoft.com/office/drawing/2014/main" id="{8E2D0A5C-FACC-1FDD-36BE-DA5802427A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6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4" y="2692400"/>
            <a:ext cx="3276600" cy="4165600"/>
          </a:xfrm>
          <a:prstGeom prst="rect">
            <a:avLst/>
          </a:prstGeom>
        </p:spPr>
      </p:pic>
      <p:pic>
        <p:nvPicPr>
          <p:cNvPr id="4" name="J2TEAM-TTS-1744822928663">
            <a:hlinkClick r:id="" action="ppaction://media"/>
            <a:extLst>
              <a:ext uri="{FF2B5EF4-FFF2-40B4-BE49-F238E27FC236}">
                <a16:creationId xmlns:a16="http://schemas.microsoft.com/office/drawing/2014/main" id="{EB5E567A-DDF8-A8E5-A90F-2EB63B6C45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6233" y="5310415"/>
            <a:ext cx="406400" cy="4064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EC0837-1186-F6D2-A6B2-AA7AE6028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093498"/>
              </p:ext>
            </p:extLst>
          </p:nvPr>
        </p:nvGraphicFramePr>
        <p:xfrm>
          <a:off x="7202708" y="1360851"/>
          <a:ext cx="4858659" cy="35921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9553">
                  <a:extLst>
                    <a:ext uri="{9D8B030D-6E8A-4147-A177-3AD203B41FA5}">
                      <a16:colId xmlns:a16="http://schemas.microsoft.com/office/drawing/2014/main" val="3665341014"/>
                    </a:ext>
                  </a:extLst>
                </a:gridCol>
                <a:gridCol w="1619553">
                  <a:extLst>
                    <a:ext uri="{9D8B030D-6E8A-4147-A177-3AD203B41FA5}">
                      <a16:colId xmlns:a16="http://schemas.microsoft.com/office/drawing/2014/main" val="2715277989"/>
                    </a:ext>
                  </a:extLst>
                </a:gridCol>
                <a:gridCol w="1619553">
                  <a:extLst>
                    <a:ext uri="{9D8B030D-6E8A-4147-A177-3AD203B41FA5}">
                      <a16:colId xmlns:a16="http://schemas.microsoft.com/office/drawing/2014/main" val="1608645817"/>
                    </a:ext>
                  </a:extLst>
                </a:gridCol>
              </a:tblGrid>
              <a:tr h="81846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418100"/>
                  </a:ext>
                </a:extLst>
              </a:tr>
              <a:tr h="4443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85293"/>
                  </a:ext>
                </a:extLst>
              </a:tr>
              <a:tr h="444311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524464"/>
                  </a:ext>
                </a:extLst>
              </a:tr>
              <a:tr h="444311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383784"/>
                  </a:ext>
                </a:extLst>
              </a:tr>
              <a:tr h="444311"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68551"/>
                  </a:ext>
                </a:extLst>
              </a:tr>
              <a:tr h="444311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942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1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14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785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6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I đánh giá">
            <a:hlinkClick r:id="" action="ppaction://media"/>
            <a:extLst>
              <a:ext uri="{FF2B5EF4-FFF2-40B4-BE49-F238E27FC236}">
                <a16:creationId xmlns:a16="http://schemas.microsoft.com/office/drawing/2014/main" id="{35E8F922-1400-694F-1DCA-803374759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3401" y="2688771"/>
            <a:ext cx="4572000" cy="4572000"/>
          </a:xfrm>
          <a:prstGeom prst="rect">
            <a:avLst/>
          </a:prstGeom>
        </p:spPr>
      </p:pic>
      <p:pic>
        <p:nvPicPr>
          <p:cNvPr id="7" name="J2TEAM-TTS-1744825084500">
            <a:hlinkClick r:id="" action="ppaction://media"/>
            <a:extLst>
              <a:ext uri="{FF2B5EF4-FFF2-40B4-BE49-F238E27FC236}">
                <a16:creationId xmlns:a16="http://schemas.microsoft.com/office/drawing/2014/main" id="{2F538043-DAE2-6240-D967-B560EBF47C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8172" y="5613400"/>
            <a:ext cx="406400" cy="4064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B668B9-60B4-67C9-5209-0AF3C6E4EBB5}"/>
              </a:ext>
            </a:extLst>
          </p:cNvPr>
          <p:cNvSpPr/>
          <p:nvPr/>
        </p:nvSpPr>
        <p:spPr>
          <a:xfrm>
            <a:off x="5758542" y="108857"/>
            <a:ext cx="5214258" cy="7348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38E92D-DC1A-250E-8EB5-4DD7E4D2355F}"/>
              </a:ext>
            </a:extLst>
          </p:cNvPr>
          <p:cNvSpPr/>
          <p:nvPr/>
        </p:nvSpPr>
        <p:spPr>
          <a:xfrm>
            <a:off x="6291942" y="1045029"/>
            <a:ext cx="4147457" cy="750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D54C50-F76A-A478-DC0B-C1C45F39E7E6}"/>
              </a:ext>
            </a:extLst>
          </p:cNvPr>
          <p:cNvSpPr/>
          <p:nvPr/>
        </p:nvSpPr>
        <p:spPr>
          <a:xfrm>
            <a:off x="5317670" y="1997213"/>
            <a:ext cx="6096000" cy="750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2BA6E6-D5BD-545A-298B-F7D8B45BF28E}"/>
              </a:ext>
            </a:extLst>
          </p:cNvPr>
          <p:cNvSpPr/>
          <p:nvPr/>
        </p:nvSpPr>
        <p:spPr>
          <a:xfrm>
            <a:off x="6291942" y="2949397"/>
            <a:ext cx="4147457" cy="750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29E64E-09F3-D9D8-F080-BCF68069D1F4}"/>
              </a:ext>
            </a:extLst>
          </p:cNvPr>
          <p:cNvSpPr/>
          <p:nvPr/>
        </p:nvSpPr>
        <p:spPr>
          <a:xfrm>
            <a:off x="6291942" y="3901581"/>
            <a:ext cx="4147457" cy="750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Trang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1CBD6E-C5AC-E6F1-C565-5A4638B6A353}"/>
              </a:ext>
            </a:extLst>
          </p:cNvPr>
          <p:cNvSpPr/>
          <p:nvPr/>
        </p:nvSpPr>
        <p:spPr>
          <a:xfrm>
            <a:off x="6291942" y="4839251"/>
            <a:ext cx="4147457" cy="750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DB2100-24B6-482F-19B1-6EFFDFCDA8D4}"/>
              </a:ext>
            </a:extLst>
          </p:cNvPr>
          <p:cNvSpPr/>
          <p:nvPr/>
        </p:nvSpPr>
        <p:spPr>
          <a:xfrm>
            <a:off x="6291942" y="5755149"/>
            <a:ext cx="4147457" cy="7508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75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5799</TotalTime>
  <Words>197</Words>
  <Application>Microsoft Office PowerPoint</Application>
  <PresentationFormat>Widescreen</PresentationFormat>
  <Paragraphs>35</Paragraphs>
  <Slides>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Baguet Script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Pham Thanh Thuy</dc:creator>
  <cp:lastModifiedBy>Pham Thanh Thuy</cp:lastModifiedBy>
  <cp:revision>6</cp:revision>
  <dcterms:created xsi:type="dcterms:W3CDTF">2025-04-16T06:06:23Z</dcterms:created>
  <dcterms:modified xsi:type="dcterms:W3CDTF">2025-04-20T06:46:51Z</dcterms:modified>
</cp:coreProperties>
</file>