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57" r:id="rId3"/>
    <p:sldId id="321" r:id="rId4"/>
    <p:sldId id="333" r:id="rId5"/>
    <p:sldId id="334" r:id="rId6"/>
    <p:sldId id="33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3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4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UeSCB3alPY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pic>
        <p:nvPicPr>
          <p:cNvPr id="3" name="Online Media 2" title="TRÊN CON ĐƯỜNG ĐẾN TRƯỜNG - NHẠC MẪU | CHỦ ĐỀ 3 | ÂM NHẠC 2 -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E7330612-C73D-F536-4F68-019DBC9E22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1539426"/>
            <a:ext cx="12193260" cy="84115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687D37-114D-F94A-6DF5-74A493575E13}"/>
              </a:ext>
            </a:extLst>
          </p:cNvPr>
          <p:cNvGrpSpPr/>
          <p:nvPr/>
        </p:nvGrpSpPr>
        <p:grpSpPr>
          <a:xfrm>
            <a:off x="6568967" y="-167908"/>
            <a:ext cx="5391806" cy="2264898"/>
            <a:chOff x="7706209" y="-167908"/>
            <a:chExt cx="4254563" cy="1786759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DC0A40E8-E07D-7FD6-248D-95271A1CF8C2}"/>
                </a:ext>
              </a:extLst>
            </p:cNvPr>
            <p:cNvSpPr/>
            <p:nvPr/>
          </p:nvSpPr>
          <p:spPr>
            <a:xfrm>
              <a:off x="7706209" y="-167908"/>
              <a:ext cx="4254563" cy="1786759"/>
            </a:xfrm>
            <a:prstGeom prst="cloud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7E13E2-1C00-6433-DB1F-7E2A2C271BF5}"/>
                </a:ext>
              </a:extLst>
            </p:cNvPr>
            <p:cNvSpPr txBox="1"/>
            <p:nvPr/>
          </p:nvSpPr>
          <p:spPr>
            <a:xfrm>
              <a:off x="7955835" y="412973"/>
              <a:ext cx="37311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29" y="906217"/>
            <a:ext cx="2695087" cy="875569"/>
            <a:chOff x="4610130" y="1034269"/>
            <a:chExt cx="2467082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1669" y="1146657"/>
              <a:ext cx="22155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40005"/>
            <a:ext cx="11839575" cy="1221866"/>
            <a:chOff x="451895" y="580869"/>
            <a:chExt cx="6963058" cy="1888179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653506" y="580869"/>
              <a:ext cx="6559834" cy="1529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1. </a:t>
              </a:r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694134" y="833982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961622" y="2880564"/>
              <a:ext cx="2247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0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142" y="2418659"/>
            <a:ext cx="6712278" cy="1652159"/>
          </a:xfrm>
          <a:prstGeom prst="rect">
            <a:avLst/>
          </a:prstGeom>
        </p:spPr>
      </p:pic>
      <p:pic>
        <p:nvPicPr>
          <p:cNvPr id="12" name="Picture 11" descr="Cartoon bee with pencil">
            <a:extLst>
              <a:ext uri="{FF2B5EF4-FFF2-40B4-BE49-F238E27FC236}">
                <a16:creationId xmlns:a16="http://schemas.microsoft.com/office/drawing/2014/main" id="{6B674BC5-95FC-60C8-B1FB-88B2844B2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0" y="3497752"/>
            <a:ext cx="715054" cy="7675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C610AC-7373-6975-41A6-A6ABE432A52D}"/>
              </a:ext>
            </a:extLst>
          </p:cNvPr>
          <p:cNvSpPr txBox="1"/>
          <p:nvPr/>
        </p:nvSpPr>
        <p:spPr>
          <a:xfrm>
            <a:off x="7130143" y="346601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artoon bee with pencil">
            <a:extLst>
              <a:ext uri="{FF2B5EF4-FFF2-40B4-BE49-F238E27FC236}">
                <a16:creationId xmlns:a16="http://schemas.microsoft.com/office/drawing/2014/main" id="{7842C813-ADC2-D165-6722-B08CA1BFE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0" y="4385970"/>
            <a:ext cx="715054" cy="7675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7E1E60-7C28-89B0-6D4D-921B85476152}"/>
              </a:ext>
            </a:extLst>
          </p:cNvPr>
          <p:cNvSpPr txBox="1"/>
          <p:nvPr/>
        </p:nvSpPr>
        <p:spPr>
          <a:xfrm>
            <a:off x="7130143" y="461909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artoon bee with pencil">
            <a:extLst>
              <a:ext uri="{FF2B5EF4-FFF2-40B4-BE49-F238E27FC236}">
                <a16:creationId xmlns:a16="http://schemas.microsoft.com/office/drawing/2014/main" id="{4E960C63-EBD4-C3D8-F70E-F8E776742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0" y="5349448"/>
            <a:ext cx="715054" cy="7675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27B29E-1FBF-7278-763A-BAA9BC6120E4}"/>
              </a:ext>
            </a:extLst>
          </p:cNvPr>
          <p:cNvSpPr txBox="1"/>
          <p:nvPr/>
        </p:nvSpPr>
        <p:spPr>
          <a:xfrm>
            <a:off x="7130143" y="531770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inding road in a green valley&#10;&#10;Description automatically generated">
            <a:extLst>
              <a:ext uri="{FF2B5EF4-FFF2-40B4-BE49-F238E27FC236}">
                <a16:creationId xmlns:a16="http://schemas.microsoft.com/office/drawing/2014/main" id="{7E975D4B-6059-498B-2BC5-477DC8A1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" r="-2" b="13270"/>
          <a:stretch/>
        </p:blipFill>
        <p:spPr>
          <a:xfrm>
            <a:off x="198739" y="0"/>
            <a:ext cx="5655796" cy="3086490"/>
          </a:xfrm>
          <a:prstGeom prst="rect">
            <a:avLst/>
          </a:prstGeom>
        </p:spPr>
      </p:pic>
      <p:pic>
        <p:nvPicPr>
          <p:cNvPr id="5" name="Picture 4" descr="Hình ảnh đường dốc dựng đứng ở Việt Nam khiến dân mạng chú ý - Địa điểm du  lịch">
            <a:extLst>
              <a:ext uri="{FF2B5EF4-FFF2-40B4-BE49-F238E27FC236}">
                <a16:creationId xmlns:a16="http://schemas.microsoft.com/office/drawing/2014/main" id="{7005347E-01D2-0A50-E7FF-44931167FA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r="2" b="11288"/>
          <a:stretch/>
        </p:blipFill>
        <p:spPr bwMode="auto">
          <a:xfrm>
            <a:off x="6337466" y="10864"/>
            <a:ext cx="5540507" cy="3026820"/>
          </a:xfrm>
          <a:prstGeom prst="rect">
            <a:avLst/>
          </a:prstGeom>
          <a:noFill/>
        </p:spPr>
      </p:pic>
      <p:pic>
        <p:nvPicPr>
          <p:cNvPr id="6" name="Picture 5" descr="A road with trees on the side&#10;&#10;Description automatically generated">
            <a:extLst>
              <a:ext uri="{FF2B5EF4-FFF2-40B4-BE49-F238E27FC236}">
                <a16:creationId xmlns:a16="http://schemas.microsoft.com/office/drawing/2014/main" id="{91D810F2-6EE2-5051-9369-8711734DBD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5" r="-2" b="5491"/>
          <a:stretch/>
        </p:blipFill>
        <p:spPr>
          <a:xfrm>
            <a:off x="190178" y="3548611"/>
            <a:ext cx="5804105" cy="2789948"/>
          </a:xfrm>
          <a:prstGeom prst="rect">
            <a:avLst/>
          </a:prstGeom>
        </p:spPr>
      </p:pic>
      <p:pic>
        <p:nvPicPr>
          <p:cNvPr id="4" name="Picture 3" descr="A person riding a motorcycle down a muddy road&#10;&#10;Description automatically generated">
            <a:extLst>
              <a:ext uri="{FF2B5EF4-FFF2-40B4-BE49-F238E27FC236}">
                <a16:creationId xmlns:a16="http://schemas.microsoft.com/office/drawing/2014/main" id="{CE087285-7706-1D80-B92E-9E7E24A597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" r="2" b="27328"/>
          <a:stretch/>
        </p:blipFill>
        <p:spPr>
          <a:xfrm>
            <a:off x="6208777" y="3548611"/>
            <a:ext cx="5797883" cy="2789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301F9-1A8C-ECBB-8C6C-A96C7E2F86D2}"/>
              </a:ext>
            </a:extLst>
          </p:cNvPr>
          <p:cNvSpPr txBox="1"/>
          <p:nvPr/>
        </p:nvSpPr>
        <p:spPr>
          <a:xfrm>
            <a:off x="625603" y="3037684"/>
            <a:ext cx="49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58F4F-2399-A773-E2A7-6D62E1CFFD87}"/>
              </a:ext>
            </a:extLst>
          </p:cNvPr>
          <p:cNvSpPr txBox="1"/>
          <p:nvPr/>
        </p:nvSpPr>
        <p:spPr>
          <a:xfrm>
            <a:off x="6716113" y="3078138"/>
            <a:ext cx="49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AE228-8CA8-676E-A87A-47EE6724528A}"/>
              </a:ext>
            </a:extLst>
          </p:cNvPr>
          <p:cNvSpPr txBox="1"/>
          <p:nvPr/>
        </p:nvSpPr>
        <p:spPr>
          <a:xfrm>
            <a:off x="704192" y="6363561"/>
            <a:ext cx="49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CF35C-216C-7D27-1EF1-A27293EB3A6D}"/>
              </a:ext>
            </a:extLst>
          </p:cNvPr>
          <p:cNvSpPr txBox="1"/>
          <p:nvPr/>
        </p:nvSpPr>
        <p:spPr>
          <a:xfrm>
            <a:off x="6787052" y="6338559"/>
            <a:ext cx="49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ED1720-240B-FB2E-80A2-6F4CA11A97E6}"/>
              </a:ext>
            </a:extLst>
          </p:cNvPr>
          <p:cNvGrpSpPr/>
          <p:nvPr/>
        </p:nvGrpSpPr>
        <p:grpSpPr>
          <a:xfrm>
            <a:off x="2962228" y="2455121"/>
            <a:ext cx="6267544" cy="2508766"/>
            <a:chOff x="3553624" y="2346263"/>
            <a:chExt cx="5391806" cy="2264898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8716DBBC-BD59-01F2-484D-D0312260D7F7}"/>
                </a:ext>
              </a:extLst>
            </p:cNvPr>
            <p:cNvSpPr/>
            <p:nvPr/>
          </p:nvSpPr>
          <p:spPr>
            <a:xfrm>
              <a:off x="3553624" y="2346263"/>
              <a:ext cx="5391806" cy="2264898"/>
            </a:xfrm>
            <a:prstGeom prst="cloud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80FEB8-36D6-6887-8CBE-D5731146D251}"/>
                </a:ext>
              </a:extLst>
            </p:cNvPr>
            <p:cNvSpPr txBox="1"/>
            <p:nvPr/>
          </p:nvSpPr>
          <p:spPr>
            <a:xfrm>
              <a:off x="4033261" y="2890391"/>
              <a:ext cx="4728513" cy="108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CDB51-1800-9E10-0734-1F168F3864D0}"/>
              </a:ext>
            </a:extLst>
          </p:cNvPr>
          <p:cNvGrpSpPr/>
          <p:nvPr/>
        </p:nvGrpSpPr>
        <p:grpSpPr>
          <a:xfrm>
            <a:off x="2533950" y="2395642"/>
            <a:ext cx="7122231" cy="2724288"/>
            <a:chOff x="3553624" y="2346263"/>
            <a:chExt cx="5391806" cy="2264898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6C6FE80D-04DF-37E6-45C9-C45B2E4E1438}"/>
                </a:ext>
              </a:extLst>
            </p:cNvPr>
            <p:cNvSpPr/>
            <p:nvPr/>
          </p:nvSpPr>
          <p:spPr>
            <a:xfrm>
              <a:off x="3553624" y="2346263"/>
              <a:ext cx="5391806" cy="2264898"/>
            </a:xfrm>
            <a:prstGeom prst="cloud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097F09-0375-D07F-2190-DE581D339175}"/>
                </a:ext>
              </a:extLst>
            </p:cNvPr>
            <p:cNvSpPr txBox="1"/>
            <p:nvPr/>
          </p:nvSpPr>
          <p:spPr>
            <a:xfrm>
              <a:off x="4033261" y="2693882"/>
              <a:ext cx="4728513" cy="16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00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115</Words>
  <Application>Microsoft Office PowerPoint</Application>
  <PresentationFormat>Widescreen</PresentationFormat>
  <Paragraphs>22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DengXian</vt:lpstr>
      <vt:lpstr>DengXian Light</vt:lpstr>
      <vt:lpstr>Arial</vt:lpstr>
      <vt:lpstr>Calibri</vt:lpstr>
      <vt:lpstr>Odibee Sans</vt:lpstr>
      <vt:lpstr>Times New Roman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25</cp:revision>
  <dcterms:created xsi:type="dcterms:W3CDTF">2022-06-21T02:14:53Z</dcterms:created>
  <dcterms:modified xsi:type="dcterms:W3CDTF">2024-03-24T00:20:17Z</dcterms:modified>
</cp:coreProperties>
</file>