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7785" r:id="rId2"/>
    <p:sldId id="7764" r:id="rId3"/>
    <p:sldId id="7765" r:id="rId4"/>
    <p:sldId id="7782" r:id="rId5"/>
    <p:sldId id="7778" r:id="rId6"/>
    <p:sldId id="7776" r:id="rId7"/>
    <p:sldId id="7763" r:id="rId8"/>
    <p:sldId id="7768" r:id="rId9"/>
    <p:sldId id="7771" r:id="rId10"/>
    <p:sldId id="7775" r:id="rId11"/>
    <p:sldId id="7767" r:id="rId12"/>
    <p:sldId id="7780" r:id="rId13"/>
    <p:sldId id="7781" r:id="rId14"/>
    <p:sldId id="7783" r:id="rId15"/>
    <p:sldId id="7784" r:id="rId16"/>
    <p:sldId id="77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3CC6C-036D-48F4-87D5-10F66EDBD956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517D-EF2F-4B2C-9E75-9B01BC7AB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8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44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66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843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95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6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276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318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8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574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47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11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1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AEB15-B0D4-49CA-A138-10A793C6CC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96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16CC95-3036-45E8-B0A5-4C85BB297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44C463-7247-4591-8BC0-1E6222EE3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1B9E-B227-4133-A04C-3C99DE544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155F4C-141A-4C28-AEBB-385E9FB20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D7932F-B308-4E20-8623-C4832C4A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762422-F21C-4955-81A8-EA68ED4C9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26D6EF-C448-4BEC-9B6B-F9089E3CD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632656-1EAD-40AA-B37E-24C7D4D2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4F51E4C-EDB6-49A6-903D-13866C079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B6164-3085-41AE-8F73-F3AD1840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12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7DB167-BE3D-4C88-A0B7-615BD6D3F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B0EA80-7827-486D-8FC5-1012CA1C12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F6D-AF70-48BA-8A37-0EC7A4EEE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9D5AAA-DF9B-425E-86E0-79BEB84E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F76BC-EFB2-4014-B056-9762C9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3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279B0-23CC-4486-B72D-FD4F884F7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39849-BFF6-4D9D-AF47-5055758FC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B1018A-4851-4170-9016-18D28677C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78C9D-2238-48F4-9515-7DECA9C27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8C024E-52F4-4803-871D-D18AFDE98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93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A1521E-798D-48D3-8ACA-F1CFCD7E8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039E3F-9AF4-4762-BA35-53AB5CB8E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768562-E625-46C9-B355-31EDDC3D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7AE3F-8E6A-48EE-B511-A2038660A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1746E-5A29-482A-AC3E-1B1D8DE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519610-83FA-4AAF-B805-38DDFD41ED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9589169"/>
            <a:ext cx="5261809" cy="52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15FA3-F5D6-4D33-BB9A-F5EE11B9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A1A634-7928-4708-A003-7B82F9353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68C260-C4DD-4B56-B51D-98D5FED77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F43680-E0AC-4B2D-B141-26F88001C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E030E8-43ED-4123-853C-34CD8CDF4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770E82-4705-42E0-AC62-88496C60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70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327BD0-FD75-482D-BA27-2581B850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A91085-E0BF-4DD8-A2BB-CEFB2944C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93F5494-1D34-4A5C-BA8B-ECBD99F7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7BCC6E-8397-45C2-B938-68E53581E0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6A1E601-4B85-4489-954E-C256B7411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FCBDDD-CD72-42BE-8713-7296CDA45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6D207E-3F95-43E9-B730-67B1C285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17D35BA-531A-4E54-9E8C-EF79A7AB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97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FC2D45-26AB-4F0C-B951-13D4B120A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6778864-8769-4EC3-A23E-FEDBCC949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58D05D-21A3-458A-834E-B650BB3CF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BEC0DE-F2FB-4E36-93C8-83C44569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0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B2FB294-8278-4978-BBFF-CB1840D6D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3000751-53F7-4659-BB2B-2DA80D60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A3D095B-5F5E-4704-BE41-6F480E353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95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E7986C-F434-479E-82D4-3D1DF3AC6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BF783-4BDB-4239-AE7A-F6BEE52E2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EE9969-4219-43A3-BC43-A98DE5E1E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19378E-DE8C-4E31-8798-93926ADD2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DAD7AA-6A3E-46A3-A08B-0FA038BA1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43D6886-C688-4A31-B149-1F3D29FD5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7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396C97-5A29-427D-A8B8-2752B43D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8730AAE-F078-4219-B51B-CC51D2F80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5BC77-88ED-4496-AE30-27F31A68E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7753D2-70BD-4E97-BDEB-BA27F9B19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1F47F7-0689-4E63-8F21-DF13A3918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A403E6-7E98-44D4-80BB-903B7F87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3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3880B0-4CE2-4CDC-86A3-EA0A71E82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680290-19F3-4092-A806-598FC5C2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910791-C06F-4BB6-81F7-8EDBFED95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0A92A-FB55-4FB8-AEB7-F011D2F99037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042298-A8CC-45D1-9E2C-2D09E793F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AC780-A67A-4E8B-B637-BE9FDA670D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B9A9F-136E-42C4-8FDC-ECCDFC5B9F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BDBEF39-2E9D-4A88-BC3B-C5CC0A808D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9463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0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27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2EAC0B-AC4D-7A96-BBDC-768D3583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08" t="18383" r="27523" b="12684"/>
          <a:stretch/>
        </p:blipFill>
        <p:spPr>
          <a:xfrm>
            <a:off x="-87086" y="-36614"/>
            <a:ext cx="12279086" cy="689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8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537677" y="159147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C39A9BB-80ED-FCCA-55DD-90A1BCCA4634}"/>
              </a:ext>
            </a:extLst>
          </p:cNvPr>
          <p:cNvCxnSpPr/>
          <p:nvPr/>
        </p:nvCxnSpPr>
        <p:spPr>
          <a:xfrm>
            <a:off x="6102894" y="914400"/>
            <a:ext cx="0" cy="45928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B7120-D81B-2F20-7E54-57A0609D49D0}"/>
              </a:ext>
            </a:extLst>
          </p:cNvPr>
          <p:cNvSpPr txBox="1"/>
          <p:nvPr/>
        </p:nvSpPr>
        <p:spPr>
          <a:xfrm>
            <a:off x="1867066" y="1413344"/>
            <a:ext cx="411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3C856-E5B4-5A40-700A-C66434A13C63}"/>
              </a:ext>
            </a:extLst>
          </p:cNvPr>
          <p:cNvSpPr txBox="1"/>
          <p:nvPr/>
        </p:nvSpPr>
        <p:spPr>
          <a:xfrm>
            <a:off x="7018315" y="1444059"/>
            <a:ext cx="4112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C74277-F31A-3188-5354-97E1746D4043}"/>
              </a:ext>
            </a:extLst>
          </p:cNvPr>
          <p:cNvGrpSpPr/>
          <p:nvPr/>
        </p:nvGrpSpPr>
        <p:grpSpPr>
          <a:xfrm>
            <a:off x="629661" y="2180089"/>
            <a:ext cx="5144850" cy="505360"/>
            <a:chOff x="2743594" y="526600"/>
            <a:chExt cx="8519357" cy="584775"/>
          </a:xfrm>
        </p:grpSpPr>
        <p:pic>
          <p:nvPicPr>
            <p:cNvPr id="13" name="Picture 12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CFA759E9-ECBE-2478-806E-87173B89B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743594" y="586191"/>
              <a:ext cx="674451" cy="457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A6942E-CCE1-551D-441C-8D6C8C2D7379}"/>
                </a:ext>
              </a:extLst>
            </p:cNvPr>
            <p:cNvSpPr txBox="1"/>
            <p:nvPr/>
          </p:nvSpPr>
          <p:spPr>
            <a:xfrm>
              <a:off x="3513107" y="526600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Con trâu là người bạn của bác nông dân.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75A4AC-2A49-424E-0528-703C6D754D50}"/>
              </a:ext>
            </a:extLst>
          </p:cNvPr>
          <p:cNvGrpSpPr/>
          <p:nvPr/>
        </p:nvGrpSpPr>
        <p:grpSpPr>
          <a:xfrm>
            <a:off x="6208771" y="2231587"/>
            <a:ext cx="5640643" cy="611251"/>
            <a:chOff x="2743594" y="1153764"/>
            <a:chExt cx="8644923" cy="611251"/>
          </a:xfrm>
        </p:grpSpPr>
        <p:pic>
          <p:nvPicPr>
            <p:cNvPr id="23" name="Picture 22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7E280564-FFCC-A261-521B-7F5A82B0E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743594" y="1307815"/>
              <a:ext cx="674451" cy="457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D75986-50C7-ABB0-3C32-D3F10DD99217}"/>
                </a:ext>
              </a:extLst>
            </p:cNvPr>
            <p:cNvSpPr txBox="1"/>
            <p:nvPr/>
          </p:nvSpPr>
          <p:spPr>
            <a:xfrm>
              <a:off x="3638673" y="1153764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 nam đang ngồi trên lưng trâu.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940AA2-0BA0-B023-7CD4-9150D47D3B2E}"/>
              </a:ext>
            </a:extLst>
          </p:cNvPr>
          <p:cNvGrpSpPr/>
          <p:nvPr/>
        </p:nvGrpSpPr>
        <p:grpSpPr>
          <a:xfrm>
            <a:off x="571137" y="3157377"/>
            <a:ext cx="5470291" cy="584775"/>
            <a:chOff x="2708389" y="1974198"/>
            <a:chExt cx="8589085" cy="584775"/>
          </a:xfrm>
        </p:grpSpPr>
        <p:pic>
          <p:nvPicPr>
            <p:cNvPr id="30" name="Picture 29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2E36B9B2-C49E-5711-B5C3-46C5EE80A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708389" y="2070432"/>
              <a:ext cx="674451" cy="4572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445AD2D-642A-D8CB-F23F-8AFB3B91D30B}"/>
                </a:ext>
              </a:extLst>
            </p:cNvPr>
            <p:cNvSpPr txBox="1"/>
            <p:nvPr/>
          </p:nvSpPr>
          <p:spPr>
            <a:xfrm>
              <a:off x="3547630" y="1974198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 diều là trò chơi của tuổi thơ.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E5FCC7A-C6AB-6F10-A0B9-90FAF506D62D}"/>
              </a:ext>
            </a:extLst>
          </p:cNvPr>
          <p:cNvGrpSpPr/>
          <p:nvPr/>
        </p:nvGrpSpPr>
        <p:grpSpPr>
          <a:xfrm>
            <a:off x="6208771" y="3166173"/>
            <a:ext cx="6088181" cy="611251"/>
            <a:chOff x="2659249" y="2702620"/>
            <a:chExt cx="8644923" cy="611251"/>
          </a:xfrm>
        </p:grpSpPr>
        <p:pic>
          <p:nvPicPr>
            <p:cNvPr id="35" name="Picture 34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05963CE7-B88F-35E8-A6AE-09EF383A3E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659249" y="2856671"/>
              <a:ext cx="674451" cy="4572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383108-21FF-C051-FAAE-AF6117A3398B}"/>
                </a:ext>
              </a:extLst>
            </p:cNvPr>
            <p:cNvSpPr txBox="1"/>
            <p:nvPr/>
          </p:nvSpPr>
          <p:spPr>
            <a:xfrm>
              <a:off x="3554328" y="2702620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Phía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xa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đang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thả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diều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lang="vi-VN" sz="3200" dirty="0">
                <a:solidFill>
                  <a:srgbClr val="9900CC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F4CEFE-0185-2E36-6C32-35C5C0A08929}"/>
              </a:ext>
            </a:extLst>
          </p:cNvPr>
          <p:cNvGrpSpPr/>
          <p:nvPr/>
        </p:nvGrpSpPr>
        <p:grpSpPr>
          <a:xfrm>
            <a:off x="571138" y="4123974"/>
            <a:ext cx="5098054" cy="611251"/>
            <a:chOff x="2578125" y="3475082"/>
            <a:chExt cx="8644923" cy="611251"/>
          </a:xfrm>
        </p:grpSpPr>
        <p:pic>
          <p:nvPicPr>
            <p:cNvPr id="38" name="Picture 37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D9C31000-603A-DAE1-3E78-4B9AADE8D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578125" y="3629133"/>
              <a:ext cx="674451" cy="4572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9E6636-638D-9A97-7139-C58A1A04C47B}"/>
                </a:ext>
              </a:extLst>
            </p:cNvPr>
            <p:cNvSpPr txBox="1"/>
            <p:nvPr/>
          </p:nvSpPr>
          <p:spPr>
            <a:xfrm>
              <a:off x="3473204" y="3475082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loài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bé</a:t>
              </a:r>
              <a:r>
                <a:rPr lang="en-US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A5C5AE6-0CE5-6127-69DB-B281B2731185}"/>
              </a:ext>
            </a:extLst>
          </p:cNvPr>
          <p:cNvGrpSpPr/>
          <p:nvPr/>
        </p:nvGrpSpPr>
        <p:grpSpPr>
          <a:xfrm>
            <a:off x="6285035" y="4181662"/>
            <a:ext cx="5428494" cy="611251"/>
            <a:chOff x="2578125" y="4205601"/>
            <a:chExt cx="8644923" cy="611251"/>
          </a:xfrm>
        </p:grpSpPr>
        <p:pic>
          <p:nvPicPr>
            <p:cNvPr id="41" name="Picture 40" descr="A picture containing metalware&#10;&#10;Description automatically generated">
              <a:extLst>
                <a:ext uri="{FF2B5EF4-FFF2-40B4-BE49-F238E27FC236}">
                  <a16:creationId xmlns:a16="http://schemas.microsoft.com/office/drawing/2014/main" id="{1E4DB7D6-C6B0-5E55-E6E6-468FA4594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7" t="11398" r="29213" b="58280"/>
            <a:stretch/>
          </p:blipFill>
          <p:spPr>
            <a:xfrm>
              <a:off x="2578125" y="4359652"/>
              <a:ext cx="674451" cy="4572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3C82D89-8F89-05F8-6E0F-3F48D9D76A7E}"/>
                </a:ext>
              </a:extLst>
            </p:cNvPr>
            <p:cNvSpPr txBox="1"/>
            <p:nvPr/>
          </p:nvSpPr>
          <p:spPr>
            <a:xfrm>
              <a:off x="3473204" y="4205601"/>
              <a:ext cx="77498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/>
              <a:r>
                <a:rPr lang="vi-VN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Đàn vịt đang bơi lội dưới </a:t>
              </a:r>
              <a:r>
                <a:rPr lang="en-US" sz="3200" dirty="0" err="1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dòng</a:t>
              </a:r>
              <a:r>
                <a:rPr lang="vi-VN" sz="3200" dirty="0">
                  <a:solidFill>
                    <a:srgbClr val="9900CC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sông.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7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60F171-91DC-5567-DA93-12A331DAC1B7}"/>
              </a:ext>
            </a:extLst>
          </p:cNvPr>
          <p:cNvCxnSpPr/>
          <p:nvPr/>
        </p:nvCxnSpPr>
        <p:spPr>
          <a:xfrm>
            <a:off x="9199639" y="1198017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56058A-93C7-0BB2-2A4D-16980664046B}"/>
              </a:ext>
            </a:extLst>
          </p:cNvPr>
          <p:cNvCxnSpPr/>
          <p:nvPr/>
        </p:nvCxnSpPr>
        <p:spPr>
          <a:xfrm>
            <a:off x="1528812" y="1657142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8ABB01-D813-3BC0-6D6D-6B60F7A7403E}"/>
              </a:ext>
            </a:extLst>
          </p:cNvPr>
          <p:cNvCxnSpPr>
            <a:cxnSpLocks/>
          </p:cNvCxnSpPr>
          <p:nvPr/>
        </p:nvCxnSpPr>
        <p:spPr>
          <a:xfrm>
            <a:off x="1935680" y="1126794"/>
            <a:ext cx="21839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7688D6A-C565-E540-D03B-B0A62FD4FC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1376" y="4043629"/>
            <a:ext cx="3533290" cy="25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777AEB-23E2-0BBE-C7B0-596D36A22051}"/>
              </a:ext>
            </a:extLst>
          </p:cNvPr>
          <p:cNvSpPr/>
          <p:nvPr/>
        </p:nvSpPr>
        <p:spPr>
          <a:xfrm>
            <a:off x="526577" y="4271504"/>
            <a:ext cx="26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(5’)</a:t>
            </a:r>
          </a:p>
        </p:txBody>
      </p:sp>
    </p:spTree>
    <p:extLst>
      <p:ext uri="{BB962C8B-B14F-4D97-AF65-F5344CB8AC3E}">
        <p14:creationId xmlns:p14="http://schemas.microsoft.com/office/powerpoint/2010/main" val="3473933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309716" y="1993242"/>
            <a:ext cx="5080542" cy="1752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đôi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(1’)</a:t>
            </a:r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029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(4’)</a:t>
            </a:r>
          </a:p>
        </p:txBody>
      </p:sp>
    </p:spTree>
    <p:extLst>
      <p:ext uri="{BB962C8B-B14F-4D97-AF65-F5344CB8AC3E}">
        <p14:creationId xmlns:p14="http://schemas.microsoft.com/office/powerpoint/2010/main" val="19935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E1A15A6-58D3-4136-9CDF-38559A1090D3}"/>
              </a:ext>
            </a:extLst>
          </p:cNvPr>
          <p:cNvSpPr txBox="1"/>
          <p:nvPr/>
        </p:nvSpPr>
        <p:spPr>
          <a:xfrm>
            <a:off x="1449238" y="579924"/>
            <a:ext cx="9552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ounded Rectangle 1">
            <a:extLst>
              <a:ext uri="{FF2B5EF4-FFF2-40B4-BE49-F238E27FC236}">
                <a16:creationId xmlns:a16="http://schemas.microsoft.com/office/drawing/2014/main" id="{986E748C-6630-45DB-81A9-8AE21E041A89}"/>
              </a:ext>
            </a:extLst>
          </p:cNvPr>
          <p:cNvSpPr/>
          <p:nvPr/>
        </p:nvSpPr>
        <p:spPr>
          <a:xfrm>
            <a:off x="2844348" y="1867424"/>
            <a:ext cx="2358024" cy="864096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45" name="Rounded Rectangle 28">
            <a:extLst>
              <a:ext uri="{FF2B5EF4-FFF2-40B4-BE49-F238E27FC236}">
                <a16:creationId xmlns:a16="http://schemas.microsoft.com/office/drawing/2014/main" id="{F933A7FD-50C1-467E-8F10-EDF99F802DE4}"/>
              </a:ext>
            </a:extLst>
          </p:cNvPr>
          <p:cNvSpPr/>
          <p:nvPr/>
        </p:nvSpPr>
        <p:spPr>
          <a:xfrm>
            <a:off x="6769238" y="1847414"/>
            <a:ext cx="2358024" cy="86409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6" name="Rounded Rectangle 6">
            <a:extLst>
              <a:ext uri="{FF2B5EF4-FFF2-40B4-BE49-F238E27FC236}">
                <a16:creationId xmlns:a16="http://schemas.microsoft.com/office/drawing/2014/main" id="{5DAEE0F3-8E10-495E-8DFE-78982A34BD13}"/>
              </a:ext>
            </a:extLst>
          </p:cNvPr>
          <p:cNvSpPr/>
          <p:nvPr/>
        </p:nvSpPr>
        <p:spPr>
          <a:xfrm>
            <a:off x="6304723" y="3179281"/>
            <a:ext cx="3607186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EAEC696D-47AC-4707-8FF5-6FC62E4A26C4}"/>
              </a:ext>
            </a:extLst>
          </p:cNvPr>
          <p:cNvSpPr/>
          <p:nvPr/>
        </p:nvSpPr>
        <p:spPr>
          <a:xfrm>
            <a:off x="6328141" y="4119774"/>
            <a:ext cx="5311409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đua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hót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vòm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8" name="Rounded Rectangle 8">
            <a:extLst>
              <a:ext uri="{FF2B5EF4-FFF2-40B4-BE49-F238E27FC236}">
                <a16:creationId xmlns:a16="http://schemas.microsoft.com/office/drawing/2014/main" id="{A93C65A9-65A4-4DB7-A291-4C3953A2F395}"/>
              </a:ext>
            </a:extLst>
          </p:cNvPr>
          <p:cNvSpPr/>
          <p:nvPr/>
        </p:nvSpPr>
        <p:spPr>
          <a:xfrm>
            <a:off x="6304721" y="4913781"/>
            <a:ext cx="3780405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bơi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2">
            <a:extLst>
              <a:ext uri="{FF2B5EF4-FFF2-40B4-BE49-F238E27FC236}">
                <a16:creationId xmlns:a16="http://schemas.microsoft.com/office/drawing/2014/main" id="{52C2977F-4B09-42A2-A001-A33190CD6C8C}"/>
              </a:ext>
            </a:extLst>
          </p:cNvPr>
          <p:cNvSpPr/>
          <p:nvPr/>
        </p:nvSpPr>
        <p:spPr>
          <a:xfrm>
            <a:off x="2647950" y="3139418"/>
            <a:ext cx="213025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ounded Rectangle 15">
            <a:extLst>
              <a:ext uri="{FF2B5EF4-FFF2-40B4-BE49-F238E27FC236}">
                <a16:creationId xmlns:a16="http://schemas.microsoft.com/office/drawing/2014/main" id="{40C03522-E68D-467A-9F93-E72293CDFC89}"/>
              </a:ext>
            </a:extLst>
          </p:cNvPr>
          <p:cNvSpPr/>
          <p:nvPr/>
        </p:nvSpPr>
        <p:spPr>
          <a:xfrm>
            <a:off x="2743200" y="4011640"/>
            <a:ext cx="2035009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Bầy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16">
            <a:extLst>
              <a:ext uri="{FF2B5EF4-FFF2-40B4-BE49-F238E27FC236}">
                <a16:creationId xmlns:a16="http://schemas.microsoft.com/office/drawing/2014/main" id="{57E090DA-F030-4454-BC1E-03C8EB9A5D31}"/>
              </a:ext>
            </a:extLst>
          </p:cNvPr>
          <p:cNvSpPr/>
          <p:nvPr/>
        </p:nvSpPr>
        <p:spPr>
          <a:xfrm>
            <a:off x="2860938" y="4883862"/>
            <a:ext cx="1917271" cy="424174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3200" kern="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960F171-91DC-5567-DA93-12A331DAC1B7}"/>
              </a:ext>
            </a:extLst>
          </p:cNvPr>
          <p:cNvCxnSpPr/>
          <p:nvPr/>
        </p:nvCxnSpPr>
        <p:spPr>
          <a:xfrm>
            <a:off x="9199639" y="1198017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56058A-93C7-0BB2-2A4D-16980664046B}"/>
              </a:ext>
            </a:extLst>
          </p:cNvPr>
          <p:cNvCxnSpPr/>
          <p:nvPr/>
        </p:nvCxnSpPr>
        <p:spPr>
          <a:xfrm>
            <a:off x="1528812" y="1657142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A8ABB01-D813-3BC0-6D6D-6B60F7A7403E}"/>
              </a:ext>
            </a:extLst>
          </p:cNvPr>
          <p:cNvCxnSpPr>
            <a:cxnSpLocks/>
          </p:cNvCxnSpPr>
          <p:nvPr/>
        </p:nvCxnSpPr>
        <p:spPr>
          <a:xfrm>
            <a:off x="1935680" y="1126794"/>
            <a:ext cx="21839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707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713 L -3.95833E-6 0.06875 C -0.01432 0.05301 -0.01119 0.05301 -0.03099 0.04514 L -0.07799 0.03195 C -0.08593 0.03982 -0.09257 0.06088 -0.10026 0.03195 C -0.10182 0.0294 -0.10338 0.01621 -0.10494 0.00579 C -0.10664 0.01875 -0.10846 0.03727 -0.11015 0.04514 C -0.11158 0.05301 -0.11302 0.05024 -0.11445 0.05811 C -0.12109 0.09491 -0.11979 0.07662 -0.12278 0.13172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6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7 0.00232 L -0.04727 0.00185 C -0.05247 -0.00717 -0.05742 -0.01759 -0.06263 -0.02662 C -0.06667 -0.03287 -0.0707 -0.03819 -0.07461 -0.04398 C -0.0763 -0.04583 -0.07787 -0.04699 -0.0793 -0.0493 C -0.08958 -0.0669 -0.0763 -0.04907 -0.08568 -0.06111 C -0.08685 -0.06435 -0.08802 -0.06782 -0.08932 -0.07083 C -0.09011 -0.07222 -0.09102 -0.07315 -0.0918 -0.07477 C -0.09271 -0.07639 -0.09349 -0.0787 -0.0944 -0.08032 C -0.09544 -0.08217 -0.09636 -0.08264 -0.09727 -0.08426 C -0.09831 -0.08565 -0.09922 -0.08819 -0.10026 -0.09004 C -0.10078 -0.09213 -0.10117 -0.09398 -0.10182 -0.09583 C -0.10274 -0.09884 -0.10521 -0.10602 -0.10573 -0.10741 C -0.10625 -0.10903 -0.1069 -0.10995 -0.10755 -0.11111 C -0.10794 -0.11319 -0.10833 -0.11597 -0.10872 -0.1169 C -0.11237 -0.12523 -0.10951 -0.11273 -0.11237 -0.12292 C -0.11302 -0.12477 -0.11354 -0.12847 -0.11419 -0.13032 C -0.11602 -0.13565 -0.11537 -0.12963 -0.11667 -0.13426 C -0.11992 -0.1456 -0.11784 -0.14398 -0.12044 -0.14398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4 0.00093 L -0.04584 0.00116 C -0.0474 0.00093 -0.04883 0.0007 -0.05 0.0007 C -0.05248 0.00023 -0.05053 0.00047 -0.05326 -2.22222E-6 C -0.05365 -2.22222E-6 -0.05443 -2.22222E-6 -0.05508 -2.22222E-6 C -0.05573 -0.00023 -0.05612 -0.00023 -0.05678 -0.00046 C -0.05873 -0.00069 -0.06329 -0.00116 -0.06459 -0.00116 C -0.06524 -0.00116 -0.06602 -0.00116 -0.06667 -0.00139 C -0.07071 -0.00208 -0.06706 -0.00162 -0.07305 -0.00208 C -0.07435 -0.00208 -0.07553 -0.00231 -0.0767 -0.00231 C -0.07735 -0.00231 -0.07826 -0.00254 -0.07904 -0.00254 C -0.0793 -0.00254 -0.07969 -0.00278 -0.08034 -0.00278 C -0.08099 -0.00278 -0.08178 -0.00278 -0.08256 -0.00278 C -0.08282 -0.00301 -0.08282 -0.00301 -0.08347 -0.00324 C -0.08425 -0.00324 -0.08529 -0.00324 -0.08607 -0.00324 C -0.08737 -0.00347 -0.08868 -0.00347 -0.08972 -0.0037 C -0.09987 -0.00486 -0.08763 -0.00347 -0.09284 -0.00416 C -0.09441 -0.0044 -0.09584 -0.00463 -0.0974 -0.00486 C -0.09792 -0.00486 -0.0987 -0.00486 -0.09922 -0.00486 C -0.10261 -0.00486 -0.10586 -0.00486 -0.10925 -0.00486 C -0.1142 -0.00509 -0.10495 -0.00486 -0.11941 -0.00509 C -0.11993 -0.00509 -0.12019 -0.00532 -0.12045 -0.00532 C -0.12097 -0.00532 -0.12123 -0.00555 -0.12188 -0.00555 C -0.12214 -0.00578 -0.12253 -0.00555 -0.12253 -0.00555 " pathEditMode="relative" rAng="0" ptsTypes="AAAAAAAAAAAAAAAAAAAAAA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372961" y="215172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Vận</a:t>
            </a:r>
            <a:r>
              <a:rPr lang="en-US" sz="8000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dụng</a:t>
            </a:r>
            <a:endParaRPr lang="en-US" sz="8000" dirty="0">
              <a:solidFill>
                <a:srgbClr val="0070C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2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CCCF47-A8D9-025C-04D8-0A909310E6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589" y="2642128"/>
            <a:ext cx="5251663" cy="375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E4AD7A-9B20-0B83-DEC1-BD119B0ABD10}"/>
              </a:ext>
            </a:extLst>
          </p:cNvPr>
          <p:cNvSpPr/>
          <p:nvPr/>
        </p:nvSpPr>
        <p:spPr>
          <a:xfrm>
            <a:off x="1535175" y="3141254"/>
            <a:ext cx="34386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(1’)</a:t>
            </a:r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6" y="-48639"/>
            <a:ext cx="6965679" cy="696567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339046" y="1419915"/>
            <a:ext cx="5500153" cy="280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Nhiệm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vụ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thêm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ngữ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44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A2DBC3-284E-4C10-AA33-DB2DBA0F0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48046AB-65A7-493A-98BD-292D41512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18" y="4325261"/>
            <a:ext cx="12191999" cy="253273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BDFC3D-4714-4C66-A4F6-808B2E8781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87" y="246989"/>
            <a:ext cx="3387206" cy="1417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9E46D1-B4C2-4D4C-9E38-795EEB6FF3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6" y="221033"/>
            <a:ext cx="2243020" cy="10235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DB995E-DE42-42A7-8912-578161642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179" y="181539"/>
            <a:ext cx="1605310" cy="574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2B113F0-5CE1-46FB-95DC-B125045FD3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756" y="1551077"/>
            <a:ext cx="1495244" cy="6333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6D1B4F-E427-436A-96E3-55E16F4FA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9" y="2380857"/>
            <a:ext cx="1838651" cy="432526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E65AAE6-23B5-46D8-9615-8AED374EDB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39" y="3103054"/>
            <a:ext cx="427526" cy="5954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EE90087-FB6A-4CCE-9A72-FC287B6A7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178" y="2842535"/>
            <a:ext cx="1792923" cy="40336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E48E2-B690-486B-8446-594E55D9D9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037" y="0"/>
            <a:ext cx="2480844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CC360B3-B31F-4C0F-B4C5-53FF025555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137B64-1849-41C5-92E3-1AF1F997BA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B3CD22F-7870-4191-9B1A-5BCF46B9AC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BA262D-A0C0-4ACC-BCF7-A7471CE54CA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6521" y="1441781"/>
            <a:ext cx="729144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8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209675" y="2587776"/>
            <a:ext cx="5852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Khởi</a:t>
            </a:r>
            <a:r>
              <a:rPr lang="en-US" sz="8000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động</a:t>
            </a:r>
            <a:endParaRPr lang="en-US" sz="8000" dirty="0">
              <a:solidFill>
                <a:srgbClr val="0070C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51287257551298925">
            <a:hlinkClick r:id="" action="ppaction://media"/>
            <a:extLst>
              <a:ext uri="{FF2B5EF4-FFF2-40B4-BE49-F238E27FC236}">
                <a16:creationId xmlns:a16="http://schemas.microsoft.com/office/drawing/2014/main" id="{44EA3BC1-2C49-3EFD-9213-36165E1A2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04" t="8805" b="8805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5C9C0C09-9628-DCA0-4F5A-37EA7E1BFCE2}"/>
              </a:ext>
            </a:extLst>
          </p:cNvPr>
          <p:cNvSpPr/>
          <p:nvPr/>
        </p:nvSpPr>
        <p:spPr>
          <a:xfrm>
            <a:off x="7406640" y="142240"/>
            <a:ext cx="4704080" cy="2316480"/>
          </a:xfrm>
          <a:prstGeom prst="cloud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499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C2A3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2913FD1-6782-477F-AA2F-DE9E95EC934E}"/>
              </a:ext>
            </a:extLst>
          </p:cNvPr>
          <p:cNvGrpSpPr/>
          <p:nvPr/>
        </p:nvGrpSpPr>
        <p:grpSpPr>
          <a:xfrm>
            <a:off x="-15831" y="5169507"/>
            <a:ext cx="12192001" cy="1688493"/>
            <a:chOff x="-883527" y="6643441"/>
            <a:chExt cx="10169247" cy="140835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E44622B9-56C2-48DF-B43A-D3709D70A8CB}"/>
                </a:ext>
              </a:extLst>
            </p:cNvPr>
            <p:cNvGrpSpPr/>
            <p:nvPr/>
          </p:nvGrpSpPr>
          <p:grpSpPr>
            <a:xfrm>
              <a:off x="-883527" y="6643441"/>
              <a:ext cx="6779498" cy="1408358"/>
              <a:chOff x="-6117" y="4325260"/>
              <a:chExt cx="11112036" cy="253273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E3EEC572-AE9A-44CE-967F-4933DC071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17" y="4325261"/>
                <a:ext cx="5556018" cy="2532738"/>
              </a:xfrm>
              <a:prstGeom prst="rect">
                <a:avLst/>
              </a:prstGeom>
            </p:spPr>
          </p:pic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C8B9A887-52A3-4381-8D2C-3A3D562B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49901" y="4325260"/>
                <a:ext cx="5556018" cy="2532738"/>
              </a:xfrm>
              <a:prstGeom prst="rect">
                <a:avLst/>
              </a:prstGeom>
            </p:spPr>
          </p:pic>
        </p:grp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1217DD9-3107-46F4-BD73-87B71831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5971" y="6643441"/>
              <a:ext cx="3389749" cy="140835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DB2CDF-9910-4227-B0DD-14EBCA58BB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0" y="1216176"/>
            <a:ext cx="6858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F1B7D-F5B6-410B-939C-8A6D1E9A13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62" y="1216176"/>
            <a:ext cx="1371600" cy="1371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C4E79-682C-4E59-B9C6-008060288F68}"/>
              </a:ext>
            </a:extLst>
          </p:cNvPr>
          <p:cNvSpPr txBox="1"/>
          <p:nvPr/>
        </p:nvSpPr>
        <p:spPr>
          <a:xfrm>
            <a:off x="1372961" y="2151726"/>
            <a:ext cx="58526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Luyện</a:t>
            </a:r>
            <a:r>
              <a:rPr lang="en-US" sz="8000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tập</a:t>
            </a:r>
            <a:r>
              <a:rPr lang="en-US" sz="8000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– </a:t>
            </a:r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thực</a:t>
            </a:r>
            <a:r>
              <a:rPr lang="en-US" sz="8000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</a:t>
            </a:r>
            <a:r>
              <a:rPr lang="en-US" sz="8000" dirty="0" err="1">
                <a:solidFill>
                  <a:srgbClr val="0070C0"/>
                </a:solidFill>
                <a:latin typeface="Bahnschrift SemiLight SemiConde" panose="020B0502040204020203" pitchFamily="34" charset="0"/>
              </a:rPr>
              <a:t>hành</a:t>
            </a:r>
            <a:endParaRPr lang="en-US" sz="8000" dirty="0">
              <a:solidFill>
                <a:srgbClr val="0070C0"/>
              </a:solidFill>
              <a:latin typeface="Bahnschrift SemiLight SemiCond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9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D8E75F-D98F-47B8-9043-BDF4DFC35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032"/>
          <a:stretch/>
        </p:blipFill>
        <p:spPr>
          <a:xfrm>
            <a:off x="3233414" y="1276048"/>
            <a:ext cx="8527697" cy="414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794FF2AA-0804-4CAF-803C-E14F764E7A95}"/>
              </a:ext>
            </a:extLst>
          </p:cNvPr>
          <p:cNvGraphicFramePr>
            <a:graphicFrameLocks noGrp="1"/>
          </p:cNvGraphicFramePr>
          <p:nvPr/>
        </p:nvGraphicFramePr>
        <p:xfrm>
          <a:off x="5404546" y="4685655"/>
          <a:ext cx="6187152" cy="1857820"/>
        </p:xfrm>
        <a:graphic>
          <a:graphicData uri="http://schemas.openxmlformats.org/drawingml/2006/table">
            <a:tbl>
              <a:tblPr firstRow="1" bandRow="1"/>
              <a:tblGrid>
                <a:gridCol w="2062384">
                  <a:extLst>
                    <a:ext uri="{9D8B030D-6E8A-4147-A177-3AD203B41FA5}">
                      <a16:colId xmlns:a16="http://schemas.microsoft.com/office/drawing/2014/main" val="2291636980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495621826"/>
                    </a:ext>
                  </a:extLst>
                </a:gridCol>
                <a:gridCol w="2062384">
                  <a:extLst>
                    <a:ext uri="{9D8B030D-6E8A-4147-A177-3AD203B41FA5}">
                      <a16:colId xmlns:a16="http://schemas.microsoft.com/office/drawing/2014/main" val="2323058943"/>
                    </a:ext>
                  </a:extLst>
                </a:gridCol>
              </a:tblGrid>
              <a:tr h="37156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18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95564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Chỉ</a:t>
                      </a:r>
                      <a:r>
                        <a:rPr lang="en-US" sz="18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18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95240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21581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380126"/>
                  </a:ext>
                </a:extLst>
              </a:tr>
              <a:tr h="3715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…..</a:t>
                      </a:r>
                    </a:p>
                  </a:txBody>
                  <a:tcPr>
                    <a:lnL w="12700" cmpd="sng">
                      <a:solidFill>
                        <a:srgbClr val="213054"/>
                      </a:solidFill>
                    </a:lnL>
                    <a:lnR w="12700" cmpd="sng">
                      <a:solidFill>
                        <a:srgbClr val="213054"/>
                      </a:solidFill>
                    </a:lnR>
                    <a:lnT w="12700" cmpd="sng">
                      <a:solidFill>
                        <a:srgbClr val="213054"/>
                      </a:solidFill>
                    </a:lnT>
                    <a:lnB w="12700" cmpd="sng">
                      <a:solidFill>
                        <a:srgbClr val="213054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965121"/>
                  </a:ext>
                </a:extLst>
              </a:tr>
            </a:tbl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4357DD0F-6012-4B91-B44F-EB15C72B1848}"/>
              </a:ext>
            </a:extLst>
          </p:cNvPr>
          <p:cNvSpPr txBox="1"/>
          <p:nvPr/>
        </p:nvSpPr>
        <p:spPr>
          <a:xfrm>
            <a:off x="-537410" y="536234"/>
            <a:ext cx="12800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</a:t>
            </a:r>
            <a:endParaRPr lang="vi-VN" sz="28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60E2C5-5D15-405A-9FF3-884DDAE5382E}"/>
              </a:ext>
            </a:extLst>
          </p:cNvPr>
          <p:cNvCxnSpPr>
            <a:cxnSpLocks/>
          </p:cNvCxnSpPr>
          <p:nvPr/>
        </p:nvCxnSpPr>
        <p:spPr>
          <a:xfrm>
            <a:off x="6452327" y="1069090"/>
            <a:ext cx="984793" cy="0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97BC75-9C9C-4D28-8AE2-80F65CFF78D9}"/>
              </a:ext>
            </a:extLst>
          </p:cNvPr>
          <p:cNvCxnSpPr>
            <a:cxnSpLocks/>
          </p:cNvCxnSpPr>
          <p:nvPr/>
        </p:nvCxnSpPr>
        <p:spPr>
          <a:xfrm>
            <a:off x="7582300" y="1085090"/>
            <a:ext cx="1490580" cy="1152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46FE8A-4E40-486A-9AC3-CE496DB7121B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4744071" y="1039168"/>
            <a:ext cx="1118784" cy="20286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9594D16-5DFE-463D-ACC4-00F489D75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590" y="2642128"/>
            <a:ext cx="3533290" cy="2528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22DC504-5F3E-46B5-A808-A17E31020EDC}"/>
              </a:ext>
            </a:extLst>
          </p:cNvPr>
          <p:cNvSpPr/>
          <p:nvPr/>
        </p:nvSpPr>
        <p:spPr>
          <a:xfrm>
            <a:off x="838903" y="2913663"/>
            <a:ext cx="26882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(4’)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FD40B08-8054-71FA-B7E4-21A98FE69BF2}"/>
              </a:ext>
            </a:extLst>
          </p:cNvPr>
          <p:cNvSpPr/>
          <p:nvPr/>
        </p:nvSpPr>
        <p:spPr>
          <a:xfrm>
            <a:off x="3460735" y="2094715"/>
            <a:ext cx="2402120" cy="46577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nông</a:t>
            </a:r>
            <a:r>
              <a:rPr lang="en-US" dirty="0"/>
              <a:t> </a:t>
            </a:r>
            <a:r>
              <a:rPr lang="en-US" dirty="0" err="1"/>
              <a:t>dân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34B84-9C4A-77FF-9B20-905787B6B877}"/>
              </a:ext>
            </a:extLst>
          </p:cNvPr>
          <p:cNvSpPr txBox="1"/>
          <p:nvPr/>
        </p:nvSpPr>
        <p:spPr>
          <a:xfrm>
            <a:off x="5525627" y="5357167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D3F35B-4639-BD69-FC90-3B2C798A0D63}"/>
              </a:ext>
            </a:extLst>
          </p:cNvPr>
          <p:cNvSpPr txBox="1"/>
          <p:nvPr/>
        </p:nvSpPr>
        <p:spPr>
          <a:xfrm>
            <a:off x="10064997" y="5349139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23B63-52DE-3F5D-2822-650A8C969137}"/>
              </a:ext>
            </a:extLst>
          </p:cNvPr>
          <p:cNvSpPr txBox="1"/>
          <p:nvPr/>
        </p:nvSpPr>
        <p:spPr>
          <a:xfrm>
            <a:off x="7836767" y="5772910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BCDD3-10A2-8CC4-2AE0-7F9CF96CB36A}"/>
              </a:ext>
            </a:extLst>
          </p:cNvPr>
          <p:cNvSpPr txBox="1"/>
          <p:nvPr/>
        </p:nvSpPr>
        <p:spPr>
          <a:xfrm>
            <a:off x="9992337" y="5772910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14FE091-A6CF-3183-6511-BB54E3E55218}"/>
              </a:ext>
            </a:extLst>
          </p:cNvPr>
          <p:cNvCxnSpPr>
            <a:cxnSpLocks/>
          </p:cNvCxnSpPr>
          <p:nvPr/>
        </p:nvCxnSpPr>
        <p:spPr>
          <a:xfrm flipV="1">
            <a:off x="1927235" y="1090853"/>
            <a:ext cx="2131057" cy="10538"/>
          </a:xfrm>
          <a:prstGeom prst="line">
            <a:avLst/>
          </a:prstGeom>
          <a:noFill/>
          <a:ln w="25400" cap="flat" cmpd="sng" algn="ctr">
            <a:solidFill>
              <a:srgbClr val="FC7D77">
                <a:lumMod val="7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82FB20BA-4EBA-61E2-7342-071597EEAE40}"/>
              </a:ext>
            </a:extLst>
          </p:cNvPr>
          <p:cNvSpPr/>
          <p:nvPr/>
        </p:nvSpPr>
        <p:spPr>
          <a:xfrm>
            <a:off x="3921201" y="2554263"/>
            <a:ext cx="1500991" cy="1421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6B0588-6030-45C6-CB9D-1A3F5CFFCC02}"/>
              </a:ext>
            </a:extLst>
          </p:cNvPr>
          <p:cNvSpPr/>
          <p:nvPr/>
        </p:nvSpPr>
        <p:spPr>
          <a:xfrm>
            <a:off x="10103638" y="1833229"/>
            <a:ext cx="814733" cy="10804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1862D2CA-CE86-5842-EC3F-5D8C8656A431}"/>
              </a:ext>
            </a:extLst>
          </p:cNvPr>
          <p:cNvSpPr/>
          <p:nvPr/>
        </p:nvSpPr>
        <p:spPr>
          <a:xfrm>
            <a:off x="10174758" y="2515076"/>
            <a:ext cx="1633879" cy="465776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con </a:t>
            </a:r>
            <a:r>
              <a:rPr lang="en-US" dirty="0" err="1"/>
              <a:t>trâu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8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" grpId="0" animBg="1"/>
      <p:bldP spid="6" grpId="0"/>
      <p:bldP spid="7" grpId="0"/>
      <p:bldP spid="9" grpId="0"/>
      <p:bldP spid="10" grpId="0"/>
      <p:bldP spid="8" grpId="0" animBg="1"/>
      <p:bldP spid="11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10817C-039B-2024-9784-756C8FD2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81191"/>
            <a:ext cx="7998595" cy="7739191"/>
          </a:xfrm>
          <a:prstGeom prst="rect">
            <a:avLst/>
          </a:prstGeom>
        </p:spPr>
      </p:pic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DB7A6AAF-BB12-EAC4-2D15-8DAB219B2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265056"/>
              </p:ext>
            </p:extLst>
          </p:nvPr>
        </p:nvGraphicFramePr>
        <p:xfrm>
          <a:off x="7407171" y="0"/>
          <a:ext cx="4784829" cy="51871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594943">
                  <a:extLst>
                    <a:ext uri="{9D8B030D-6E8A-4147-A177-3AD203B41FA5}">
                      <a16:colId xmlns:a16="http://schemas.microsoft.com/office/drawing/2014/main" val="2823378648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786084376"/>
                    </a:ext>
                  </a:extLst>
                </a:gridCol>
                <a:gridCol w="1594943">
                  <a:extLst>
                    <a:ext uri="{9D8B030D-6E8A-4147-A177-3AD203B41FA5}">
                      <a16:colId xmlns:a16="http://schemas.microsoft.com/office/drawing/2014/main" val="4286975239"/>
                    </a:ext>
                  </a:extLst>
                </a:gridCol>
              </a:tblGrid>
              <a:tr h="62345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8320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7445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97799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35639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51181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289314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716047"/>
                  </a:ext>
                </a:extLst>
              </a:tr>
              <a:tr h="623455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914175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B7A3DB82-46F7-6FCE-1DA6-BBE3BF518FD5}"/>
              </a:ext>
            </a:extLst>
          </p:cNvPr>
          <p:cNvSpPr/>
          <p:nvPr/>
        </p:nvSpPr>
        <p:spPr>
          <a:xfrm>
            <a:off x="2348565" y="1475072"/>
            <a:ext cx="1049154" cy="19539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D9E4622-BDD3-0CAC-5E2C-24F452533494}"/>
              </a:ext>
            </a:extLst>
          </p:cNvPr>
          <p:cNvSpPr/>
          <p:nvPr/>
        </p:nvSpPr>
        <p:spPr>
          <a:xfrm>
            <a:off x="4441525" y="4312118"/>
            <a:ext cx="782858" cy="7828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418648-07E5-6DD6-572E-D275C3E93259}"/>
              </a:ext>
            </a:extLst>
          </p:cNvPr>
          <p:cNvSpPr/>
          <p:nvPr/>
        </p:nvSpPr>
        <p:spPr>
          <a:xfrm>
            <a:off x="5791200" y="3351195"/>
            <a:ext cx="1049154" cy="18849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BFA61F-FF91-9363-0D23-D17514FB58A4}"/>
              </a:ext>
            </a:extLst>
          </p:cNvPr>
          <p:cNvSpPr/>
          <p:nvPr/>
        </p:nvSpPr>
        <p:spPr>
          <a:xfrm>
            <a:off x="5380520" y="1827998"/>
            <a:ext cx="715480" cy="13483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1DA2B46-90CE-7A11-20CE-55FED95BB856}"/>
              </a:ext>
            </a:extLst>
          </p:cNvPr>
          <p:cNvSpPr/>
          <p:nvPr/>
        </p:nvSpPr>
        <p:spPr>
          <a:xfrm>
            <a:off x="4393401" y="5369292"/>
            <a:ext cx="782858" cy="7828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AB6308-9342-3140-4798-A83591E43D8B}"/>
              </a:ext>
            </a:extLst>
          </p:cNvPr>
          <p:cNvSpPr/>
          <p:nvPr/>
        </p:nvSpPr>
        <p:spPr>
          <a:xfrm>
            <a:off x="5925954" y="1482292"/>
            <a:ext cx="484472" cy="10226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ADD74A8-C83D-D222-C9E9-0CFAFC6EC217}"/>
              </a:ext>
            </a:extLst>
          </p:cNvPr>
          <p:cNvSpPr/>
          <p:nvPr/>
        </p:nvSpPr>
        <p:spPr>
          <a:xfrm>
            <a:off x="6367649" y="1230430"/>
            <a:ext cx="782858" cy="78285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EAD93E-8B08-0063-BFD6-5DFCD58E1DBC}"/>
              </a:ext>
            </a:extLst>
          </p:cNvPr>
          <p:cNvSpPr txBox="1"/>
          <p:nvPr/>
        </p:nvSpPr>
        <p:spPr>
          <a:xfrm>
            <a:off x="7328559" y="1482292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6C7C3-4D03-B15A-AAF7-8CA82A0EE205}"/>
              </a:ext>
            </a:extLst>
          </p:cNvPr>
          <p:cNvSpPr txBox="1"/>
          <p:nvPr/>
        </p:nvSpPr>
        <p:spPr>
          <a:xfrm>
            <a:off x="10697945" y="1435072"/>
            <a:ext cx="18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0CBA6-7013-C316-9E1F-5A6EECBF845F}"/>
              </a:ext>
            </a:extLst>
          </p:cNvPr>
          <p:cNvSpPr txBox="1"/>
          <p:nvPr/>
        </p:nvSpPr>
        <p:spPr>
          <a:xfrm>
            <a:off x="10794210" y="2811027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4B2176-7E21-6B54-41E1-0431C64AC615}"/>
              </a:ext>
            </a:extLst>
          </p:cNvPr>
          <p:cNvSpPr txBox="1"/>
          <p:nvPr/>
        </p:nvSpPr>
        <p:spPr>
          <a:xfrm>
            <a:off x="10563191" y="2031985"/>
            <a:ext cx="1694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30F933-28AF-C98A-1516-0FF64EA9C4AB}"/>
              </a:ext>
            </a:extLst>
          </p:cNvPr>
          <p:cNvSpPr txBox="1"/>
          <p:nvPr/>
        </p:nvSpPr>
        <p:spPr>
          <a:xfrm>
            <a:off x="7671347" y="2734740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6AD7BE-ADA4-98B6-7702-80D300EAA3D0}"/>
              </a:ext>
            </a:extLst>
          </p:cNvPr>
          <p:cNvSpPr txBox="1"/>
          <p:nvPr/>
        </p:nvSpPr>
        <p:spPr>
          <a:xfrm>
            <a:off x="7637127" y="2131907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2AA4E5-3165-9600-2AB1-52C1A28BD520}"/>
              </a:ext>
            </a:extLst>
          </p:cNvPr>
          <p:cNvSpPr txBox="1"/>
          <p:nvPr/>
        </p:nvSpPr>
        <p:spPr>
          <a:xfrm>
            <a:off x="7637127" y="3403244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4E1F06-EC72-5423-D698-8716F5584FAE}"/>
              </a:ext>
            </a:extLst>
          </p:cNvPr>
          <p:cNvSpPr txBox="1"/>
          <p:nvPr/>
        </p:nvSpPr>
        <p:spPr>
          <a:xfrm>
            <a:off x="10794210" y="3389424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B3CC59-CC6D-AB9E-BAC3-24B420E561CA}"/>
              </a:ext>
            </a:extLst>
          </p:cNvPr>
          <p:cNvSpPr txBox="1"/>
          <p:nvPr/>
        </p:nvSpPr>
        <p:spPr>
          <a:xfrm>
            <a:off x="9232769" y="4004853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51F0B3-9645-DF4F-0A29-60C771F2F11A}"/>
              </a:ext>
            </a:extLst>
          </p:cNvPr>
          <p:cNvSpPr txBox="1"/>
          <p:nvPr/>
        </p:nvSpPr>
        <p:spPr>
          <a:xfrm>
            <a:off x="8911938" y="4638475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2DB87F-B7A0-A688-068E-D80545BE3BD7}"/>
              </a:ext>
            </a:extLst>
          </p:cNvPr>
          <p:cNvSpPr txBox="1"/>
          <p:nvPr/>
        </p:nvSpPr>
        <p:spPr>
          <a:xfrm>
            <a:off x="11015583" y="3967821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116805-B3E3-1864-D134-39F51E39BFED}"/>
              </a:ext>
            </a:extLst>
          </p:cNvPr>
          <p:cNvSpPr txBox="1"/>
          <p:nvPr/>
        </p:nvSpPr>
        <p:spPr>
          <a:xfrm>
            <a:off x="10794210" y="4580626"/>
            <a:ext cx="211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1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7" y="16831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0889" y="411294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20" name="Picture 1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8C001BB3-1A5B-406F-9417-1FF2740925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r="16790"/>
          <a:stretch/>
        </p:blipFill>
        <p:spPr>
          <a:xfrm>
            <a:off x="-1447799" y="1238499"/>
            <a:ext cx="7814932" cy="6538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F2ECE6-29D8-4222-80D0-3EA5D540243E}"/>
              </a:ext>
            </a:extLst>
          </p:cNvPr>
          <p:cNvSpPr txBox="1"/>
          <p:nvPr/>
        </p:nvSpPr>
        <p:spPr>
          <a:xfrm>
            <a:off x="1025564" y="2950747"/>
            <a:ext cx="4343115" cy="8506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44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9AF07F-EACB-470C-B480-6AAC7E9B8ED3}"/>
              </a:ext>
            </a:extLst>
          </p:cNvPr>
          <p:cNvSpPr txBox="1"/>
          <p:nvPr/>
        </p:nvSpPr>
        <p:spPr>
          <a:xfrm>
            <a:off x="1164162" y="3674380"/>
            <a:ext cx="4483185" cy="224388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 descr="A picture containing accessory, case&#10;&#10;Description automatically generated">
            <a:extLst>
              <a:ext uri="{FF2B5EF4-FFF2-40B4-BE49-F238E27FC236}">
                <a16:creationId xmlns:a16="http://schemas.microsoft.com/office/drawing/2014/main" id="{9A46C003-9600-45F0-9533-7AC6972CED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7" t="11383"/>
          <a:stretch/>
        </p:blipFill>
        <p:spPr>
          <a:xfrm>
            <a:off x="6101952" y="936170"/>
            <a:ext cx="7958414" cy="65751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3BF8C8-22C2-4838-BC3F-73CF3DE4FD64}"/>
              </a:ext>
            </a:extLst>
          </p:cNvPr>
          <p:cNvSpPr txBox="1"/>
          <p:nvPr/>
        </p:nvSpPr>
        <p:spPr>
          <a:xfrm>
            <a:off x="6672674" y="2504558"/>
            <a:ext cx="4660263" cy="76655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33CC"/>
                </a:solidFill>
                <a:effectLst>
                  <a:glow rad="127000">
                    <a:srgbClr val="0033CC"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000" dirty="0">
              <a:solidFill>
                <a:srgbClr val="0033CC"/>
              </a:solidFill>
              <a:effectLst>
                <a:glow rad="127000">
                  <a:srgbClr val="0033CC">
                    <a:alpha val="3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B50DF4-90AA-4AEE-A52B-E68E83CDFDE4}"/>
              </a:ext>
            </a:extLst>
          </p:cNvPr>
          <p:cNvSpPr txBox="1"/>
          <p:nvPr/>
        </p:nvSpPr>
        <p:spPr>
          <a:xfrm>
            <a:off x="6898547" y="3571914"/>
            <a:ext cx="4343115" cy="1505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gặt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E48290-FF83-FA87-9ACE-665E39DB2A5F}"/>
              </a:ext>
            </a:extLst>
          </p:cNvPr>
          <p:cNvCxnSpPr/>
          <p:nvPr/>
        </p:nvCxnSpPr>
        <p:spPr>
          <a:xfrm>
            <a:off x="8758989" y="1226255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EEBBF7-87CC-F94C-4020-9E085F0DADFB}"/>
              </a:ext>
            </a:extLst>
          </p:cNvPr>
          <p:cNvCxnSpPr/>
          <p:nvPr/>
        </p:nvCxnSpPr>
        <p:spPr>
          <a:xfrm>
            <a:off x="3250328" y="1226255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B895EC-7779-EDD8-59C7-C1BF929BC750}"/>
              </a:ext>
            </a:extLst>
          </p:cNvPr>
          <p:cNvCxnSpPr/>
          <p:nvPr/>
        </p:nvCxnSpPr>
        <p:spPr>
          <a:xfrm>
            <a:off x="7113412" y="1207625"/>
            <a:ext cx="14245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B8DED3D-ABC6-47A7-8671-16ACF73AA9D2}"/>
              </a:ext>
            </a:extLst>
          </p:cNvPr>
          <p:cNvSpPr txBox="1"/>
          <p:nvPr/>
        </p:nvSpPr>
        <p:spPr>
          <a:xfrm>
            <a:off x="1025564" y="557313"/>
            <a:ext cx="959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31800" y="369642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E7E1A6DC-C3E4-4DDF-9EC8-D1FFB068AF5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882" y="0"/>
            <a:ext cx="1465118" cy="1828800"/>
          </a:xfrm>
          <a:prstGeom prst="rect">
            <a:avLst/>
          </a:prstGeom>
        </p:spPr>
      </p:pic>
      <p:pic>
        <p:nvPicPr>
          <p:cNvPr id="32" name="Picture 31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1AFCE37A-8C8F-4D04-BB1F-B29625A29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656"/>
          <a:stretch/>
        </p:blipFill>
        <p:spPr>
          <a:xfrm>
            <a:off x="6431279" y="4156454"/>
            <a:ext cx="5760721" cy="2701546"/>
          </a:xfrm>
          <a:prstGeom prst="rect">
            <a:avLst/>
          </a:prstGeom>
        </p:spPr>
      </p:pic>
      <p:sp>
        <p:nvSpPr>
          <p:cNvPr id="33" name="矩形: 圆角 1">
            <a:extLst>
              <a:ext uri="{FF2B5EF4-FFF2-40B4-BE49-F238E27FC236}">
                <a16:creationId xmlns:a16="http://schemas.microsoft.com/office/drawing/2014/main" id="{F9939FB3-A75D-4350-8ED1-6AE709752AED}"/>
              </a:ext>
            </a:extLst>
          </p:cNvPr>
          <p:cNvSpPr/>
          <p:nvPr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7A125"/>
            </a:solidFill>
          </a:ln>
          <a:effectLst>
            <a:glow rad="635000">
              <a:srgbClr val="7BC22C">
                <a:alpha val="75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Picture 45" descr="Text&#10;&#10;Description automatically generated">
            <a:extLst>
              <a:ext uri="{FF2B5EF4-FFF2-40B4-BE49-F238E27FC236}">
                <a16:creationId xmlns:a16="http://schemas.microsoft.com/office/drawing/2014/main" id="{A3626E8F-DDD3-49F1-99C3-B59A8CD062E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87" y="-48638"/>
            <a:ext cx="6400800" cy="6400800"/>
          </a:xfrm>
          <a:prstGeom prst="rect">
            <a:avLst/>
          </a:prstGeom>
        </p:spPr>
      </p:pic>
      <p:pic>
        <p:nvPicPr>
          <p:cNvPr id="47" name="Picture 4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12C555D-C722-43B2-A4F6-441ECD07583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894" y="2434370"/>
            <a:ext cx="4023360" cy="402336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74EBFAC-E876-4B17-8670-58B7FA6A976D}"/>
              </a:ext>
            </a:extLst>
          </p:cNvPr>
          <p:cNvSpPr txBox="1"/>
          <p:nvPr/>
        </p:nvSpPr>
        <p:spPr>
          <a:xfrm>
            <a:off x="3117902" y="1779002"/>
            <a:ext cx="5464170" cy="1225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1.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Viết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vở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029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(3’)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Trao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đổi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đôi</a:t>
            </a:r>
            <a:r>
              <a:rPr lang="en-US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(1’)</a:t>
            </a:r>
            <a:r>
              <a:rPr lang="vi-VN" sz="32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B41226-6FCB-4B6C-9739-87EEE02AF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5310AC2-39A1-4C93-AB2F-D3F7719E3264}"/>
              </a:ext>
            </a:extLst>
          </p:cNvPr>
          <p:cNvSpPr/>
          <p:nvPr/>
        </p:nvSpPr>
        <p:spPr>
          <a:xfrm>
            <a:off x="461835" y="161876"/>
            <a:ext cx="11342188" cy="6081957"/>
          </a:xfrm>
          <a:prstGeom prst="roundRect">
            <a:avLst>
              <a:gd name="adj" fmla="val 4073"/>
            </a:avLst>
          </a:prstGeom>
          <a:solidFill>
            <a:schemeClr val="bg1"/>
          </a:solidFill>
          <a:ln w="76200">
            <a:solidFill>
              <a:srgbClr val="FFC3A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E77FF08-B31F-457B-8454-7BBF39606D02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15831" y="5749200"/>
            <a:chExt cx="10672175" cy="110880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B2913FD1-6782-477F-AA2F-DE9E95EC934E}"/>
                </a:ext>
              </a:extLst>
            </p:cNvPr>
            <p:cNvGrpSpPr/>
            <p:nvPr/>
          </p:nvGrpSpPr>
          <p:grpSpPr>
            <a:xfrm>
              <a:off x="-15831" y="5749493"/>
              <a:ext cx="8004131" cy="1108507"/>
              <a:chOff x="-883527" y="6643441"/>
              <a:chExt cx="10169247" cy="1408358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44622B9-56C2-48DF-B43A-D3709D70A8CB}"/>
                  </a:ext>
                </a:extLst>
              </p:cNvPr>
              <p:cNvGrpSpPr/>
              <p:nvPr/>
            </p:nvGrpSpPr>
            <p:grpSpPr>
              <a:xfrm>
                <a:off x="-883527" y="6643441"/>
                <a:ext cx="6779498" cy="1408358"/>
                <a:chOff x="-6117" y="4325260"/>
                <a:chExt cx="11112036" cy="2532739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E3EEC572-AE9A-44CE-967F-4933DC071D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6117" y="4325261"/>
                  <a:ext cx="5556018" cy="2532738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8B9A887-52A3-4381-8D2C-3A3D562B0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549901" y="4325260"/>
                  <a:ext cx="5556018" cy="2532738"/>
                </a:xfrm>
                <a:prstGeom prst="rect">
                  <a:avLst/>
                </a:prstGeom>
              </p:spPr>
            </p:pic>
          </p:grpSp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41217DD9-3107-46F4-BD73-87B718317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5971" y="6643441"/>
                <a:ext cx="3389749" cy="1408357"/>
              </a:xfrm>
              <a:prstGeom prst="rect">
                <a:avLst/>
              </a:prstGeom>
            </p:spPr>
          </p:pic>
        </p:grpSp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FC069E54-7FCE-4504-B61D-C3ADC5180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8300" y="5749200"/>
              <a:ext cx="2668044" cy="1108507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71D3CBF4-4470-4A0B-9F1F-5D5B7160FF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517" y="0"/>
            <a:ext cx="2480844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C130E2E-76C7-46CD-936D-73712C594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1" y="-1"/>
            <a:ext cx="1759966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8FD588-A206-4886-AECC-F3AD4C8926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443" y="5108252"/>
            <a:ext cx="3177388" cy="17497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A5DE8E6-9734-4EEC-A406-5525F80821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7" y="4761713"/>
            <a:ext cx="1873445" cy="2096286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5A5A95E-4DDB-413F-914A-8DE4F7A49429}"/>
              </a:ext>
            </a:extLst>
          </p:cNvPr>
          <p:cNvSpPr/>
          <p:nvPr/>
        </p:nvSpPr>
        <p:spPr>
          <a:xfrm flipH="1">
            <a:off x="7124659" y="527383"/>
            <a:ext cx="4679363" cy="3046987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0D07C800-5743-4444-8B86-A7F1F6490E35}"/>
              </a:ext>
            </a:extLst>
          </p:cNvPr>
          <p:cNvSpPr/>
          <p:nvPr/>
        </p:nvSpPr>
        <p:spPr>
          <a:xfrm>
            <a:off x="2905274" y="1774719"/>
            <a:ext cx="2322777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 BÀY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61B0905-909A-47A4-B21B-AA7ED59741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91" y="463211"/>
            <a:ext cx="2322777" cy="4127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9C990-E21D-06A7-6561-49035B80EF89}"/>
              </a:ext>
            </a:extLst>
          </p:cNvPr>
          <p:cNvSpPr txBox="1"/>
          <p:nvPr/>
        </p:nvSpPr>
        <p:spPr>
          <a:xfrm>
            <a:off x="7288081" y="512535"/>
            <a:ext cx="41915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BT1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43721BA8-96AC-4EFF-9484-BEF2D38C12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688" y="1320921"/>
            <a:ext cx="8310828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9529</TotalTime>
  <Words>465</Words>
  <Application>Microsoft Office PowerPoint</Application>
  <PresentationFormat>Widescreen</PresentationFormat>
  <Paragraphs>92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等线</vt:lpstr>
      <vt:lpstr>等线 Light</vt:lpstr>
      <vt:lpstr>Arial</vt:lpstr>
      <vt:lpstr>Bahnschrift SemiLight SemiConde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Pham Thanh Thuy</cp:lastModifiedBy>
  <cp:revision>48</cp:revision>
  <dcterms:created xsi:type="dcterms:W3CDTF">2022-05-21T09:20:50Z</dcterms:created>
  <dcterms:modified xsi:type="dcterms:W3CDTF">2025-04-20T06:44:02Z</dcterms:modified>
</cp:coreProperties>
</file>