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29"/>
  </p:notesMasterIdLst>
  <p:sldIdLst>
    <p:sldId id="336" r:id="rId2"/>
    <p:sldId id="315" r:id="rId3"/>
    <p:sldId id="357" r:id="rId4"/>
    <p:sldId id="359" r:id="rId5"/>
    <p:sldId id="377" r:id="rId6"/>
    <p:sldId id="343" r:id="rId7"/>
    <p:sldId id="360" r:id="rId8"/>
    <p:sldId id="317" r:id="rId9"/>
    <p:sldId id="366" r:id="rId10"/>
    <p:sldId id="378" r:id="rId11"/>
    <p:sldId id="367" r:id="rId12"/>
    <p:sldId id="368" r:id="rId13"/>
    <p:sldId id="379" r:id="rId14"/>
    <p:sldId id="380" r:id="rId15"/>
    <p:sldId id="372" r:id="rId16"/>
    <p:sldId id="344" r:id="rId17"/>
    <p:sldId id="345" r:id="rId18"/>
    <p:sldId id="346" r:id="rId19"/>
    <p:sldId id="347" r:id="rId20"/>
    <p:sldId id="348" r:id="rId21"/>
    <p:sldId id="350" r:id="rId22"/>
    <p:sldId id="349" r:id="rId23"/>
    <p:sldId id="351" r:id="rId24"/>
    <p:sldId id="352" r:id="rId25"/>
    <p:sldId id="3397" r:id="rId26"/>
    <p:sldId id="437" r:id="rId27"/>
    <p:sldId id="35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746" autoAdjust="0"/>
  </p:normalViewPr>
  <p:slideViewPr>
    <p:cSldViewPr snapToGrid="0">
      <p:cViewPr varScale="1">
        <p:scale>
          <a:sx n="95" d="100"/>
          <a:sy n="95" d="100"/>
        </p:scale>
        <p:origin x="1194" y="7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2:31.563"/>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11.066"/>
    </inkml:context>
    <inkml:brush xml:id="br0">
      <inkml:brushProperty name="width" value="0.05" units="cm"/>
      <inkml:brushProperty name="height" value="0.05" units="cm"/>
      <inkml:brushProperty name="color" value="#AE198D"/>
      <inkml:brushProperty name="inkEffects" value="galaxy"/>
      <inkml:brushProperty name="anchorX" value="1313.31921"/>
      <inkml:brushProperty name="anchorY" value="-21348.47461"/>
      <inkml:brushProperty name="scaleFactor" value="0.5"/>
    </inkml:brush>
  </inkml:definitions>
  <inkml:trace contextRef="#ctx0" brushRef="#br0">240 0 24575,'0'0'0,"0"5"0,0 11 0,0 11 0,0 5 0,0 7 0,0 5 0,0 0 0,0 1 0,0-2 0,0 1 0,0 1 0,0-3 0,0 2 0,5-4 0,0-3 0,1-3 0,-2-4 0,5-1 0,-1-2 0,-2 4 0,-1 0 0,4 6 0,-2-1 0,0 4 0,-3-2 0,-1-2 0,-1-3 0,4-2 0,0-2 0,-1-2 0,-1 0 0,4-1 0,-1 5 0,0 6 0,-3-1 0,0 0 0,-2-1 0,-2-4 0,1-1 0,-1-2 0,-1-1 0,1-1 0,0 0 0,-1 0 0,1 0 0,0 1 0,-5-1 0,0 0 0,-1 0 0,2 1 0,-5-6 0,2 5 0,-5 1 0,2 0 0,1 1 0,-3-5 0,3 4 0,1 0 0,-3-5 0,2 1 0,-3-1 0,1 1 0,2 1 0,-2 1 0,2 0 0,-4 1 0,2 0 0,3 1 0,-4 0 0,-2 5 0,0 0 0,-2 0 0,3 4 0,-3-6 0,4-2 0,2-1 0,3-1 0,-2-6 0,2-1 0,1 2 0,-4-5 0,2 1 0,2 2 0,1 2 0,1 2 0,3 1 0,0-4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13.006"/>
    </inkml:context>
    <inkml:brush xml:id="br0">
      <inkml:brushProperty name="width" value="0.05" units="cm"/>
      <inkml:brushProperty name="height" value="0.05" units="cm"/>
      <inkml:brushProperty name="color" value="#AE198D"/>
      <inkml:brushProperty name="inkEffects" value="galaxy"/>
      <inkml:brushProperty name="anchorX" value="2568.29443"/>
      <inkml:brushProperty name="anchorY" value="-22867.24609"/>
      <inkml:brushProperty name="scaleFactor" value="0.5"/>
    </inkml:brush>
  </inkml:definitions>
  <inkml:trace contextRef="#ctx0" brushRef="#br0">1 1 24575,'0'0'0,"4"0"0,8 5 0,4 6 0,-1 5 0,-2 5 0,-4 3 0,-2 2 0,-4 0 0,4 2 0,-1-1 0,-1 1 0,-1-1 0,-1 0 0,3-6 0,1 0 0,-1 0 0,-2 2 0,-1 0 0,4 1 0,0 1 0,-2 1 0,0 1 0,-2-1 0,-1 1 0,-2 5 0,1 0 0,4 0 0,0-1 0,0-1 0,-1-1 0,-1-2 0,-1 0 0,-1-11 0,-6-11 0,-5-6 0,-7-14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16.922"/>
    </inkml:context>
    <inkml:brush xml:id="br0">
      <inkml:brushProperty name="width" value="0.05" units="cm"/>
      <inkml:brushProperty name="height" value="0.05" units="cm"/>
      <inkml:brushProperty name="color" value="#AE198D"/>
      <inkml:brushProperty name="inkEffects" value="galaxy"/>
      <inkml:brushProperty name="anchorX" value="1414.25037"/>
      <inkml:brushProperty name="anchorY" value="-24642.5332"/>
      <inkml:brushProperty name="scaleFactor" value="0.5"/>
    </inkml:brush>
  </inkml:definitions>
  <inkml:trace contextRef="#ctx0" brushRef="#br0">1 1 24575,'0'0'0,"4"4"0,2 8 0,0 4 0,-2 4 0,-1 9 0,-1 8 0,5 1 0,-1-1 0,0-1 0,-2-4 0,-1-1 0,-1-3 0,-1-1 0,5 0 0,-1-1 0,0 5 0,0 0 0,-2 1 0,-2-1 0,6-7 0,-2 4 0,1 0 0,3 5 0,0 0 0,-2 0 0,-2-1 0,4 3 0,4-1 0,4-6 0,-2-2 0,-1 3 0,-5 1 0,2-1 0,4 0 0,2 0 0,-2 4 0,-2 5 0,1-6 0,-3-1 0,-2-2 0,-4-2 0,4-6 0,-2-1 0,-1 1 0,-2 0 0,4 2 0,-1 1 0,0 1 0,2 1 0,0 0 0,3-4 0,-1-1 0,-2 0 0,-3 1 0,-2 2 0,-1 0 0,-2 2 0,4 0 0,0 0 0,0 1 0,-1-1 0,-1 6 0,-2 0 0,6 0 0,-2-1 0,1 4 0,-2-1 0,-1-1 0,-1-1 0,-1-3 0,-1 0 0,0-2 0,0 0 0,0-1 0,-1 0 0,1 0 0,0 1 0,0-1 0,5-5 0,1 0 0,-1 0 0,-1 1 0,5 6 0,-1 2 0,-1 1 0,3-1 0,-1 0 0,-2-1 0,-2-1 0,-1-1 0,-2 0 0,-1-1 0,4-5 0,0 0 0,0 0 0,-1-5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29.751"/>
    </inkml:context>
    <inkml:brush xml:id="br0">
      <inkml:brushProperty name="width" value="0.05" units="cm"/>
      <inkml:brushProperty name="height" value="0.05" units="cm"/>
      <inkml:brushProperty name="color" value="#AE198D"/>
      <inkml:brushProperty name="inkEffects" value="galaxy"/>
      <inkml:brushProperty name="anchorX" value="330.26459"/>
      <inkml:brushProperty name="anchorY" value="-28968.57617"/>
      <inkml:brushProperty name="scaleFactor" value="0.5"/>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33.746"/>
    </inkml:context>
    <inkml:brush xml:id="br0">
      <inkml:brushProperty name="width" value="0.05" units="cm"/>
      <inkml:brushProperty name="height" value="0.05" units="cm"/>
      <inkml:brushProperty name="color" value="#AE198D"/>
      <inkml:brushProperty name="inkEffects" value="galaxy"/>
      <inkml:brushProperty name="anchorX" value="-685.73547"/>
      <inkml:brushProperty name="anchorY" value="-29984.57617"/>
      <inkml:brushProperty name="scaleFactor" value="0.5"/>
    </inkml:brush>
  </inkml:definitions>
  <inkml:trace contextRef="#ctx0" brushRef="#br0">0 348 24575,'0'0'0,"5"-4"0,1-7 0,-6-5 0,-1-10 0,-1-14 0,-1-2 0,1-6 0,6 3 0,6 3 0,0 5 0,0 15 0,-2 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35.135"/>
    </inkml:context>
    <inkml:brush xml:id="br0">
      <inkml:brushProperty name="width" value="0.05" units="cm"/>
      <inkml:brushProperty name="height" value="0.05" units="cm"/>
      <inkml:brushProperty name="color" value="#AE198D"/>
      <inkml:brushProperty name="inkEffects" value="galaxy"/>
      <inkml:brushProperty name="anchorX" value="-1746.3219"/>
      <inkml:brushProperty name="anchorY" value="-30653.14453"/>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32116A-0E3F-46C3-92CE-02B1C671D90F}"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B2E437-DBC4-4D7D-BFD8-992E880A7B7D}" type="slidenum">
              <a:rPr lang="en-US" smtClean="0"/>
              <a:t>‹#›</a:t>
            </a:fld>
            <a:endParaRPr lang="en-US"/>
          </a:p>
        </p:txBody>
      </p:sp>
    </p:spTree>
    <p:extLst>
      <p:ext uri="{BB962C8B-B14F-4D97-AF65-F5344CB8AC3E}">
        <p14:creationId xmlns:p14="http://schemas.microsoft.com/office/powerpoint/2010/main" val="1684516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B2E437-DBC4-4D7D-BFD8-992E880A7B7D}" type="slidenum">
              <a:rPr lang="en-US" smtClean="0"/>
              <a:t>1</a:t>
            </a:fld>
            <a:endParaRPr lang="en-US"/>
          </a:p>
        </p:txBody>
      </p:sp>
    </p:spTree>
    <p:extLst>
      <p:ext uri="{BB962C8B-B14F-4D97-AF65-F5344CB8AC3E}">
        <p14:creationId xmlns:p14="http://schemas.microsoft.com/office/powerpoint/2010/main" val="3180189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94878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77cf0412cd_0_1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77cf0412cd_0_1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2040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6691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Trong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quá</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trình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sách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hay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tập</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việc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thư</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giãn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thả</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lỏng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cơ</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sẽ</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giúp</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thoải</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mái</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cơ</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khoẻ</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khoắn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để</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làm</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việc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được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hiệu</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quả</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hơn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Bên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cạnh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đó</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việc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tập</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dục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cho</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mắt</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giúp</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mắt</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được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thư</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giãn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cũng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quan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trọng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kém</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vi-VN"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 ta cùng đi vào bài học hôm nay</a:t>
            </a:r>
            <a:r>
              <a:rPr lang="vi-VN"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Tuần </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14</a:t>
            </a:r>
            <a:r>
              <a:rPr lang="vi-VN"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Tiết 2: Hoạt động giáo dục theo chủ đề: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Luyện</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tập</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giới</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thiệu</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B2E437-DBC4-4D7D-BFD8-992E880A7B7D}" type="slidenum">
              <a:rPr lang="en-US" smtClean="0"/>
              <a:t>4</a:t>
            </a:fld>
            <a:endParaRPr lang="en-US"/>
          </a:p>
        </p:txBody>
      </p:sp>
    </p:spTree>
    <p:extLst>
      <p:ext uri="{BB962C8B-B14F-4D97-AF65-F5344CB8AC3E}">
        <p14:creationId xmlns:p14="http://schemas.microsoft.com/office/powerpoint/2010/main" val="1396991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3723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3039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5837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134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3046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2E437-DBC4-4D7D-BFD8-992E880A7B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460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889222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1428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2265305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2890308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3811742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4031335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3974154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3663934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85297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928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27984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687351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754693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1513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02658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348611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7307256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8384524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06563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018644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170264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05518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7940723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3">
  <p:cSld name="Section Header3">
    <p:spTree>
      <p:nvGrpSpPr>
        <p:cNvPr id="1" name="Shape 164"/>
        <p:cNvGrpSpPr/>
        <p:nvPr/>
      </p:nvGrpSpPr>
      <p:grpSpPr>
        <a:xfrm>
          <a:off x="0" y="0"/>
          <a:ext cx="0" cy="0"/>
          <a:chOff x="0" y="0"/>
          <a:chExt cx="0" cy="0"/>
        </a:xfrm>
      </p:grpSpPr>
      <p:sp>
        <p:nvSpPr>
          <p:cNvPr id="165" name="Google Shape;165;p3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31"/>
          <p:cNvGrpSpPr/>
          <p:nvPr/>
        </p:nvGrpSpPr>
        <p:grpSpPr>
          <a:xfrm>
            <a:off x="-2044" y="5896843"/>
            <a:ext cx="12200936" cy="961207"/>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4029561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92364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976943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20067852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889179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3">
                <a:solidFill>
                  <a:schemeClr val="dk1"/>
                </a:solidFill>
                <a:latin typeface="Lato" panose="020F0502020204030203"/>
                <a:ea typeface="Lato" panose="020F0502020204030203"/>
                <a:cs typeface="Lato" panose="020F0502020204030203"/>
                <a:sym typeface="Lato" panose="020F0502020204030203"/>
              </a:rPr>
              <a:t>CREDITS: This presentation template was created by Slidesgo, including icons by Flaticon, and infographics &amp; images by Freepik</a:t>
            </a:r>
            <a:endParaRPr sz="1333">
              <a:solidFill>
                <a:schemeClr val="dk1"/>
              </a:solidFill>
              <a:latin typeface="Lato" panose="020F0502020204030203"/>
              <a:ea typeface="Lato" panose="020F0502020204030203"/>
              <a:cs typeface="Lato" panose="020F0502020204030203"/>
              <a:sym typeface="Lato" panose="020F0502020204030203"/>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553505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B7D56C-07E2-472B-81BD-8B335CF6A0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987A23E-A714-4BCD-8370-A3D07C183B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C577DE-DEEF-4048-9425-6CC236E3268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4/12/2025</a:t>
            </a:fld>
            <a:endParaRPr lang="en-US"/>
          </a:p>
        </p:txBody>
      </p:sp>
      <p:sp>
        <p:nvSpPr>
          <p:cNvPr id="5" name="Footer Placeholder 4">
            <a:extLst>
              <a:ext uri="{FF2B5EF4-FFF2-40B4-BE49-F238E27FC236}">
                <a16:creationId xmlns:a16="http://schemas.microsoft.com/office/drawing/2014/main" xmlns="" id="{3C04E330-D539-4464-9FFB-294F05B398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1A57763-7CE7-46FF-9377-44DCBBB2310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5990495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99826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58449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1194321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73563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987782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522075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1388980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xmlns="" id="{A7C2E4D6-8746-36FA-C6D0-6BC81036035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172449452"/>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8.sv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jp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1.xml"/><Relationship Id="rId5" Type="http://schemas.openxmlformats.org/officeDocument/2006/relationships/image" Target="../media/image19.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jpg"/><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3" Type="http://schemas.openxmlformats.org/officeDocument/2006/relationships/customXml" Target="../ink/ink3.xml"/><Relationship Id="rId3" Type="http://schemas.openxmlformats.org/officeDocument/2006/relationships/image" Target="../media/image17.jpg"/><Relationship Id="rId21" Type="http://schemas.openxmlformats.org/officeDocument/2006/relationships/customXml" Target="../ink/ink7.xml"/><Relationship Id="rId17" Type="http://schemas.openxmlformats.org/officeDocument/2006/relationships/customXml" Target="../ink/ink5.xm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customXml" Target="../ink/ink1.xml"/><Relationship Id="rId11" Type="http://schemas.openxmlformats.org/officeDocument/2006/relationships/customXml" Target="../ink/ink2.xml"/><Relationship Id="rId24" Type="http://schemas.openxmlformats.org/officeDocument/2006/relationships/image" Target="../media/image30.png"/><Relationship Id="rId5" Type="http://schemas.microsoft.com/office/2007/relationships/hdphoto" Target="../media/hdphoto5.wdp"/><Relationship Id="rId15" Type="http://schemas.openxmlformats.org/officeDocument/2006/relationships/customXml" Target="../ink/ink4.xml"/><Relationship Id="rId23" Type="http://schemas.microsoft.com/office/2007/relationships/hdphoto" Target="../media/hdphoto6.wdp"/><Relationship Id="rId10" Type="http://schemas.openxmlformats.org/officeDocument/2006/relationships/image" Target="../media/image28.png"/><Relationship Id="rId19" Type="http://schemas.openxmlformats.org/officeDocument/2006/relationships/customXml" Target="../ink/ink6.xml"/><Relationship Id="rId4" Type="http://schemas.openxmlformats.org/officeDocument/2006/relationships/image" Target="../media/image27.png"/><Relationship Id="rId9" Type="http://schemas.openxmlformats.org/officeDocument/2006/relationships/image" Target="NULL"/><Relationship Id="rId22"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jpg"/><Relationship Id="rId7" Type="http://schemas.microsoft.com/office/2007/relationships/hdphoto" Target="../media/hdphoto8.wdp"/><Relationship Id="rId2"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image" Target="../media/image33.png"/><Relationship Id="rId5" Type="http://schemas.microsoft.com/office/2007/relationships/hdphoto" Target="../media/hdphoto7.wdp"/><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image" Target="../media/image44.svg"/><Relationship Id="rId5" Type="http://schemas.openxmlformats.org/officeDocument/2006/relationships/image" Target="../media/image35.png"/><Relationship Id="rId10" Type="http://schemas.microsoft.com/office/2007/relationships/hdphoto" Target="../media/hdphoto9.wdp"/><Relationship Id="rId4" Type="http://schemas.openxmlformats.org/officeDocument/2006/relationships/image" Target="../media/image8.sv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jpg"/><Relationship Id="rId7" Type="http://schemas.microsoft.com/office/2007/relationships/hdphoto" Target="../media/hdphoto8.wdp"/><Relationship Id="rId2"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image" Target="../media/image33.png"/><Relationship Id="rId5" Type="http://schemas.microsoft.com/office/2007/relationships/hdphoto" Target="../media/hdphoto7.wdp"/><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jpg"/><Relationship Id="rId7" Type="http://schemas.microsoft.com/office/2007/relationships/hdphoto" Target="../media/hdphoto8.wdp"/><Relationship Id="rId2"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image" Target="../media/image33.png"/><Relationship Id="rId5" Type="http://schemas.microsoft.com/office/2007/relationships/hdphoto" Target="../media/hdphoto7.wdp"/><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jp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image" Target="../media/image44.svg"/><Relationship Id="rId5" Type="http://schemas.openxmlformats.org/officeDocument/2006/relationships/image" Target="../media/image35.png"/><Relationship Id="rId4" Type="http://schemas.openxmlformats.org/officeDocument/2006/relationships/image" Target="../media/image8.svg"/></Relationships>
</file>

<file path=ppt/slides/_rels/slide2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jpg"/><Relationship Id="rId1" Type="http://schemas.openxmlformats.org/officeDocument/2006/relationships/slideLayout" Target="../slideLayouts/slideLayout11.xml"/><Relationship Id="rId6" Type="http://schemas.microsoft.com/office/2007/relationships/hdphoto" Target="../media/hdphoto11.wdp"/><Relationship Id="rId5" Type="http://schemas.openxmlformats.org/officeDocument/2006/relationships/image" Target="../media/image41.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37.xm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1.jpg"/><Relationship Id="rId1" Type="http://schemas.openxmlformats.org/officeDocument/2006/relationships/slideLayout" Target="../slideLayouts/slideLayout36.xml"/><Relationship Id="rId5" Type="http://schemas.openxmlformats.org/officeDocument/2006/relationships/image" Target="../media/image55.png"/><Relationship Id="rId4" Type="http://schemas.microsoft.com/office/2007/relationships/hdphoto" Target="../media/hdphoto14.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jp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36.xml"/><Relationship Id="rId5" Type="http://schemas.openxmlformats.org/officeDocument/2006/relationships/image" Target="../media/image19.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36.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xmlns="" id="{1E7901AC-03B5-3AAD-8092-D80758BA796D}"/>
              </a:ext>
            </a:extLst>
          </p:cNvPr>
          <p:cNvPicPr>
            <a:picLocks noChangeAspect="1"/>
          </p:cNvPicPr>
          <p:nvPr/>
        </p:nvPicPr>
        <p:blipFill>
          <a:blip r:embed="rId4"/>
          <a:srcRect/>
          <a:stretch>
            <a:fillRect/>
          </a:stretch>
        </p:blipFill>
        <p:spPr>
          <a:xfrm>
            <a:off x="0" y="4892289"/>
            <a:ext cx="12196057" cy="2317251"/>
          </a:xfrm>
          <a:prstGeom prst="rect">
            <a:avLst/>
          </a:prstGeom>
        </p:spPr>
      </p:pic>
      <p:sp>
        <p:nvSpPr>
          <p:cNvPr id="6" name="Rectangle: Rounded Corners 5">
            <a:extLst>
              <a:ext uri="{FF2B5EF4-FFF2-40B4-BE49-F238E27FC236}">
                <a16:creationId xmlns:a16="http://schemas.microsoft.com/office/drawing/2014/main" xmlns="" id="{D4F0BA98-37C9-61FA-0D95-25BDFECCC33A}"/>
              </a:ext>
            </a:extLst>
          </p:cNvPr>
          <p:cNvSpPr/>
          <p:nvPr/>
        </p:nvSpPr>
        <p:spPr>
          <a:xfrm>
            <a:off x="4855029" y="2394857"/>
            <a:ext cx="3810001" cy="18179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ea typeface="字魂59号-创粗黑"/>
              <a:cs typeface="+mn-cs"/>
            </a:endParaRPr>
          </a:p>
        </p:txBody>
      </p:sp>
      <p:pic>
        <p:nvPicPr>
          <p:cNvPr id="14" name="Picture 10">
            <a:extLst>
              <a:ext uri="{FF2B5EF4-FFF2-40B4-BE49-F238E27FC236}">
                <a16:creationId xmlns:a16="http://schemas.microsoft.com/office/drawing/2014/main" xmlns="" id="{9C456C9A-C6B1-6AEE-78AA-F53E467ADA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936096" y="197625"/>
            <a:ext cx="3507280" cy="5941273"/>
          </a:xfrm>
          <a:prstGeom prst="rect">
            <a:avLst/>
          </a:prstGeom>
        </p:spPr>
      </p:pic>
      <p:pic>
        <p:nvPicPr>
          <p:cNvPr id="1030" name="Picture 6" descr="Student Cartoon Learning Education, Pupils discuss learning, child,  reading, people png | PNGWing">
            <a:extLst>
              <a:ext uri="{FF2B5EF4-FFF2-40B4-BE49-F238E27FC236}">
                <a16:creationId xmlns:a16="http://schemas.microsoft.com/office/drawing/2014/main" xmlns="" id="{66DB4FAA-47FF-2FB5-AA27-581325E2592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870" b="90000" l="7283" r="96196">
                        <a14:foregroundMark x1="45217" y1="7283" x2="45217" y2="7283"/>
                        <a14:foregroundMark x1="38587" y1="5978" x2="38587" y2="5978"/>
                        <a14:foregroundMark x1="42065" y1="6196" x2="42065" y2="6196"/>
                        <a14:foregroundMark x1="84348" y1="13587" x2="84348" y2="13587"/>
                        <a14:foregroundMark x1="92283" y1="20326" x2="92283" y2="20326"/>
                        <a14:foregroundMark x1="94348" y1="23043" x2="94348" y2="23043"/>
                        <a14:foregroundMark x1="96196" y1="26848" x2="96196" y2="26848"/>
                        <a14:foregroundMark x1="79457" y1="32935" x2="79457" y2="32935"/>
                        <a14:foregroundMark x1="78913" y1="24783" x2="78913" y2="24783"/>
                        <a14:foregroundMark x1="70000" y1="26304" x2="70000" y2="26304"/>
                        <a14:foregroundMark x1="68043" y1="26196" x2="68043" y2="26196"/>
                        <a14:foregroundMark x1="60109" y1="41630" x2="60109" y2="41630"/>
                        <a14:foregroundMark x1="78043" y1="28261" x2="78043" y2="28261"/>
                        <a14:foregroundMark x1="72826" y1="58913" x2="73152" y2="64891"/>
                        <a14:foregroundMark x1="80435" y1="21304" x2="78696" y2="31304"/>
                        <a14:foregroundMark x1="84239" y1="14674" x2="92717" y2="24130"/>
                        <a14:foregroundMark x1="61304" y1="41304" x2="63043" y2="44891"/>
                        <a14:foregroundMark x1="59565" y1="35217" x2="59565" y2="35217"/>
                        <a14:foregroundMark x1="58804" y1="34457" x2="58804" y2="34457"/>
                        <a14:foregroundMark x1="56957" y1="35543" x2="56957" y2="35543"/>
                        <a14:foregroundMark x1="55978" y1="37609" x2="55978" y2="37609"/>
                        <a14:foregroundMark x1="74022" y1="40109" x2="66087" y2="48261"/>
                        <a14:foregroundMark x1="74457" y1="76304" x2="68696" y2="86630"/>
                        <a14:foregroundMark x1="68696" y1="86630" x2="68696" y2="86848"/>
                        <a14:foregroundMark x1="74783" y1="84891" x2="76739" y2="87935"/>
                        <a14:foregroundMark x1="65000" y1="58696" x2="48696" y2="78043"/>
                        <a14:foregroundMark x1="37500" y1="75870" x2="44457" y2="79348"/>
                        <a14:foregroundMark x1="63478" y1="65870" x2="66413" y2="58370"/>
                        <a14:foregroundMark x1="66413" y1="58370" x2="66413" y2="58370"/>
                        <a14:foregroundMark x1="81413" y1="64022" x2="82717" y2="69565"/>
                        <a14:foregroundMark x1="53913" y1="51848" x2="66957" y2="56739"/>
                        <a14:foregroundMark x1="66957" y1="56739" x2="66848" y2="57391"/>
                        <a14:foregroundMark x1="65652" y1="55435" x2="67283" y2="56087"/>
                        <a14:foregroundMark x1="65761" y1="54348" x2="66957" y2="55326"/>
                        <a14:foregroundMark x1="47826" y1="40109" x2="52500" y2="50761"/>
                        <a14:foregroundMark x1="12935" y1="58696" x2="20217" y2="57174"/>
                        <a14:foregroundMark x1="20217" y1="57174" x2="20978" y2="56848"/>
                        <a14:foregroundMark x1="14348" y1="53587" x2="14348" y2="53587"/>
                        <a14:foregroundMark x1="7283" y1="90000" x2="10000" y2="86196"/>
                        <a14:foregroundMark x1="45652" y1="46522" x2="44348" y2="50543"/>
                        <a14:foregroundMark x1="58370" y1="33913" x2="58370" y2="33913"/>
                        <a14:foregroundMark x1="57660" y1="36196" x2="57975" y2="36494"/>
                        <a14:foregroundMark x1="56739" y1="35326" x2="57660" y2="36196"/>
                        <a14:foregroundMark x1="55761" y1="39348" x2="55761" y2="39348"/>
                        <a14:foregroundMark x1="57935" y1="38261" x2="57935" y2="38261"/>
                        <a14:foregroundMark x1="57283" y1="37935" x2="57283" y2="37935"/>
                        <a14:foregroundMark x1="56196" y1="37717" x2="56196" y2="37717"/>
                        <a14:foregroundMark x1="56739" y1="37826" x2="56739" y2="37826"/>
                        <a14:foregroundMark x1="9565" y1="56630" x2="11522" y2="55978"/>
                        <a14:backgroundMark x1="35870" y1="29022" x2="35870" y2="29022"/>
                        <a14:backgroundMark x1="56196" y1="38587" x2="56196" y2="38587"/>
                        <a14:backgroundMark x1="58261" y1="35435" x2="58261" y2="35435"/>
                        <a14:backgroundMark x1="59022" y1="36196" x2="59022" y2="36196"/>
                        <a14:backgroundMark x1="57174" y1="37065" x2="57174" y2="37065"/>
                        <a14:backgroundMark x1="57391" y1="39022" x2="57391" y2="39022"/>
                        <a14:backgroundMark x1="57391" y1="37174" x2="58152" y2="37500"/>
                        <a14:backgroundMark x1="84783" y1="45109" x2="84783" y2="45543"/>
                        <a14:backgroundMark x1="84565" y1="44674" x2="84565" y2="44674"/>
                        <a14:backgroundMark x1="84783" y1="44674" x2="84783" y2="45217"/>
                        <a14:backgroundMark x1="21087" y1="55000" x2="20978" y2="54457"/>
                        <a14:backgroundMark x1="17500" y1="49783" x2="17500" y2="49783"/>
                      </a14:backgroundRemoval>
                    </a14:imgEffect>
                  </a14:imgLayer>
                </a14:imgProps>
              </a:ext>
              <a:ext uri="{28A0092B-C50C-407E-A947-70E740481C1C}">
                <a14:useLocalDpi xmlns:a14="http://schemas.microsoft.com/office/drawing/2010/main" val="0"/>
              </a:ext>
            </a:extLst>
          </a:blip>
          <a:srcRect/>
          <a:stretch>
            <a:fillRect/>
          </a:stretch>
        </p:blipFill>
        <p:spPr bwMode="auto">
          <a:xfrm>
            <a:off x="5775956" y="3557110"/>
            <a:ext cx="3913780" cy="39137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2AAE1B66-96D3-B408-F2ED-9F982C45899E}"/>
              </a:ext>
            </a:extLst>
          </p:cNvPr>
          <p:cNvPicPr>
            <a:picLocks noChangeAspect="1"/>
          </p:cNvPicPr>
          <p:nvPr/>
        </p:nvPicPr>
        <p:blipFill>
          <a:blip r:embed="rId9"/>
          <a:stretch>
            <a:fillRect/>
          </a:stretch>
        </p:blipFill>
        <p:spPr>
          <a:xfrm>
            <a:off x="1209437" y="1360888"/>
            <a:ext cx="5486876" cy="1012024"/>
          </a:xfrm>
          <a:prstGeom prst="rect">
            <a:avLst/>
          </a:prstGeom>
        </p:spPr>
      </p:pic>
      <p:pic>
        <p:nvPicPr>
          <p:cNvPr id="5" name="Picture 4">
            <a:extLst>
              <a:ext uri="{FF2B5EF4-FFF2-40B4-BE49-F238E27FC236}">
                <a16:creationId xmlns:a16="http://schemas.microsoft.com/office/drawing/2014/main" xmlns="" id="{8DD53227-80FA-CDF7-CAE2-169A9848A68D}"/>
              </a:ext>
            </a:extLst>
          </p:cNvPr>
          <p:cNvPicPr>
            <a:picLocks noChangeAspect="1"/>
          </p:cNvPicPr>
          <p:nvPr/>
        </p:nvPicPr>
        <p:blipFill>
          <a:blip r:embed="rId10"/>
          <a:stretch>
            <a:fillRect/>
          </a:stretch>
        </p:blipFill>
        <p:spPr>
          <a:xfrm>
            <a:off x="710275" y="2103392"/>
            <a:ext cx="6675699" cy="2517866"/>
          </a:xfrm>
          <a:prstGeom prst="rect">
            <a:avLst/>
          </a:prstGeom>
        </p:spPr>
      </p:pic>
      <p:sp>
        <p:nvSpPr>
          <p:cNvPr id="9" name="Rectangle 2"/>
          <p:cNvSpPr>
            <a:spLocks noChangeArrowheads="1"/>
          </p:cNvSpPr>
          <p:nvPr/>
        </p:nvSpPr>
        <p:spPr bwMode="auto">
          <a:xfrm>
            <a:off x="620947" y="79294"/>
            <a:ext cx="638951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fontAlgn="base" hangingPunct="0">
              <a:spcBef>
                <a:spcPts val="600"/>
              </a:spcBef>
              <a:spcAft>
                <a:spcPts val="600"/>
              </a:spcAft>
            </a:pPr>
            <a:r>
              <a:rPr lang="en-US" altLang="en-US" b="1" cap="all" dirty="0" err="1">
                <a:latin typeface="Times New Roman" pitchFamily="18" charset="0"/>
                <a:cs typeface="Times New Roman" pitchFamily="18" charset="0"/>
              </a:rPr>
              <a:t>Phòng</a:t>
            </a:r>
            <a:r>
              <a:rPr lang="en-US" altLang="en-US" b="1" cap="all" dirty="0">
                <a:latin typeface="Times New Roman" pitchFamily="18" charset="0"/>
                <a:cs typeface="Times New Roman" pitchFamily="18" charset="0"/>
              </a:rPr>
              <a:t> GIÁO DỤC &amp; </a:t>
            </a:r>
            <a:r>
              <a:rPr lang="en-US" altLang="en-US" b="1" cap="all" dirty="0" err="1">
                <a:latin typeface="Times New Roman" pitchFamily="18" charset="0"/>
                <a:cs typeface="Times New Roman" pitchFamily="18" charset="0"/>
              </a:rPr>
              <a:t>Đào</a:t>
            </a:r>
            <a:r>
              <a:rPr lang="en-US" altLang="en-US" b="1" cap="all" dirty="0">
                <a:latin typeface="Times New Roman" pitchFamily="18" charset="0"/>
                <a:cs typeface="Times New Roman" pitchFamily="18" charset="0"/>
              </a:rPr>
              <a:t> </a:t>
            </a:r>
            <a:r>
              <a:rPr lang="en-US" altLang="en-US" b="1" cap="all" dirty="0" err="1">
                <a:latin typeface="Times New Roman" pitchFamily="18" charset="0"/>
                <a:cs typeface="Times New Roman" pitchFamily="18" charset="0"/>
              </a:rPr>
              <a:t>Tạo</a:t>
            </a:r>
            <a:r>
              <a:rPr lang="en-US" altLang="en-US" b="1" cap="all" dirty="0">
                <a:latin typeface="Times New Roman" pitchFamily="18" charset="0"/>
                <a:cs typeface="Times New Roman" pitchFamily="18" charset="0"/>
              </a:rPr>
              <a:t>  QUẬN HỒNG BÀNG</a:t>
            </a:r>
          </a:p>
          <a:p>
            <a:pPr algn="ctr" eaLnBrk="0" fontAlgn="base" hangingPunct="0">
              <a:spcBef>
                <a:spcPts val="600"/>
              </a:spcBef>
              <a:spcAft>
                <a:spcPts val="600"/>
              </a:spcAft>
            </a:pPr>
            <a:r>
              <a:rPr lang="en-US" altLang="en-US" sz="1600" b="1" cap="all" dirty="0">
                <a:latin typeface="Times New Roman" pitchFamily="18" charset="0"/>
                <a:cs typeface="Times New Roman" pitchFamily="18" charset="0"/>
              </a:rPr>
              <a:t>TR</a:t>
            </a:r>
            <a:r>
              <a:rPr lang="vi-VN" altLang="en-US" sz="1600" b="1" cap="all" dirty="0">
                <a:latin typeface="Times New Roman" pitchFamily="18" charset="0"/>
                <a:cs typeface="Times New Roman" pitchFamily="18" charset="0"/>
              </a:rPr>
              <a:t>ƯỜ</a:t>
            </a:r>
            <a:r>
              <a:rPr lang="en-US" altLang="en-US" sz="1600" b="1" cap="all" dirty="0">
                <a:latin typeface="Times New Roman" pitchFamily="18" charset="0"/>
                <a:cs typeface="Times New Roman" pitchFamily="18" charset="0"/>
              </a:rPr>
              <a:t>NG TIỂU HỌC AN HỒNG</a:t>
            </a:r>
            <a:endParaRPr lang="en-US" altLang="en-US" sz="1600" cap="all" dirty="0">
              <a:latin typeface="Times New Roman" pitchFamily="18" charset="0"/>
              <a:cs typeface="Times New Roman" pitchFamily="18" charset="0"/>
            </a:endParaRPr>
          </a:p>
        </p:txBody>
      </p:sp>
      <p:sp>
        <p:nvSpPr>
          <p:cNvPr id="10" name="TextBox 9"/>
          <p:cNvSpPr txBox="1"/>
          <p:nvPr/>
        </p:nvSpPr>
        <p:spPr>
          <a:xfrm>
            <a:off x="737983" y="6236369"/>
            <a:ext cx="6180523" cy="523220"/>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Giáo</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viên</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Nguyễn </a:t>
            </a:r>
            <a:r>
              <a:rPr lang="en-US" sz="2800" b="1" dirty="0">
                <a:latin typeface="Times New Roman" panose="02020603050405020304" pitchFamily="18" charset="0"/>
                <a:cs typeface="Times New Roman" panose="02020603050405020304" pitchFamily="18" charset="0"/>
              </a:rPr>
              <a:t>Thu </a:t>
            </a:r>
            <a:r>
              <a:rPr lang="en-US" sz="2800" b="1" dirty="0" smtClean="0">
                <a:latin typeface="Times New Roman" panose="02020603050405020304" pitchFamily="18" charset="0"/>
                <a:cs typeface="Times New Roman" panose="02020603050405020304" pitchFamily="18" charset="0"/>
              </a:rPr>
              <a:t>Hiền</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5417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xmlns=""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xmlns=""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5B12A89-BEF5-DC26-F637-1A4766A5E1BB}"/>
              </a:ext>
            </a:extLst>
          </p:cNvPr>
          <p:cNvPicPr>
            <a:picLocks noChangeAspect="1"/>
          </p:cNvPicPr>
          <p:nvPr/>
        </p:nvPicPr>
        <p:blipFill>
          <a:blip r:embed="rId8"/>
          <a:stretch>
            <a:fillRect/>
          </a:stretch>
        </p:blipFill>
        <p:spPr>
          <a:xfrm>
            <a:off x="1906985" y="861411"/>
            <a:ext cx="7145131" cy="2566638"/>
          </a:xfrm>
          <a:prstGeom prst="rect">
            <a:avLst/>
          </a:prstGeom>
        </p:spPr>
      </p:pic>
    </p:spTree>
    <p:extLst>
      <p:ext uri="{BB962C8B-B14F-4D97-AF65-F5344CB8AC3E}">
        <p14:creationId xmlns:p14="http://schemas.microsoft.com/office/powerpoint/2010/main" val="7095193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croll: Horizontal 3">
            <a:extLst>
              <a:ext uri="{FF2B5EF4-FFF2-40B4-BE49-F238E27FC236}">
                <a16:creationId xmlns:a16="http://schemas.microsoft.com/office/drawing/2014/main" xmlns="" id="{7C78652B-29BD-C68B-CF63-BE9F32555848}"/>
              </a:ext>
            </a:extLst>
          </p:cNvPr>
          <p:cNvSpPr/>
          <p:nvPr/>
        </p:nvSpPr>
        <p:spPr>
          <a:xfrm>
            <a:off x="1349829" y="190110"/>
            <a:ext cx="9492342" cy="3281251"/>
          </a:xfrm>
          <a:prstGeom prst="horizontalScroll">
            <a:avLst/>
          </a:prstGeom>
          <a:solidFill>
            <a:srgbClr val="F0DCD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b="1" dirty="0" err="1">
                <a:solidFill>
                  <a:srgbClr val="FC1839"/>
                </a:solidFill>
                <a:latin typeface="Calibri" panose="020F0502020204030204" pitchFamily="34" charset="0"/>
                <a:cs typeface="Calibri" panose="020F0502020204030204" pitchFamily="34" charset="0"/>
              </a:rPr>
              <a:t>Hoạt</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động</a:t>
            </a:r>
            <a:r>
              <a:rPr lang="en-US" sz="5400" b="1" dirty="0">
                <a:solidFill>
                  <a:srgbClr val="FC1839"/>
                </a:solidFill>
                <a:latin typeface="Calibri" panose="020F0502020204030204" pitchFamily="34" charset="0"/>
                <a:cs typeface="Calibri" panose="020F0502020204030204" pitchFamily="34" charset="0"/>
              </a:rPr>
              <a:t> 2: </a:t>
            </a:r>
            <a:r>
              <a:rPr lang="en-US" sz="5400" b="1" dirty="0" err="1">
                <a:solidFill>
                  <a:srgbClr val="FC1839"/>
                </a:solidFill>
                <a:latin typeface="Calibri" panose="020F0502020204030204" pitchFamily="34" charset="0"/>
                <a:cs typeface="Calibri" panose="020F0502020204030204" pitchFamily="34" charset="0"/>
              </a:rPr>
              <a:t>Luyện</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tập</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giới</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thiệu</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sách</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theo</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kế</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hoạch</a:t>
            </a:r>
            <a:r>
              <a:rPr lang="en-US" sz="5400" b="1" dirty="0">
                <a:solidFill>
                  <a:srgbClr val="FC1839"/>
                </a:solidFill>
                <a:latin typeface="Calibri" panose="020F0502020204030204" pitchFamily="34" charset="0"/>
                <a:cs typeface="Calibri" panose="020F0502020204030204" pitchFamily="34" charset="0"/>
              </a:rPr>
              <a:t> </a:t>
            </a:r>
            <a:endParaRPr kumimoji="0" lang="en-US" sz="5400" b="1" i="0" u="none" strike="noStrike" kern="1200" cap="none" spc="0" normalizeH="0" baseline="0" noProof="0" dirty="0">
              <a:ln>
                <a:noFill/>
              </a:ln>
              <a:solidFill>
                <a:srgbClr val="FC1839"/>
              </a:solidFill>
              <a:effectLst/>
              <a:uLnTx/>
              <a:uFillTx/>
              <a:latin typeface="Calibri" panose="020F0502020204030204" pitchFamily="34" charset="0"/>
              <a:cs typeface="Calibri" panose="020F0502020204030204" pitchFamily="34" charset="0"/>
            </a:endParaRPr>
          </a:p>
        </p:txBody>
      </p:sp>
      <p:pic>
        <p:nvPicPr>
          <p:cNvPr id="5" name="Picture 2" descr="Cute cartoon thai student namaste greeting in the school uniform. Free Vector">
            <a:extLst>
              <a:ext uri="{FF2B5EF4-FFF2-40B4-BE49-F238E27FC236}">
                <a16:creationId xmlns:a16="http://schemas.microsoft.com/office/drawing/2014/main" xmlns="" id="{3E5BB327-2CB8-9DBD-9928-3AEE3CD41C8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04167" y="1106836"/>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te cartoon thai student namaste greeting in the school uniform. Free Vector">
            <a:extLst>
              <a:ext uri="{FF2B5EF4-FFF2-40B4-BE49-F238E27FC236}">
                <a16:creationId xmlns:a16="http://schemas.microsoft.com/office/drawing/2014/main" xmlns="" id="{1A4E4B02-8431-760D-31BA-5DEC44A72F2C}"/>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88986" y="1150986"/>
            <a:ext cx="3179189" cy="4983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9896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F7D8BD29-647C-87AE-B3B8-199139F3F6DA}"/>
              </a:ext>
            </a:extLst>
          </p:cNvPr>
          <p:cNvSpPr/>
          <p:nvPr/>
        </p:nvSpPr>
        <p:spPr>
          <a:xfrm>
            <a:off x="720069" y="664976"/>
            <a:ext cx="11109074"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4" name="Picture 3">
            <a:extLst>
              <a:ext uri="{FF2B5EF4-FFF2-40B4-BE49-F238E27FC236}">
                <a16:creationId xmlns:a16="http://schemas.microsoft.com/office/drawing/2014/main" xmlns="" id="{DB96FF8E-4BD1-BE61-3EC5-97F0645254C1}"/>
              </a:ext>
            </a:extLst>
          </p:cNvPr>
          <p:cNvPicPr>
            <a:picLocks noChangeAspect="1"/>
          </p:cNvPicPr>
          <p:nvPr/>
        </p:nvPicPr>
        <p:blipFill>
          <a:blip r:embed="rId3"/>
          <a:stretch>
            <a:fillRect/>
          </a:stretch>
        </p:blipFill>
        <p:spPr>
          <a:xfrm>
            <a:off x="2022350" y="2777715"/>
            <a:ext cx="8698536" cy="2688137"/>
          </a:xfrm>
          <a:prstGeom prst="rect">
            <a:avLst/>
          </a:prstGeom>
        </p:spPr>
      </p:pic>
      <p:sp>
        <p:nvSpPr>
          <p:cNvPr id="5" name="TextBox 4">
            <a:extLst>
              <a:ext uri="{FF2B5EF4-FFF2-40B4-BE49-F238E27FC236}">
                <a16:creationId xmlns:a16="http://schemas.microsoft.com/office/drawing/2014/main" xmlns="" id="{0631FF77-5F52-6F38-3B63-0C791B8E809D}"/>
              </a:ext>
            </a:extLst>
          </p:cNvPr>
          <p:cNvSpPr txBox="1"/>
          <p:nvPr/>
        </p:nvSpPr>
        <p:spPr>
          <a:xfrm>
            <a:off x="2044558" y="1150706"/>
            <a:ext cx="8959064" cy="707886"/>
          </a:xfrm>
          <a:prstGeom prst="rect">
            <a:avLst/>
          </a:prstGeom>
          <a:noFill/>
        </p:spPr>
        <p:txBody>
          <a:bodyPr wrap="square" rtlCol="0">
            <a:spAutoFit/>
          </a:bodyPr>
          <a:lstStyle/>
          <a:p>
            <a:pPr marL="571500" indent="-571500">
              <a:buFont typeface="Arial" panose="020B0604020202020204" pitchFamily="34" charset="0"/>
              <a:buChar char="•"/>
            </a:pPr>
            <a:r>
              <a:rPr lang="en-US" sz="4000" b="1" dirty="0" err="1">
                <a:latin typeface="Calibri" panose="020F0502020204030204" pitchFamily="34" charset="0"/>
                <a:cs typeface="Calibri" panose="020F0502020204030204" pitchFamily="34" charset="0"/>
              </a:rPr>
              <a:t>Thực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giới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thiệu</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sách</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trong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nhóm</a:t>
            </a:r>
            <a:endParaRPr lang="en-US" sz="40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 id="{4654D4E3-B3B5-2DB1-632D-04E1D1FA15D5}"/>
              </a:ext>
            </a:extLst>
          </p:cNvPr>
          <p:cNvSpPr txBox="1"/>
          <p:nvPr/>
        </p:nvSpPr>
        <p:spPr>
          <a:xfrm>
            <a:off x="2024010" y="1952091"/>
            <a:ext cx="8959064" cy="707886"/>
          </a:xfrm>
          <a:prstGeom prst="rect">
            <a:avLst/>
          </a:prstGeom>
          <a:noFill/>
        </p:spPr>
        <p:txBody>
          <a:bodyPr wrap="square" rtlCol="0">
            <a:spAutoFit/>
          </a:bodyPr>
          <a:lstStyle/>
          <a:p>
            <a:pPr marL="571500" indent="-571500">
              <a:buFont typeface="Arial" panose="020B0604020202020204" pitchFamily="34" charset="0"/>
              <a:buChar char="•"/>
            </a:pPr>
            <a:r>
              <a:rPr lang="en-US" sz="4000" b="1" dirty="0" err="1">
                <a:latin typeface="Calibri" panose="020F0502020204030204" pitchFamily="34" charset="0"/>
                <a:cs typeface="Calibri" panose="020F0502020204030204" pitchFamily="34" charset="0"/>
              </a:rPr>
              <a:t>Góp</a:t>
            </a:r>
            <a:r>
              <a:rPr lang="en-US" sz="4000" b="1" dirty="0">
                <a:latin typeface="Calibri" panose="020F0502020204030204" pitchFamily="34" charset="0"/>
                <a:cs typeface="Calibri" panose="020F0502020204030204" pitchFamily="34" charset="0"/>
              </a:rPr>
              <a:t> ý </a:t>
            </a:r>
            <a:r>
              <a:rPr lang="en-US" sz="4000" b="1" dirty="0" err="1">
                <a:latin typeface="Calibri" panose="020F0502020204030204" pitchFamily="34" charset="0"/>
                <a:cs typeface="Calibri" panose="020F0502020204030204" pitchFamily="34" charset="0"/>
              </a:rPr>
              <a:t>để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hoàn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các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mục</a:t>
            </a:r>
            <a:endParaRPr lang="en-US" sz="4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818471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xmlns=""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xmlns=""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CC50F9A4-991C-C551-F724-2D3E4E7D2E46}"/>
              </a:ext>
            </a:extLst>
          </p:cNvPr>
          <p:cNvPicPr>
            <a:picLocks noChangeAspect="1"/>
          </p:cNvPicPr>
          <p:nvPr/>
        </p:nvPicPr>
        <p:blipFill>
          <a:blip r:embed="rId8"/>
          <a:stretch>
            <a:fillRect/>
          </a:stretch>
        </p:blipFill>
        <p:spPr>
          <a:xfrm>
            <a:off x="1740569" y="881959"/>
            <a:ext cx="7334124" cy="2566638"/>
          </a:xfrm>
          <a:prstGeom prst="rect">
            <a:avLst/>
          </a:prstGeom>
        </p:spPr>
      </p:pic>
    </p:spTree>
    <p:extLst>
      <p:ext uri="{BB962C8B-B14F-4D97-AF65-F5344CB8AC3E}">
        <p14:creationId xmlns:p14="http://schemas.microsoft.com/office/powerpoint/2010/main" val="148651851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xmlns="" id="{989544EA-1CCF-4A0B-890A-2C52CC9D98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31" y="2229572"/>
            <a:ext cx="2830220" cy="4774053"/>
          </a:xfrm>
          <a:prstGeom prst="rect">
            <a:avLst/>
          </a:prstGeom>
        </p:spPr>
      </p:pic>
      <p:pic>
        <p:nvPicPr>
          <p:cNvPr id="11" name="Picture 3">
            <a:extLst>
              <a:ext uri="{FF2B5EF4-FFF2-40B4-BE49-F238E27FC236}">
                <a16:creationId xmlns:a16="http://schemas.microsoft.com/office/drawing/2014/main" xmlns="" id="{73986F70-04F6-493C-BF5C-A51EC5ACB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5733" y="2427094"/>
            <a:ext cx="2785077" cy="4430906"/>
          </a:xfrm>
          <a:prstGeom prst="rect">
            <a:avLst/>
          </a:prstGeom>
        </p:spPr>
      </p:pic>
      <p:sp>
        <p:nvSpPr>
          <p:cNvPr id="12" name="Rectangle: Rounded Corners 11">
            <a:extLst>
              <a:ext uri="{FF2B5EF4-FFF2-40B4-BE49-F238E27FC236}">
                <a16:creationId xmlns:a16="http://schemas.microsoft.com/office/drawing/2014/main" xmlns="" id="{37A8ED81-604E-4EFA-8CF9-0E310E4BCE7C}"/>
              </a:ext>
            </a:extLst>
          </p:cNvPr>
          <p:cNvSpPr/>
          <p:nvPr/>
        </p:nvSpPr>
        <p:spPr>
          <a:xfrm>
            <a:off x="1529993" y="720988"/>
            <a:ext cx="9329792" cy="1790054"/>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Về</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nhà</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a:t>
            </a: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iếp tục luyện tập tiết mục hoàn thiện sản phẩm giới thiệu sách.</a:t>
            </a:r>
          </a:p>
        </p:txBody>
      </p:sp>
    </p:spTree>
    <p:extLst>
      <p:ext uri="{BB962C8B-B14F-4D97-AF65-F5344CB8AC3E}">
        <p14:creationId xmlns:p14="http://schemas.microsoft.com/office/powerpoint/2010/main" val="278348004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1F6FF9CA-69F9-6326-B8BC-B331C20347F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22" b="90000" l="10000" r="90000">
                        <a14:foregroundMark x1="53889" y1="9722" x2="53889" y2="9722"/>
                        <a14:foregroundMark x1="30000" y1="54167" x2="33889" y2="61667"/>
                        <a14:foregroundMark x1="28611" y1="56944" x2="28889" y2="61667"/>
                        <a14:foregroundMark x1="34722" y1="57222" x2="35278" y2="59722"/>
                      </a14:backgroundRemoval>
                    </a14:imgEffect>
                  </a14:imgLayer>
                </a14:imgProps>
              </a:ext>
              <a:ext uri="{28A0092B-C50C-407E-A947-70E740481C1C}">
                <a14:useLocalDpi xmlns:a14="http://schemas.microsoft.com/office/drawing/2010/main" val="0"/>
              </a:ext>
            </a:extLst>
          </a:blip>
          <a:stretch>
            <a:fillRect/>
          </a:stretch>
        </p:blipFill>
        <p:spPr>
          <a:xfrm>
            <a:off x="37300" y="2304900"/>
            <a:ext cx="3429000" cy="3429000"/>
          </a:xfrm>
          <a:prstGeom prst="rect">
            <a:avLst/>
          </a:prstGeom>
        </p:spPr>
      </p:pic>
      <mc:AlternateContent xmlns:mc="http://schemas.openxmlformats.org/markup-compatibility/2006" xmlns:p14="http://schemas.microsoft.com/office/powerpoint/2010/main">
        <mc:Choice Requires="p14">
          <p:contentPart p14:bwMode="auto" r:id="rId6">
            <p14:nvContentPartPr>
              <p14:cNvPr id="53" name="Ink 52">
                <a:extLst>
                  <a:ext uri="{FF2B5EF4-FFF2-40B4-BE49-F238E27FC236}">
                    <a16:creationId xmlns:a16="http://schemas.microsoft.com/office/drawing/2014/main" xmlns="" id="{C232E1E7-C2CC-B6C5-8AB0-F6323F8A629B}"/>
                  </a:ext>
                </a:extLst>
              </p14:cNvPr>
              <p14:cNvContentPartPr/>
              <p14:nvPr/>
            </p14:nvContentPartPr>
            <p14:xfrm>
              <a:off x="-200430" y="723420"/>
              <a:ext cx="360" cy="360"/>
            </p14:xfrm>
          </p:contentPart>
        </mc:Choice>
        <mc:Fallback xmlns="">
          <p:pic>
            <p:nvPicPr>
              <p:cNvPr id="53" name="Ink 52">
                <a:extLst>
                  <a:ext uri="{FF2B5EF4-FFF2-40B4-BE49-F238E27FC236}">
                    <a16:creationId xmlns:a16="http://schemas.microsoft.com/office/drawing/2014/main" id="{C232E1E7-C2CC-B6C5-8AB0-F6323F8A629B}"/>
                  </a:ext>
                </a:extLst>
              </p:cNvPr>
              <p:cNvPicPr/>
              <p:nvPr/>
            </p:nvPicPr>
            <p:blipFill>
              <a:blip r:embed="rId9"/>
              <a:stretch>
                <a:fillRect/>
              </a:stretch>
            </p:blipFill>
            <p:spPr>
              <a:xfrm>
                <a:off x="-209070" y="714780"/>
                <a:ext cx="18000" cy="18000"/>
              </a:xfrm>
              <a:prstGeom prst="rect">
                <a:avLst/>
              </a:prstGeom>
            </p:spPr>
          </p:pic>
        </mc:Fallback>
      </mc:AlternateContent>
      <p:pic>
        <p:nvPicPr>
          <p:cNvPr id="2052" name="Picture 4" descr="Cách vẽ nơ - Hướng dẫn vẽ thực sự đơn giản mới nhất 2022 - Vẽ.vn">
            <a:extLst>
              <a:ext uri="{FF2B5EF4-FFF2-40B4-BE49-F238E27FC236}">
                <a16:creationId xmlns:a16="http://schemas.microsoft.com/office/drawing/2014/main" xmlns="" id="{5DDEFE3C-2BA7-684D-962E-9ED04BEDEA5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8992" y="4319569"/>
            <a:ext cx="1933575" cy="1927888"/>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Group 78">
            <a:extLst>
              <a:ext uri="{FF2B5EF4-FFF2-40B4-BE49-F238E27FC236}">
                <a16:creationId xmlns:a16="http://schemas.microsoft.com/office/drawing/2014/main" xmlns="" id="{A8A1D145-6790-053F-AF30-F355C3CB1BFE}"/>
              </a:ext>
            </a:extLst>
          </p:cNvPr>
          <p:cNvGrpSpPr/>
          <p:nvPr/>
        </p:nvGrpSpPr>
        <p:grpSpPr>
          <a:xfrm>
            <a:off x="1751800" y="5261760"/>
            <a:ext cx="294120" cy="944280"/>
            <a:chOff x="1875780" y="6067260"/>
            <a:chExt cx="294120" cy="944280"/>
          </a:xfrm>
        </p:grpSpPr>
        <mc:AlternateContent xmlns:mc="http://schemas.openxmlformats.org/markup-compatibility/2006">
          <mc:Choice xmlns:p14="http://schemas.microsoft.com/office/powerpoint/2010/main" xmlns:aink="http://schemas.microsoft.com/office/drawing/2016/ink" xmlns="" Requires="p14 aink">
            <p:contentPart p14:bwMode="auto" r:id="rId11">
              <p14:nvContentPartPr>
                <p14:cNvPr id="75" name="Ink 74">
                  <a:extLst>
                    <a:ext uri="{FF2B5EF4-FFF2-40B4-BE49-F238E27FC236}">
                      <a16:creationId xmlns:a16="http://schemas.microsoft.com/office/drawing/2014/main" id="{F95A9CAC-514B-89BF-07F4-07A7886C706F}"/>
                    </a:ext>
                  </a:extLst>
                </p14:cNvPr>
                <p14:cNvContentPartPr/>
                <p14:nvPr/>
              </p14:nvContentPartPr>
              <p14:xfrm>
                <a:off x="1875780" y="6086340"/>
                <a:ext cx="134640" cy="912960"/>
              </p14:xfrm>
            </p:contentPart>
          </mc:Choice>
          <mc:Fallback>
            <p:pic>
              <p:nvPicPr>
                <p:cNvPr id="75" name="Ink 74">
                  <a:extLst>
                    <a:ext uri="{FF2B5EF4-FFF2-40B4-BE49-F238E27FC236}">
                      <a16:creationId xmlns:a16="http://schemas.microsoft.com/office/drawing/2014/main" xmlns="" xmlns:aink="http://schemas.microsoft.com/office/drawing/2016/ink" xmlns:p14="http://schemas.microsoft.com/office/powerpoint/2010/main" id="{F95A9CAC-514B-89BF-07F4-07A7886C706F}"/>
                    </a:ext>
                  </a:extLst>
                </p:cNvPr>
                <p:cNvPicPr/>
                <p:nvPr/>
              </p:nvPicPr>
              <p:blipFill>
                <a:blip r:embed="rId9"/>
                <a:stretch>
                  <a:fillRect/>
                </a:stretch>
              </p:blipFill>
              <p:spPr>
                <a:xfrm>
                  <a:off x="1867140" y="6077340"/>
                  <a:ext cx="152280" cy="9306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3">
              <p14:nvContentPartPr>
                <p14:cNvPr id="76" name="Ink 75">
                  <a:extLst>
                    <a:ext uri="{FF2B5EF4-FFF2-40B4-BE49-F238E27FC236}">
                      <a16:creationId xmlns:a16="http://schemas.microsoft.com/office/drawing/2014/main" id="{7C96917A-5A3F-90B9-3901-1EF1C285B1E3}"/>
                    </a:ext>
                  </a:extLst>
                </p14:cNvPr>
                <p14:cNvContentPartPr/>
                <p14:nvPr/>
              </p14:nvContentPartPr>
              <p14:xfrm>
                <a:off x="1990620" y="6076620"/>
                <a:ext cx="67320" cy="285120"/>
              </p14:xfrm>
            </p:contentPart>
          </mc:Choice>
          <mc:Fallback>
            <p:pic>
              <p:nvPicPr>
                <p:cNvPr id="76" name="Ink 75">
                  <a:extLst>
                    <a:ext uri="{FF2B5EF4-FFF2-40B4-BE49-F238E27FC236}">
                      <a16:creationId xmlns:a16="http://schemas.microsoft.com/office/drawing/2014/main" xmlns="" xmlns:aink="http://schemas.microsoft.com/office/drawing/2016/ink" xmlns:p14="http://schemas.microsoft.com/office/powerpoint/2010/main" id="{7C96917A-5A3F-90B9-3901-1EF1C285B1E3}"/>
                    </a:ext>
                  </a:extLst>
                </p:cNvPr>
                <p:cNvPicPr/>
                <p:nvPr/>
              </p:nvPicPr>
              <p:blipFill>
                <a:blip r:embed="rId9"/>
                <a:stretch>
                  <a:fillRect/>
                </a:stretch>
              </p:blipFill>
              <p:spPr>
                <a:xfrm>
                  <a:off x="1981980" y="6067980"/>
                  <a:ext cx="84960" cy="30276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5">
              <p14:nvContentPartPr>
                <p14:cNvPr id="78" name="Ink 77">
                  <a:extLst>
                    <a:ext uri="{FF2B5EF4-FFF2-40B4-BE49-F238E27FC236}">
                      <a16:creationId xmlns:a16="http://schemas.microsoft.com/office/drawing/2014/main" id="{8F36EE14-D81D-6010-30EF-93FCB30681D9}"/>
                    </a:ext>
                  </a:extLst>
                </p14:cNvPr>
                <p14:cNvContentPartPr/>
                <p14:nvPr/>
              </p14:nvContentPartPr>
              <p14:xfrm>
                <a:off x="1961820" y="6067260"/>
                <a:ext cx="208080" cy="944280"/>
              </p14:xfrm>
            </p:contentPart>
          </mc:Choice>
          <mc:Fallback>
            <p:pic>
              <p:nvPicPr>
                <p:cNvPr id="78" name="Ink 77">
                  <a:extLst>
                    <a:ext uri="{FF2B5EF4-FFF2-40B4-BE49-F238E27FC236}">
                      <a16:creationId xmlns:a16="http://schemas.microsoft.com/office/drawing/2014/main" xmlns="" xmlns:aink="http://schemas.microsoft.com/office/drawing/2016/ink" xmlns:p14="http://schemas.microsoft.com/office/powerpoint/2010/main" id="{8F36EE14-D81D-6010-30EF-93FCB30681D9}"/>
                    </a:ext>
                  </a:extLst>
                </p:cNvPr>
                <p:cNvPicPr/>
                <p:nvPr/>
              </p:nvPicPr>
              <p:blipFill>
                <a:blip r:embed="rId9"/>
                <a:stretch>
                  <a:fillRect/>
                </a:stretch>
              </p:blipFill>
              <p:spPr>
                <a:xfrm>
                  <a:off x="1953180" y="6058620"/>
                  <a:ext cx="225720" cy="961920"/>
                </a:xfrm>
                <a:prstGeom prst="rect">
                  <a:avLst/>
                </a:prstGeom>
              </p:spPr>
            </p:pic>
          </mc:Fallback>
        </mc:AlternateContent>
      </p:grpSp>
      <mc:AlternateContent xmlns:mc="http://schemas.openxmlformats.org/markup-compatibility/2006">
        <mc:Choice xmlns:p14="http://schemas.microsoft.com/office/powerpoint/2010/main" xmlns:aink="http://schemas.microsoft.com/office/drawing/2016/ink" xmlns="" Requires="p14 aink">
          <p:contentPart p14:bwMode="auto" r:id="rId17">
            <p14:nvContentPartPr>
              <p14:cNvPr id="84" name="Ink 83">
                <a:extLst>
                  <a:ext uri="{FF2B5EF4-FFF2-40B4-BE49-F238E27FC236}">
                    <a16:creationId xmlns:a16="http://schemas.microsoft.com/office/drawing/2014/main" id="{2942BA1C-09A4-C735-489D-41848F0B36B4}"/>
                  </a:ext>
                </a:extLst>
              </p14:cNvPr>
              <p14:cNvContentPartPr/>
              <p14:nvPr/>
            </p14:nvContentPartPr>
            <p14:xfrm>
              <a:off x="2447820" y="5733900"/>
              <a:ext cx="360" cy="360"/>
            </p14:xfrm>
          </p:contentPart>
        </mc:Choice>
        <mc:Fallback>
          <p:pic>
            <p:nvPicPr>
              <p:cNvPr id="84" name="Ink 83">
                <a:extLst>
                  <a:ext uri="{FF2B5EF4-FFF2-40B4-BE49-F238E27FC236}">
                    <a16:creationId xmlns:a16="http://schemas.microsoft.com/office/drawing/2014/main" xmlns="" xmlns:aink="http://schemas.microsoft.com/office/drawing/2016/ink" xmlns:p14="http://schemas.microsoft.com/office/powerpoint/2010/main" id="{2942BA1C-09A4-C735-489D-41848F0B36B4}"/>
                  </a:ext>
                </a:extLst>
              </p:cNvPr>
              <p:cNvPicPr/>
              <p:nvPr/>
            </p:nvPicPr>
            <p:blipFill>
              <a:blip r:embed="rId9"/>
              <a:stretch>
                <a:fillRect/>
              </a:stretch>
            </p:blipFill>
            <p:spPr>
              <a:xfrm>
                <a:off x="2439180" y="5724900"/>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9">
            <p14:nvContentPartPr>
              <p14:cNvPr id="85" name="Ink 84">
                <a:extLst>
                  <a:ext uri="{FF2B5EF4-FFF2-40B4-BE49-F238E27FC236}">
                    <a16:creationId xmlns:a16="http://schemas.microsoft.com/office/drawing/2014/main" id="{12EE68B6-5214-8731-BF5B-8050EA55E166}"/>
                  </a:ext>
                </a:extLst>
              </p14:cNvPr>
              <p14:cNvContentPartPr/>
              <p14:nvPr/>
            </p14:nvContentPartPr>
            <p14:xfrm>
              <a:off x="2390670" y="5675220"/>
              <a:ext cx="16560" cy="125280"/>
            </p14:xfrm>
          </p:contentPart>
        </mc:Choice>
        <mc:Fallback>
          <p:pic>
            <p:nvPicPr>
              <p:cNvPr id="85" name="Ink 84">
                <a:extLst>
                  <a:ext uri="{FF2B5EF4-FFF2-40B4-BE49-F238E27FC236}">
                    <a16:creationId xmlns:a16="http://schemas.microsoft.com/office/drawing/2014/main" xmlns="" xmlns:aink="http://schemas.microsoft.com/office/drawing/2016/ink" xmlns:p14="http://schemas.microsoft.com/office/powerpoint/2010/main" id="{12EE68B6-5214-8731-BF5B-8050EA55E166}"/>
                  </a:ext>
                </a:extLst>
              </p:cNvPr>
              <p:cNvPicPr/>
              <p:nvPr/>
            </p:nvPicPr>
            <p:blipFill>
              <a:blip r:embed="rId9"/>
              <a:stretch>
                <a:fillRect/>
              </a:stretch>
            </p:blipFill>
            <p:spPr>
              <a:xfrm>
                <a:off x="2381670" y="5666580"/>
                <a:ext cx="34200" cy="14292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21">
            <p14:nvContentPartPr>
              <p14:cNvPr id="86" name="Ink 85">
                <a:extLst>
                  <a:ext uri="{FF2B5EF4-FFF2-40B4-BE49-F238E27FC236}">
                    <a16:creationId xmlns:a16="http://schemas.microsoft.com/office/drawing/2014/main" id="{DD44B9F9-2AFF-5F08-1975-90FA463DEC5A}"/>
                  </a:ext>
                </a:extLst>
              </p14:cNvPr>
              <p14:cNvContentPartPr/>
              <p14:nvPr/>
            </p14:nvContentPartPr>
            <p14:xfrm>
              <a:off x="-629010" y="1733220"/>
              <a:ext cx="360" cy="360"/>
            </p14:xfrm>
          </p:contentPart>
        </mc:Choice>
        <mc:Fallback>
          <p:pic>
            <p:nvPicPr>
              <p:cNvPr id="86" name="Ink 85">
                <a:extLst>
                  <a:ext uri="{FF2B5EF4-FFF2-40B4-BE49-F238E27FC236}">
                    <a16:creationId xmlns:a16="http://schemas.microsoft.com/office/drawing/2014/main" xmlns="" xmlns:aink="http://schemas.microsoft.com/office/drawing/2016/ink" xmlns:p14="http://schemas.microsoft.com/office/powerpoint/2010/main" id="{DD44B9F9-2AFF-5F08-1975-90FA463DEC5A}"/>
                  </a:ext>
                </a:extLst>
              </p:cNvPr>
              <p:cNvPicPr/>
              <p:nvPr/>
            </p:nvPicPr>
            <p:blipFill>
              <a:blip r:embed="rId9"/>
              <a:stretch>
                <a:fillRect/>
              </a:stretch>
            </p:blipFill>
            <p:spPr>
              <a:xfrm>
                <a:off x="-637650" y="1724580"/>
                <a:ext cx="18000" cy="18000"/>
              </a:xfrm>
              <a:prstGeom prst="rect">
                <a:avLst/>
              </a:prstGeom>
            </p:spPr>
          </p:pic>
        </mc:Fallback>
      </mc:AlternateContent>
      <p:pic>
        <p:nvPicPr>
          <p:cNvPr id="17" name="Picture 12" descr="Student Who Gives Teacher Gifts To Teachers Day PNG Image and PSD File For  Free Download - Lovepik | 401616674">
            <a:extLst>
              <a:ext uri="{FF2B5EF4-FFF2-40B4-BE49-F238E27FC236}">
                <a16:creationId xmlns:a16="http://schemas.microsoft.com/office/drawing/2014/main" xmlns="" id="{8DEF9ADA-40C8-539D-FF63-511C1651D1DA}"/>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10000" b="99500" l="6167" r="97333">
                        <a14:foregroundMark x1="12333" y1="45500" x2="14583" y2="69125"/>
                        <a14:foregroundMark x1="14583" y1="69125" x2="15000" y2="70500"/>
                        <a14:foregroundMark x1="9083" y1="47250" x2="11083" y2="57750"/>
                        <a14:foregroundMark x1="18333" y1="57000" x2="18333" y2="57000"/>
                        <a14:foregroundMark x1="9750" y1="63125" x2="6167" y2="80375"/>
                        <a14:foregroundMark x1="6167" y1="80375" x2="6167" y2="80375"/>
                        <a14:foregroundMark x1="10750" y1="87750" x2="10667" y2="97625"/>
                        <a14:foregroundMark x1="31833" y1="52875" x2="29583" y2="73625"/>
                        <a14:foregroundMark x1="54339" y1="68617" x2="55583" y2="76000"/>
                        <a14:foregroundMark x1="51833" y1="53750" x2="53712" y2="64895"/>
                        <a14:foregroundMark x1="55583" y1="76000" x2="55583" y2="76000"/>
                        <a14:foregroundMark x1="64167" y1="51625" x2="64167" y2="51625"/>
                        <a14:foregroundMark x1="80167" y1="51625" x2="80167" y2="51625"/>
                        <a14:foregroundMark x1="79000" y1="47875" x2="82083" y2="58875"/>
                        <a14:foregroundMark x1="89750" y1="20125" x2="91667" y2="27875"/>
                        <a14:foregroundMark x1="86417" y1="40750" x2="86583" y2="49875"/>
                        <a14:foregroundMark x1="77917" y1="43625" x2="81333" y2="53750"/>
                        <a14:foregroundMark x1="75583" y1="52500" x2="78500" y2="58625"/>
                        <a14:foregroundMark x1="80167" y1="58250" x2="82500" y2="66625"/>
                        <a14:foregroundMark x1="73917" y1="53125" x2="73917" y2="53125"/>
                        <a14:foregroundMark x1="76417" y1="46375" x2="76417" y2="46375"/>
                        <a14:foregroundMark x1="92333" y1="74875" x2="88833" y2="93500"/>
                        <a14:foregroundMark x1="80833" y1="80125" x2="83750" y2="99250"/>
                        <a14:foregroundMark x1="83750" y1="99250" x2="83750" y2="99000"/>
                        <a14:foregroundMark x1="89750" y1="91125" x2="93917" y2="98625"/>
                        <a14:foregroundMark x1="97333" y1="99500" x2="97333" y2="99500"/>
                        <a14:foregroundMark x1="49750" y1="72125" x2="50500" y2="87750"/>
                        <a14:foregroundMark x1="34833" y1="73125" x2="34833" y2="73125"/>
                        <a14:foregroundMark x1="28833" y1="66625" x2="28833" y2="66625"/>
                        <a14:foregroundMark x1="26167" y1="90000" x2="28333" y2="98875"/>
                        <a14:backgroundMark x1="53500" y1="66375" x2="53500" y2="66375"/>
                        <a14:backgroundMark x1="53083" y1="66375" x2="53667" y2="66375"/>
                        <a14:backgroundMark x1="53667" y1="66375" x2="55833" y2="66375"/>
                        <a14:backgroundMark x1="89583" y1="36500" x2="89583" y2="36500"/>
                        <a14:backgroundMark x1="91167" y1="44250" x2="91167" y2="44250"/>
                        <a14:backgroundMark x1="90417" y1="42500" x2="90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4923067" y="1905000"/>
            <a:ext cx="7429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A9D77883-2B3B-61D0-F0CC-8DB4D73BACDC}"/>
              </a:ext>
            </a:extLst>
          </p:cNvPr>
          <p:cNvPicPr>
            <a:picLocks noChangeAspect="1"/>
          </p:cNvPicPr>
          <p:nvPr/>
        </p:nvPicPr>
        <p:blipFill>
          <a:blip r:embed="rId24"/>
          <a:stretch>
            <a:fillRect/>
          </a:stretch>
        </p:blipFill>
        <p:spPr>
          <a:xfrm>
            <a:off x="2467446" y="1442160"/>
            <a:ext cx="7791363" cy="1322947"/>
          </a:xfrm>
          <a:prstGeom prst="rect">
            <a:avLst/>
          </a:prstGeom>
        </p:spPr>
      </p:pic>
    </p:spTree>
    <p:extLst>
      <p:ext uri="{BB962C8B-B14F-4D97-AF65-F5344CB8AC3E}">
        <p14:creationId xmlns:p14="http://schemas.microsoft.com/office/powerpoint/2010/main" val="28665500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xmlns="" id="{3D4A17D6-85EC-FD8E-85A1-DEADA6959276}"/>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xmlns="" id="{43884A4C-66FB-31DD-3362-9E7B63267EB8}"/>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xmlns="" id="{936ADBF9-5AF9-095C-945D-B352561F91BC}"/>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xmlns="" id="{12984EB3-3CA9-2A54-ACCC-E8105579A2D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FC733BD4-FD48-8497-2C2E-01C7F42E7A2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8" name="Picture 7">
            <a:extLst>
              <a:ext uri="{FF2B5EF4-FFF2-40B4-BE49-F238E27FC236}">
                <a16:creationId xmlns:a16="http://schemas.microsoft.com/office/drawing/2014/main" xmlns="" id="{032BB521-565F-360C-0FAB-EBC828CAA258}"/>
              </a:ext>
            </a:extLst>
          </p:cNvPr>
          <p:cNvPicPr>
            <a:picLocks noChangeAspect="1"/>
          </p:cNvPicPr>
          <p:nvPr/>
        </p:nvPicPr>
        <p:blipFill>
          <a:blip r:embed="rId8"/>
          <a:stretch>
            <a:fillRect/>
          </a:stretch>
        </p:blipFill>
        <p:spPr>
          <a:xfrm>
            <a:off x="3031815" y="406398"/>
            <a:ext cx="6005080" cy="1853345"/>
          </a:xfrm>
          <a:prstGeom prst="rect">
            <a:avLst/>
          </a:prstGeom>
        </p:spPr>
      </p:pic>
    </p:spTree>
    <p:extLst>
      <p:ext uri="{BB962C8B-B14F-4D97-AF65-F5344CB8AC3E}">
        <p14:creationId xmlns:p14="http://schemas.microsoft.com/office/powerpoint/2010/main" val="355334526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xmlns="" id="{C0AF3AB2-B4F0-6AC2-4F67-23818E1EEFD0}"/>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3" name="Group 2">
            <a:extLst>
              <a:ext uri="{FF2B5EF4-FFF2-40B4-BE49-F238E27FC236}">
                <a16:creationId xmlns:a16="http://schemas.microsoft.com/office/drawing/2014/main" xmlns="" id="{C75EABE1-56D0-99AB-AFFC-1216FD9336C7}"/>
              </a:ext>
            </a:extLst>
          </p:cNvPr>
          <p:cNvGrpSpPr/>
          <p:nvPr/>
        </p:nvGrpSpPr>
        <p:grpSpPr>
          <a:xfrm>
            <a:off x="0" y="4392607"/>
            <a:ext cx="12192000" cy="365587"/>
            <a:chOff x="0" y="0"/>
            <a:chExt cx="6186311" cy="185501"/>
          </a:xfrm>
        </p:grpSpPr>
        <p:sp>
          <p:nvSpPr>
            <p:cNvPr id="4" name="Freeform 5">
              <a:extLst>
                <a:ext uri="{FF2B5EF4-FFF2-40B4-BE49-F238E27FC236}">
                  <a16:creationId xmlns:a16="http://schemas.microsoft.com/office/drawing/2014/main" xmlns="" id="{061E8347-44D5-F9BE-E990-A125A9C8357A}"/>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endParaRPr lang="en-US"/>
            </a:p>
          </p:txBody>
        </p:sp>
      </p:grpSp>
      <p:pic>
        <p:nvPicPr>
          <p:cNvPr id="6" name="Picture 10">
            <a:extLst>
              <a:ext uri="{FF2B5EF4-FFF2-40B4-BE49-F238E27FC236}">
                <a16:creationId xmlns:a16="http://schemas.microsoft.com/office/drawing/2014/main" xmlns="" id="{3AA44843-7E71-858B-9B56-EFDA8ACFE40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65077" y="308123"/>
            <a:ext cx="2624543" cy="4534847"/>
          </a:xfrm>
          <a:prstGeom prst="rect">
            <a:avLst/>
          </a:prstGeom>
        </p:spPr>
      </p:pic>
      <p:pic>
        <p:nvPicPr>
          <p:cNvPr id="7" name="Picture 11">
            <a:extLst>
              <a:ext uri="{FF2B5EF4-FFF2-40B4-BE49-F238E27FC236}">
                <a16:creationId xmlns:a16="http://schemas.microsoft.com/office/drawing/2014/main" xmlns="" id="{6C27903E-040B-4E52-E492-43507ACFF9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98055" y="642243"/>
            <a:ext cx="2152772" cy="2152772"/>
          </a:xfrm>
          <a:prstGeom prst="rect">
            <a:avLst/>
          </a:prstGeom>
        </p:spPr>
      </p:pic>
      <p:grpSp>
        <p:nvGrpSpPr>
          <p:cNvPr id="8" name="Group 12">
            <a:extLst>
              <a:ext uri="{FF2B5EF4-FFF2-40B4-BE49-F238E27FC236}">
                <a16:creationId xmlns:a16="http://schemas.microsoft.com/office/drawing/2014/main" xmlns="" id="{F35C9237-F046-8A47-9A39-5D2F845BAC34}"/>
              </a:ext>
            </a:extLst>
          </p:cNvPr>
          <p:cNvGrpSpPr/>
          <p:nvPr/>
        </p:nvGrpSpPr>
        <p:grpSpPr>
          <a:xfrm>
            <a:off x="0" y="1"/>
            <a:ext cx="12192000" cy="300351"/>
            <a:chOff x="0" y="0"/>
            <a:chExt cx="6186311" cy="152400"/>
          </a:xfrm>
          <a:solidFill>
            <a:schemeClr val="bg1"/>
          </a:solidFill>
        </p:grpSpPr>
        <p:sp>
          <p:nvSpPr>
            <p:cNvPr id="9" name="Freeform 13">
              <a:extLst>
                <a:ext uri="{FF2B5EF4-FFF2-40B4-BE49-F238E27FC236}">
                  <a16:creationId xmlns:a16="http://schemas.microsoft.com/office/drawing/2014/main" xmlns="" id="{249FD8AF-C3D5-52FD-18FF-159785CCDC3B}"/>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endParaRPr lang="en-US"/>
            </a:p>
          </p:txBody>
        </p:sp>
      </p:grpSp>
      <p:grpSp>
        <p:nvGrpSpPr>
          <p:cNvPr id="10" name="Group 14">
            <a:extLst>
              <a:ext uri="{FF2B5EF4-FFF2-40B4-BE49-F238E27FC236}">
                <a16:creationId xmlns:a16="http://schemas.microsoft.com/office/drawing/2014/main" xmlns="" id="{FA433F8D-CE67-8258-5DFC-003A8ADFE688}"/>
              </a:ext>
            </a:extLst>
          </p:cNvPr>
          <p:cNvGrpSpPr/>
          <p:nvPr/>
        </p:nvGrpSpPr>
        <p:grpSpPr>
          <a:xfrm rot="-5400000">
            <a:off x="-2038357" y="2053899"/>
            <a:ext cx="4377064" cy="300351"/>
            <a:chOff x="0" y="0"/>
            <a:chExt cx="2220955" cy="152400"/>
          </a:xfrm>
          <a:solidFill>
            <a:schemeClr val="bg1"/>
          </a:solidFill>
        </p:grpSpPr>
        <p:sp>
          <p:nvSpPr>
            <p:cNvPr id="11" name="Freeform 15">
              <a:extLst>
                <a:ext uri="{FF2B5EF4-FFF2-40B4-BE49-F238E27FC236}">
                  <a16:creationId xmlns:a16="http://schemas.microsoft.com/office/drawing/2014/main" xmlns="" id="{D15C78FC-4B20-3D16-E415-291BB17FF83C}"/>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grpSp>
        <p:nvGrpSpPr>
          <p:cNvPr id="12" name="Group 16">
            <a:extLst>
              <a:ext uri="{FF2B5EF4-FFF2-40B4-BE49-F238E27FC236}">
                <a16:creationId xmlns:a16="http://schemas.microsoft.com/office/drawing/2014/main" xmlns="" id="{E803BD2A-1E14-6D4D-36BF-345F8167E470}"/>
              </a:ext>
            </a:extLst>
          </p:cNvPr>
          <p:cNvGrpSpPr/>
          <p:nvPr/>
        </p:nvGrpSpPr>
        <p:grpSpPr>
          <a:xfrm rot="-5400000">
            <a:off x="9853293" y="2046129"/>
            <a:ext cx="4377064" cy="300351"/>
            <a:chOff x="0" y="0"/>
            <a:chExt cx="2220955" cy="152400"/>
          </a:xfrm>
          <a:solidFill>
            <a:schemeClr val="bg1"/>
          </a:solidFill>
        </p:grpSpPr>
        <p:sp>
          <p:nvSpPr>
            <p:cNvPr id="13" name="Freeform 17">
              <a:extLst>
                <a:ext uri="{FF2B5EF4-FFF2-40B4-BE49-F238E27FC236}">
                  <a16:creationId xmlns:a16="http://schemas.microsoft.com/office/drawing/2014/main" xmlns="" id="{F60E87CC-D4D8-0AAC-5A53-13B8ED29CF5B}"/>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pic>
        <p:nvPicPr>
          <p:cNvPr id="14" name="Picture 18">
            <a:extLst>
              <a:ext uri="{FF2B5EF4-FFF2-40B4-BE49-F238E27FC236}">
                <a16:creationId xmlns:a16="http://schemas.microsoft.com/office/drawing/2014/main" xmlns="" id="{F8AD426B-E9B0-16CB-B673-5239FE9D3E7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87691" y="2257291"/>
            <a:ext cx="1423035" cy="2743200"/>
          </a:xfrm>
          <a:prstGeom prst="rect">
            <a:avLst/>
          </a:prstGeom>
        </p:spPr>
      </p:pic>
      <p:sp>
        <p:nvSpPr>
          <p:cNvPr id="16" name="Speech Bubble: Oval 15">
            <a:extLst>
              <a:ext uri="{FF2B5EF4-FFF2-40B4-BE49-F238E27FC236}">
                <a16:creationId xmlns:a16="http://schemas.microsoft.com/office/drawing/2014/main" xmlns="" id="{93CF9E5C-26AF-98D0-B56E-A169EA1B4D23}"/>
              </a:ext>
            </a:extLst>
          </p:cNvPr>
          <p:cNvSpPr/>
          <p:nvPr/>
        </p:nvSpPr>
        <p:spPr>
          <a:xfrm>
            <a:off x="110252" y="158414"/>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xmlns="" id="{AE6E0F3A-05E6-D3DE-A469-A56922A37C02}"/>
              </a:ext>
            </a:extLst>
          </p:cNvPr>
          <p:cNvSpPr txBox="1"/>
          <p:nvPr/>
        </p:nvSpPr>
        <p:spPr>
          <a:xfrm>
            <a:off x="207170" y="517232"/>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Speech Bubble: Oval 17">
            <a:extLst>
              <a:ext uri="{FF2B5EF4-FFF2-40B4-BE49-F238E27FC236}">
                <a16:creationId xmlns:a16="http://schemas.microsoft.com/office/drawing/2014/main" xmlns="" id="{FEF23F96-6AE0-33F2-DEE6-3C421F2BE4B9}"/>
              </a:ext>
            </a:extLst>
          </p:cNvPr>
          <p:cNvSpPr/>
          <p:nvPr/>
        </p:nvSpPr>
        <p:spPr>
          <a:xfrm>
            <a:off x="8467231" y="372315"/>
            <a:ext cx="3717851"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 descr="Premium Vector | Happy cute kid boy learning in school">
            <a:extLst>
              <a:ext uri="{FF2B5EF4-FFF2-40B4-BE49-F238E27FC236}">
                <a16:creationId xmlns:a16="http://schemas.microsoft.com/office/drawing/2014/main" xmlns="" id="{F009E167-1AD6-93DE-32D8-979F8E389E5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688" b="90097" l="3700" r="94200">
                        <a14:foregroundMark x1="16700" y1="29064" x2="16700" y2="29064"/>
                        <a14:foregroundMark x1="6700" y1="63402" x2="7200" y2="80732"/>
                        <a14:foregroundMark x1="3700" y1="85468" x2="3700" y2="85468"/>
                        <a14:foregroundMark x1="19300" y1="87191" x2="19300" y2="87191"/>
                        <a14:foregroundMark x1="32550" y1="26588" x2="64200" y2="57696"/>
                        <a14:foregroundMark x1="64200" y1="57696" x2="71200" y2="39720"/>
                        <a14:foregroundMark x1="71200" y1="39720" x2="66100" y2="22928"/>
                        <a14:foregroundMark x1="66100" y1="22928" x2="53100" y2="29386"/>
                        <a14:foregroundMark x1="53100" y1="29386" x2="36500" y2="72766"/>
                        <a14:foregroundMark x1="77750" y1="56082" x2="78900" y2="68461"/>
                        <a14:foregroundMark x1="81600" y1="53821" x2="81600" y2="53821"/>
                        <a14:foregroundMark x1="91200" y1="59203" x2="92250" y2="80086"/>
                        <a14:foregroundMark x1="92250" y1="80086" x2="92250" y2="80086"/>
                        <a14:foregroundMark x1="91850" y1="85468" x2="91850" y2="85468"/>
                        <a14:foregroundMark x1="94200" y1="82131" x2="91400" y2="88375"/>
                        <a14:foregroundMark x1="84300" y1="90097" x2="84300" y2="90097"/>
                        <a14:foregroundMark x1="73400" y1="89236" x2="73400" y2="89236"/>
                        <a14:foregroundMark x1="21900" y1="25296" x2="21900" y2="25296"/>
                        <a14:foregroundMark x1="19000" y1="56512" x2="20450" y2="58881"/>
                        <a14:foregroundMark x1="19545" y1="60280" x2="19700" y2="62002"/>
                        <a14:foregroundMark x1="19487" y1="59634" x2="19545" y2="60280"/>
                        <a14:foregroundMark x1="19400" y1="58665" x2="19487" y2="59634"/>
                        <a14:foregroundMark x1="88950" y1="50700" x2="88950" y2="50700"/>
                        <a14:backgroundMark x1="18250" y1="65339" x2="18050" y2="73197"/>
                        <a14:backgroundMark x1="75700" y1="47578" x2="75700" y2="47578"/>
                        <a14:backgroundMark x1="76000" y1="48009" x2="76000" y2="48009"/>
                        <a14:backgroundMark x1="82100" y1="78364" x2="82100" y2="78364"/>
                        <a14:backgroundMark x1="19300" y1="60280" x2="19300" y2="60280"/>
                        <a14:backgroundMark x1="19500" y1="59634" x2="19500" y2="59634"/>
                      </a14:backgroundRemoval>
                    </a14:imgEffect>
                  </a14:imgLayer>
                </a14:imgProps>
              </a:ext>
              <a:ext uri="{28A0092B-C50C-407E-A947-70E740481C1C}">
                <a14:useLocalDpi xmlns:a14="http://schemas.microsoft.com/office/drawing/2010/main" val="0"/>
              </a:ext>
            </a:extLst>
          </a:blip>
          <a:srcRect/>
          <a:stretch>
            <a:fillRect/>
          </a:stretch>
        </p:blipFill>
        <p:spPr bwMode="auto">
          <a:xfrm>
            <a:off x="540667" y="1541087"/>
            <a:ext cx="11106607" cy="515849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3E94AF18-04C1-1DD1-C884-CD7D7EE7CE63}"/>
              </a:ext>
            </a:extLst>
          </p:cNvPr>
          <p:cNvSpPr txBox="1"/>
          <p:nvPr/>
        </p:nvSpPr>
        <p:spPr>
          <a:xfrm>
            <a:off x="3828448" y="2450889"/>
            <a:ext cx="225173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Phần</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sự</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3" name="TextBox 22">
            <a:extLst>
              <a:ext uri="{FF2B5EF4-FFF2-40B4-BE49-F238E27FC236}">
                <a16:creationId xmlns:a16="http://schemas.microsoft.com/office/drawing/2014/main" xmlns="" id="{9BE62AC3-7E9F-EFA6-1189-D209C4695762}"/>
              </a:ext>
            </a:extLst>
          </p:cNvPr>
          <p:cNvSpPr txBox="1"/>
          <p:nvPr/>
        </p:nvSpPr>
        <p:spPr>
          <a:xfrm>
            <a:off x="6215494" y="2474152"/>
            <a:ext cx="225173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cán</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331255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ppt_x"/>
                                          </p:val>
                                        </p:tav>
                                        <p:tav tm="100000">
                                          <p:val>
                                            <p:strVal val="#ppt_x"/>
                                          </p:val>
                                        </p:tav>
                                      </p:tavLst>
                                    </p:anim>
                                    <p:anim calcmode="lin" valueType="num">
                                      <p:cBhvr additive="base">
                                        <p:cTn id="11" dur="500" fill="hold"/>
                                        <p:tgtEl>
                                          <p:spTgt spid="17"/>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80">
                                          <p:stCondLst>
                                            <p:cond delay="0"/>
                                          </p:stCondLst>
                                        </p:cTn>
                                        <p:tgtEl>
                                          <p:spTgt spid="22"/>
                                        </p:tgtEl>
                                      </p:cBhvr>
                                    </p:animEffect>
                                    <p:anim calcmode="lin" valueType="num">
                                      <p:cBhvr>
                                        <p:cTn id="2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6" dur="26">
                                          <p:stCondLst>
                                            <p:cond delay="650"/>
                                          </p:stCondLst>
                                        </p:cTn>
                                        <p:tgtEl>
                                          <p:spTgt spid="22"/>
                                        </p:tgtEl>
                                      </p:cBhvr>
                                      <p:to x="100000" y="60000"/>
                                    </p:animScale>
                                    <p:animScale>
                                      <p:cBhvr>
                                        <p:cTn id="27" dur="166" decel="50000">
                                          <p:stCondLst>
                                            <p:cond delay="676"/>
                                          </p:stCondLst>
                                        </p:cTn>
                                        <p:tgtEl>
                                          <p:spTgt spid="22"/>
                                        </p:tgtEl>
                                      </p:cBhvr>
                                      <p:to x="100000" y="100000"/>
                                    </p:animScale>
                                    <p:animScale>
                                      <p:cBhvr>
                                        <p:cTn id="28" dur="26">
                                          <p:stCondLst>
                                            <p:cond delay="1312"/>
                                          </p:stCondLst>
                                        </p:cTn>
                                        <p:tgtEl>
                                          <p:spTgt spid="22"/>
                                        </p:tgtEl>
                                      </p:cBhvr>
                                      <p:to x="100000" y="80000"/>
                                    </p:animScale>
                                    <p:animScale>
                                      <p:cBhvr>
                                        <p:cTn id="29" dur="166" decel="50000">
                                          <p:stCondLst>
                                            <p:cond delay="1338"/>
                                          </p:stCondLst>
                                        </p:cTn>
                                        <p:tgtEl>
                                          <p:spTgt spid="22"/>
                                        </p:tgtEl>
                                      </p:cBhvr>
                                      <p:to x="100000" y="100000"/>
                                    </p:animScale>
                                    <p:animScale>
                                      <p:cBhvr>
                                        <p:cTn id="30" dur="26">
                                          <p:stCondLst>
                                            <p:cond delay="1642"/>
                                          </p:stCondLst>
                                        </p:cTn>
                                        <p:tgtEl>
                                          <p:spTgt spid="22"/>
                                        </p:tgtEl>
                                      </p:cBhvr>
                                      <p:to x="100000" y="90000"/>
                                    </p:animScale>
                                    <p:animScale>
                                      <p:cBhvr>
                                        <p:cTn id="31" dur="166" decel="50000">
                                          <p:stCondLst>
                                            <p:cond delay="1668"/>
                                          </p:stCondLst>
                                        </p:cTn>
                                        <p:tgtEl>
                                          <p:spTgt spid="22"/>
                                        </p:tgtEl>
                                      </p:cBhvr>
                                      <p:to x="100000" y="100000"/>
                                    </p:animScale>
                                    <p:animScale>
                                      <p:cBhvr>
                                        <p:cTn id="32" dur="26">
                                          <p:stCondLst>
                                            <p:cond delay="1808"/>
                                          </p:stCondLst>
                                        </p:cTn>
                                        <p:tgtEl>
                                          <p:spTgt spid="22"/>
                                        </p:tgtEl>
                                      </p:cBhvr>
                                      <p:to x="100000" y="95000"/>
                                    </p:animScale>
                                    <p:animScale>
                                      <p:cBhvr>
                                        <p:cTn id="33" dur="166" decel="50000">
                                          <p:stCondLst>
                                            <p:cond delay="1834"/>
                                          </p:stCondLst>
                                        </p:cTn>
                                        <p:tgtEl>
                                          <p:spTgt spid="22"/>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80">
                                          <p:stCondLst>
                                            <p:cond delay="0"/>
                                          </p:stCondLst>
                                        </p:cTn>
                                        <p:tgtEl>
                                          <p:spTgt spid="23"/>
                                        </p:tgtEl>
                                      </p:cBhvr>
                                    </p:animEffect>
                                    <p:anim calcmode="lin" valueType="num">
                                      <p:cBhvr>
                                        <p:cTn id="39"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44" dur="26">
                                          <p:stCondLst>
                                            <p:cond delay="650"/>
                                          </p:stCondLst>
                                        </p:cTn>
                                        <p:tgtEl>
                                          <p:spTgt spid="23"/>
                                        </p:tgtEl>
                                      </p:cBhvr>
                                      <p:to x="100000" y="60000"/>
                                    </p:animScale>
                                    <p:animScale>
                                      <p:cBhvr>
                                        <p:cTn id="45" dur="166" decel="50000">
                                          <p:stCondLst>
                                            <p:cond delay="676"/>
                                          </p:stCondLst>
                                        </p:cTn>
                                        <p:tgtEl>
                                          <p:spTgt spid="23"/>
                                        </p:tgtEl>
                                      </p:cBhvr>
                                      <p:to x="100000" y="100000"/>
                                    </p:animScale>
                                    <p:animScale>
                                      <p:cBhvr>
                                        <p:cTn id="46" dur="26">
                                          <p:stCondLst>
                                            <p:cond delay="1312"/>
                                          </p:stCondLst>
                                        </p:cTn>
                                        <p:tgtEl>
                                          <p:spTgt spid="23"/>
                                        </p:tgtEl>
                                      </p:cBhvr>
                                      <p:to x="100000" y="80000"/>
                                    </p:animScale>
                                    <p:animScale>
                                      <p:cBhvr>
                                        <p:cTn id="47" dur="166" decel="50000">
                                          <p:stCondLst>
                                            <p:cond delay="1338"/>
                                          </p:stCondLst>
                                        </p:cTn>
                                        <p:tgtEl>
                                          <p:spTgt spid="23"/>
                                        </p:tgtEl>
                                      </p:cBhvr>
                                      <p:to x="100000" y="100000"/>
                                    </p:animScale>
                                    <p:animScale>
                                      <p:cBhvr>
                                        <p:cTn id="48" dur="26">
                                          <p:stCondLst>
                                            <p:cond delay="1642"/>
                                          </p:stCondLst>
                                        </p:cTn>
                                        <p:tgtEl>
                                          <p:spTgt spid="23"/>
                                        </p:tgtEl>
                                      </p:cBhvr>
                                      <p:to x="100000" y="90000"/>
                                    </p:animScale>
                                    <p:animScale>
                                      <p:cBhvr>
                                        <p:cTn id="49" dur="166" decel="50000">
                                          <p:stCondLst>
                                            <p:cond delay="1668"/>
                                          </p:stCondLst>
                                        </p:cTn>
                                        <p:tgtEl>
                                          <p:spTgt spid="23"/>
                                        </p:tgtEl>
                                      </p:cBhvr>
                                      <p:to x="100000" y="100000"/>
                                    </p:animScale>
                                    <p:animScale>
                                      <p:cBhvr>
                                        <p:cTn id="50" dur="26">
                                          <p:stCondLst>
                                            <p:cond delay="1808"/>
                                          </p:stCondLst>
                                        </p:cTn>
                                        <p:tgtEl>
                                          <p:spTgt spid="23"/>
                                        </p:tgtEl>
                                      </p:cBhvr>
                                      <p:to x="100000" y="95000"/>
                                    </p:animScale>
                                    <p:animScale>
                                      <p:cBhvr>
                                        <p:cTn id="51"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xmlns="" id="{25191D4B-13AF-6D46-05B2-7F7A2E13A730}"/>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xmlns="" id="{FA854863-9114-9821-FF1E-D375D1C5F470}"/>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xmlns="" id="{32992D6B-B1BE-5B48-8CFF-3EEAE4EB3571}"/>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xmlns="" id="{C50B1956-7CD7-1E1A-6305-9DA39CF3A00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58806E11-4EF1-01F6-55FE-6F765DA1C16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sp>
        <p:nvSpPr>
          <p:cNvPr id="8" name="TextBox 7">
            <a:extLst>
              <a:ext uri="{FF2B5EF4-FFF2-40B4-BE49-F238E27FC236}">
                <a16:creationId xmlns:a16="http://schemas.microsoft.com/office/drawing/2014/main" xmlns="" id="{1FB8A3E7-C197-59AD-1CC6-AE7EF41DB023}"/>
              </a:ext>
            </a:extLst>
          </p:cNvPr>
          <p:cNvSpPr txBox="1"/>
          <p:nvPr/>
        </p:nvSpPr>
        <p:spPr>
          <a:xfrm>
            <a:off x="3741881" y="2262522"/>
            <a:ext cx="1777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Ưu điểm:</a:t>
            </a:r>
          </a:p>
        </p:txBody>
      </p:sp>
      <p:pic>
        <p:nvPicPr>
          <p:cNvPr id="9" name="Picture 8">
            <a:extLst>
              <a:ext uri="{FF2B5EF4-FFF2-40B4-BE49-F238E27FC236}">
                <a16:creationId xmlns:a16="http://schemas.microsoft.com/office/drawing/2014/main" xmlns="" id="{D0CE82BC-B031-83E6-304D-BC8F1763626D}"/>
              </a:ext>
            </a:extLst>
          </p:cNvPr>
          <p:cNvPicPr>
            <a:picLocks noChangeAspect="1"/>
          </p:cNvPicPr>
          <p:nvPr/>
        </p:nvPicPr>
        <p:blipFill>
          <a:blip r:embed="rId8"/>
          <a:stretch>
            <a:fillRect/>
          </a:stretch>
        </p:blipFill>
        <p:spPr>
          <a:xfrm>
            <a:off x="3370862" y="437222"/>
            <a:ext cx="6005080" cy="1853345"/>
          </a:xfrm>
          <a:prstGeom prst="rect">
            <a:avLst/>
          </a:prstGeom>
        </p:spPr>
      </p:pic>
    </p:spTree>
    <p:extLst>
      <p:ext uri="{BB962C8B-B14F-4D97-AF65-F5344CB8AC3E}">
        <p14:creationId xmlns:p14="http://schemas.microsoft.com/office/powerpoint/2010/main" val="21227475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xmlns="" id="{B3E0554F-4B73-D9F1-73BD-98ED93208038}"/>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xmlns="" id="{01F40B02-D9FD-B48A-43F8-F48DFC69DDBA}"/>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xmlns="" id="{6A11CA51-2D05-2F9A-F24B-3B6A8BA900E6}"/>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xmlns="" id="{CC90A21F-560D-F4CA-1070-55A85C5B0D9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94987B58-C4EB-084F-D88B-11258D11073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sp>
        <p:nvSpPr>
          <p:cNvPr id="8" name="TextBox 7">
            <a:extLst>
              <a:ext uri="{FF2B5EF4-FFF2-40B4-BE49-F238E27FC236}">
                <a16:creationId xmlns:a16="http://schemas.microsoft.com/office/drawing/2014/main" xmlns="" id="{E1B84878-2732-441E-9EAD-108AD466016B}"/>
              </a:ext>
            </a:extLst>
          </p:cNvPr>
          <p:cNvSpPr txBox="1"/>
          <p:nvPr/>
        </p:nvSpPr>
        <p:spPr>
          <a:xfrm>
            <a:off x="3741881" y="2262522"/>
            <a:ext cx="1777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Hạn chế:</a:t>
            </a:r>
          </a:p>
        </p:txBody>
      </p:sp>
      <p:pic>
        <p:nvPicPr>
          <p:cNvPr id="9" name="Picture 8">
            <a:extLst>
              <a:ext uri="{FF2B5EF4-FFF2-40B4-BE49-F238E27FC236}">
                <a16:creationId xmlns:a16="http://schemas.microsoft.com/office/drawing/2014/main" xmlns="" id="{146D49F5-92BA-D566-BAF2-2B0E457867EA}"/>
              </a:ext>
            </a:extLst>
          </p:cNvPr>
          <p:cNvPicPr>
            <a:picLocks noChangeAspect="1"/>
          </p:cNvPicPr>
          <p:nvPr/>
        </p:nvPicPr>
        <p:blipFill>
          <a:blip r:embed="rId8"/>
          <a:stretch>
            <a:fillRect/>
          </a:stretch>
        </p:blipFill>
        <p:spPr>
          <a:xfrm>
            <a:off x="3196202" y="365302"/>
            <a:ext cx="6005080" cy="1853345"/>
          </a:xfrm>
          <a:prstGeom prst="rect">
            <a:avLst/>
          </a:prstGeom>
        </p:spPr>
      </p:pic>
    </p:spTree>
    <p:extLst>
      <p:ext uri="{BB962C8B-B14F-4D97-AF65-F5344CB8AC3E}">
        <p14:creationId xmlns:p14="http://schemas.microsoft.com/office/powerpoint/2010/main" val="11339448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xmlns=""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xmlns=""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C4F3B53B-9C06-F054-7564-77D00E6C6393}"/>
              </a:ext>
            </a:extLst>
          </p:cNvPr>
          <p:cNvPicPr>
            <a:picLocks noChangeAspect="1"/>
          </p:cNvPicPr>
          <p:nvPr/>
        </p:nvPicPr>
        <p:blipFill>
          <a:blip r:embed="rId8"/>
          <a:stretch>
            <a:fillRect/>
          </a:stretch>
        </p:blipFill>
        <p:spPr>
          <a:xfrm>
            <a:off x="1253515" y="1169988"/>
            <a:ext cx="8218120" cy="1450974"/>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xmlns="" id="{5BD31A42-CAA5-514D-2BFA-C2827CA3270D}"/>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3" name="Group 2">
            <a:extLst>
              <a:ext uri="{FF2B5EF4-FFF2-40B4-BE49-F238E27FC236}">
                <a16:creationId xmlns:a16="http://schemas.microsoft.com/office/drawing/2014/main" xmlns="" id="{727DB3CF-5458-B4B4-C8E0-594C244CB324}"/>
              </a:ext>
            </a:extLst>
          </p:cNvPr>
          <p:cNvGrpSpPr/>
          <p:nvPr/>
        </p:nvGrpSpPr>
        <p:grpSpPr>
          <a:xfrm>
            <a:off x="0" y="4392607"/>
            <a:ext cx="12192000" cy="365587"/>
            <a:chOff x="0" y="0"/>
            <a:chExt cx="6186311" cy="185501"/>
          </a:xfrm>
        </p:grpSpPr>
        <p:sp>
          <p:nvSpPr>
            <p:cNvPr id="4" name="Freeform 5">
              <a:extLst>
                <a:ext uri="{FF2B5EF4-FFF2-40B4-BE49-F238E27FC236}">
                  <a16:creationId xmlns:a16="http://schemas.microsoft.com/office/drawing/2014/main" xmlns="" id="{5F56E68D-AD5F-D442-7236-EE37605F5E42}"/>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endParaRPr lang="en-US"/>
            </a:p>
          </p:txBody>
        </p:sp>
      </p:grpSp>
      <p:pic>
        <p:nvPicPr>
          <p:cNvPr id="5" name="Picture 10">
            <a:extLst>
              <a:ext uri="{FF2B5EF4-FFF2-40B4-BE49-F238E27FC236}">
                <a16:creationId xmlns:a16="http://schemas.microsoft.com/office/drawing/2014/main" xmlns="" id="{0273B916-C122-58E3-B8AD-53B79E68DA1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65077" y="308123"/>
            <a:ext cx="2624543" cy="4534847"/>
          </a:xfrm>
          <a:prstGeom prst="rect">
            <a:avLst/>
          </a:prstGeom>
        </p:spPr>
      </p:pic>
      <p:pic>
        <p:nvPicPr>
          <p:cNvPr id="6" name="Picture 11">
            <a:extLst>
              <a:ext uri="{FF2B5EF4-FFF2-40B4-BE49-F238E27FC236}">
                <a16:creationId xmlns:a16="http://schemas.microsoft.com/office/drawing/2014/main" xmlns="" id="{063CFC53-C427-1437-6F85-0647AFB936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98055" y="642243"/>
            <a:ext cx="2152772" cy="2152772"/>
          </a:xfrm>
          <a:prstGeom prst="rect">
            <a:avLst/>
          </a:prstGeom>
        </p:spPr>
      </p:pic>
      <p:grpSp>
        <p:nvGrpSpPr>
          <p:cNvPr id="7" name="Group 12">
            <a:extLst>
              <a:ext uri="{FF2B5EF4-FFF2-40B4-BE49-F238E27FC236}">
                <a16:creationId xmlns:a16="http://schemas.microsoft.com/office/drawing/2014/main" xmlns="" id="{D1995761-A12D-63E9-8902-F00739DB523D}"/>
              </a:ext>
            </a:extLst>
          </p:cNvPr>
          <p:cNvGrpSpPr/>
          <p:nvPr/>
        </p:nvGrpSpPr>
        <p:grpSpPr>
          <a:xfrm>
            <a:off x="0" y="1"/>
            <a:ext cx="12192000" cy="300351"/>
            <a:chOff x="0" y="0"/>
            <a:chExt cx="6186311" cy="152400"/>
          </a:xfrm>
          <a:solidFill>
            <a:schemeClr val="bg1"/>
          </a:solidFill>
        </p:grpSpPr>
        <p:sp>
          <p:nvSpPr>
            <p:cNvPr id="8" name="Freeform 13">
              <a:extLst>
                <a:ext uri="{FF2B5EF4-FFF2-40B4-BE49-F238E27FC236}">
                  <a16:creationId xmlns:a16="http://schemas.microsoft.com/office/drawing/2014/main" xmlns="" id="{6899E22C-EBFB-6DA0-4B36-867049BB1160}"/>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endParaRPr lang="en-US"/>
            </a:p>
          </p:txBody>
        </p:sp>
      </p:grpSp>
      <p:grpSp>
        <p:nvGrpSpPr>
          <p:cNvPr id="9" name="Group 14">
            <a:extLst>
              <a:ext uri="{FF2B5EF4-FFF2-40B4-BE49-F238E27FC236}">
                <a16:creationId xmlns:a16="http://schemas.microsoft.com/office/drawing/2014/main" xmlns="" id="{41892C0C-E2A2-B847-8E9E-5C5F89D7013A}"/>
              </a:ext>
            </a:extLst>
          </p:cNvPr>
          <p:cNvGrpSpPr/>
          <p:nvPr/>
        </p:nvGrpSpPr>
        <p:grpSpPr>
          <a:xfrm rot="-5400000">
            <a:off x="-2038357" y="2053899"/>
            <a:ext cx="4377064" cy="300351"/>
            <a:chOff x="0" y="0"/>
            <a:chExt cx="2220955" cy="152400"/>
          </a:xfrm>
          <a:solidFill>
            <a:schemeClr val="bg1"/>
          </a:solidFill>
        </p:grpSpPr>
        <p:sp>
          <p:nvSpPr>
            <p:cNvPr id="10" name="Freeform 15">
              <a:extLst>
                <a:ext uri="{FF2B5EF4-FFF2-40B4-BE49-F238E27FC236}">
                  <a16:creationId xmlns:a16="http://schemas.microsoft.com/office/drawing/2014/main" xmlns="" id="{C7F616A3-525D-C863-08F4-0750C7824DC5}"/>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grpSp>
        <p:nvGrpSpPr>
          <p:cNvPr id="11" name="Group 16">
            <a:extLst>
              <a:ext uri="{FF2B5EF4-FFF2-40B4-BE49-F238E27FC236}">
                <a16:creationId xmlns:a16="http://schemas.microsoft.com/office/drawing/2014/main" xmlns="" id="{CBC9408D-1BED-AC37-268A-B73F66B9439C}"/>
              </a:ext>
            </a:extLst>
          </p:cNvPr>
          <p:cNvGrpSpPr/>
          <p:nvPr/>
        </p:nvGrpSpPr>
        <p:grpSpPr>
          <a:xfrm rot="-5400000">
            <a:off x="9853293" y="2046129"/>
            <a:ext cx="4377064" cy="300351"/>
            <a:chOff x="0" y="0"/>
            <a:chExt cx="2220955" cy="152400"/>
          </a:xfrm>
          <a:solidFill>
            <a:schemeClr val="bg1"/>
          </a:solidFill>
        </p:grpSpPr>
        <p:sp>
          <p:nvSpPr>
            <p:cNvPr id="12" name="Freeform 17">
              <a:extLst>
                <a:ext uri="{FF2B5EF4-FFF2-40B4-BE49-F238E27FC236}">
                  <a16:creationId xmlns:a16="http://schemas.microsoft.com/office/drawing/2014/main" xmlns="" id="{6C3FED6C-6FBC-1527-38C8-059945760432}"/>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pic>
        <p:nvPicPr>
          <p:cNvPr id="17" name="Picture 2" descr="Premium Vector | Happy cute kid boy learning in school">
            <a:extLst>
              <a:ext uri="{FF2B5EF4-FFF2-40B4-BE49-F238E27FC236}">
                <a16:creationId xmlns:a16="http://schemas.microsoft.com/office/drawing/2014/main" xmlns="" id="{B97978FB-886C-3D78-46A4-793357886CC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688" b="90097" l="3700" r="94200">
                        <a14:foregroundMark x1="16700" y1="29064" x2="16700" y2="29064"/>
                        <a14:foregroundMark x1="6700" y1="63402" x2="7200" y2="80732"/>
                        <a14:foregroundMark x1="3700" y1="85468" x2="3700" y2="85468"/>
                        <a14:foregroundMark x1="19300" y1="87191" x2="19300" y2="87191"/>
                        <a14:foregroundMark x1="32550" y1="26588" x2="64200" y2="57696"/>
                        <a14:foregroundMark x1="64200" y1="57696" x2="71200" y2="39720"/>
                        <a14:foregroundMark x1="71200" y1="39720" x2="66100" y2="22928"/>
                        <a14:foregroundMark x1="66100" y1="22928" x2="53100" y2="29386"/>
                        <a14:foregroundMark x1="53100" y1="29386" x2="36500" y2="72766"/>
                        <a14:foregroundMark x1="77750" y1="56082" x2="78900" y2="68461"/>
                        <a14:foregroundMark x1="81600" y1="53821" x2="81600" y2="53821"/>
                        <a14:foregroundMark x1="91200" y1="59203" x2="92250" y2="80086"/>
                        <a14:foregroundMark x1="92250" y1="80086" x2="92250" y2="80086"/>
                        <a14:foregroundMark x1="91850" y1="85468" x2="91850" y2="85468"/>
                        <a14:foregroundMark x1="94200" y1="82131" x2="91400" y2="88375"/>
                        <a14:foregroundMark x1="84300" y1="90097" x2="84300" y2="90097"/>
                        <a14:foregroundMark x1="73400" y1="89236" x2="73400" y2="89236"/>
                        <a14:foregroundMark x1="21900" y1="25296" x2="21900" y2="25296"/>
                        <a14:foregroundMark x1="19000" y1="56512" x2="20450" y2="58881"/>
                        <a14:foregroundMark x1="19545" y1="60280" x2="19700" y2="62002"/>
                        <a14:foregroundMark x1="19487" y1="59634" x2="19545" y2="60280"/>
                        <a14:foregroundMark x1="19400" y1="58665" x2="19487" y2="59634"/>
                        <a14:foregroundMark x1="88950" y1="50700" x2="88950" y2="50700"/>
                        <a14:backgroundMark x1="18250" y1="65339" x2="18050" y2="73197"/>
                        <a14:backgroundMark x1="75700" y1="47578" x2="75700" y2="47578"/>
                        <a14:backgroundMark x1="76000" y1="48009" x2="76000" y2="48009"/>
                        <a14:backgroundMark x1="82100" y1="78364" x2="82100" y2="78364"/>
                        <a14:backgroundMark x1="19300" y1="60280" x2="19300" y2="60280"/>
                        <a14:backgroundMark x1="19500" y1="59634" x2="19500" y2="59634"/>
                      </a14:backgroundRemoval>
                    </a14:imgEffect>
                  </a14:imgLayer>
                </a14:imgProps>
              </a:ext>
              <a:ext uri="{28A0092B-C50C-407E-A947-70E740481C1C}">
                <a14:useLocalDpi xmlns:a14="http://schemas.microsoft.com/office/drawing/2010/main" val="0"/>
              </a:ext>
            </a:extLst>
          </a:blip>
          <a:srcRect/>
          <a:stretch>
            <a:fillRect/>
          </a:stretch>
        </p:blipFill>
        <p:spPr bwMode="auto">
          <a:xfrm>
            <a:off x="600703" y="1990772"/>
            <a:ext cx="11106607" cy="51584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96646532-C230-6E47-6BAF-2BD96CB2834D}"/>
              </a:ext>
            </a:extLst>
          </p:cNvPr>
          <p:cNvSpPr txBox="1"/>
          <p:nvPr/>
        </p:nvSpPr>
        <p:spPr>
          <a:xfrm>
            <a:off x="3823509" y="3148976"/>
            <a:ext cx="4660996"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Góc</a:t>
            </a:r>
            <a:r>
              <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tuyên</a:t>
            </a:r>
            <a:r>
              <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dương</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0" name="TextBox 19">
            <a:extLst>
              <a:ext uri="{FF2B5EF4-FFF2-40B4-BE49-F238E27FC236}">
                <a16:creationId xmlns:a16="http://schemas.microsoft.com/office/drawing/2014/main" xmlns="" id="{4FF03616-9B45-DAAB-D7B7-B51B50DAF07F}"/>
              </a:ext>
            </a:extLst>
          </p:cNvPr>
          <p:cNvSpPr txBox="1"/>
          <p:nvPr/>
        </p:nvSpPr>
        <p:spPr>
          <a:xfrm>
            <a:off x="300351" y="910215"/>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Chiến binh chăm học</a:t>
            </a:r>
            <a:endParaRPr kumimoji="0" lang="en-US" sz="4267"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TextBox 20">
            <a:extLst>
              <a:ext uri="{FF2B5EF4-FFF2-40B4-BE49-F238E27FC236}">
                <a16:creationId xmlns:a16="http://schemas.microsoft.com/office/drawing/2014/main" xmlns="" id="{C9B627BA-B661-E2BE-5FE1-569CE91D6D77}"/>
              </a:ext>
            </a:extLst>
          </p:cNvPr>
          <p:cNvSpPr txBox="1"/>
          <p:nvPr/>
        </p:nvSpPr>
        <p:spPr>
          <a:xfrm>
            <a:off x="8611377" y="858923"/>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Chiến binh chăm học</a:t>
            </a:r>
            <a:endParaRPr kumimoji="0" lang="en-US" sz="4267"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803600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20"/>
                                        </p:tgtEl>
                                      </p:cBhvr>
                                    </p:animEffect>
                                    <p:animScale>
                                      <p:cBhvr>
                                        <p:cTn id="26" dur="250" autoRev="1" fill="hold"/>
                                        <p:tgtEl>
                                          <p:spTgt spid="20"/>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21"/>
                                        </p:tgtEl>
                                      </p:cBhvr>
                                    </p:animEffect>
                                    <p:animScale>
                                      <p:cBhvr>
                                        <p:cTn id="32"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P spid="20" grpId="1" animBg="1"/>
      <p:bldP spid="21" grpId="0" animBg="1"/>
      <p:bldP spid="2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79E729D-DCA4-3C18-757C-46E4D065E9E0}"/>
              </a:ext>
            </a:extLst>
          </p:cNvPr>
          <p:cNvSpPr txBox="1"/>
          <p:nvPr/>
        </p:nvSpPr>
        <p:spPr>
          <a:xfrm>
            <a:off x="3626778" y="435428"/>
            <a:ext cx="82495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Phương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hướng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hoạt</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động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Tuần</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p>
        </p:txBody>
      </p:sp>
      <p:sp>
        <p:nvSpPr>
          <p:cNvPr id="5" name="Rectangle: Rounded Corners 4">
            <a:extLst>
              <a:ext uri="{FF2B5EF4-FFF2-40B4-BE49-F238E27FC236}">
                <a16:creationId xmlns:a16="http://schemas.microsoft.com/office/drawing/2014/main" xmlns="" id="{CE947314-124B-1E89-9D39-F32900B48D38}"/>
              </a:ext>
            </a:extLst>
          </p:cNvPr>
          <p:cNvSpPr/>
          <p:nvPr/>
        </p:nvSpPr>
        <p:spPr>
          <a:xfrm>
            <a:off x="4332514" y="1589314"/>
            <a:ext cx="7543800" cy="4648200"/>
          </a:xfrm>
          <a:prstGeom prst="roundRect">
            <a:avLst/>
          </a:prstGeom>
          <a:solidFill>
            <a:srgbClr val="FFB0BB">
              <a:alpha val="75000"/>
            </a:srgbClr>
          </a:solidFill>
          <a:ln w="76200">
            <a:solidFill>
              <a:srgbClr val="FD073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1279715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63AF5BE-4E62-09FA-B765-EDDC2102E115}"/>
              </a:ext>
            </a:extLst>
          </p:cNvPr>
          <p:cNvSpPr txBox="1"/>
          <p:nvPr/>
        </p:nvSpPr>
        <p:spPr>
          <a:xfrm>
            <a:off x="495299" y="1342854"/>
            <a:ext cx="8066315"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C00000"/>
                </a:solidFill>
                <a:effectLst/>
                <a:uLnTx/>
                <a:uFillTx/>
                <a:latin typeface="SVN-Kitten" pitchFamily="50" charset="0"/>
                <a:ea typeface="+mn-ea"/>
                <a:cs typeface="+mn-cs"/>
              </a:rPr>
              <a:t>Chúc mừng sinh nhật Tháng…</a:t>
            </a:r>
          </a:p>
        </p:txBody>
      </p:sp>
      <p:sp>
        <p:nvSpPr>
          <p:cNvPr id="3" name="Rectangle: Rounded Corners 2">
            <a:extLst>
              <a:ext uri="{FF2B5EF4-FFF2-40B4-BE49-F238E27FC236}">
                <a16:creationId xmlns:a16="http://schemas.microsoft.com/office/drawing/2014/main" xmlns="" id="{7CAA2007-55AD-517B-B7DC-B19FB315AFE8}"/>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2" descr="Cartoon Birthday Cake Wallpapers - Top Free Cartoon Birthday Cake  Backgrounds - WallpaperAccess">
            <a:extLst>
              <a:ext uri="{FF2B5EF4-FFF2-40B4-BE49-F238E27FC236}">
                <a16:creationId xmlns:a16="http://schemas.microsoft.com/office/drawing/2014/main" xmlns="" id="{8048ABE9-B756-76AD-175C-27518B6B78B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urple teddy bear cartoon symbol Stock Vector Image &amp; Art - Alamy">
            <a:extLst>
              <a:ext uri="{FF2B5EF4-FFF2-40B4-BE49-F238E27FC236}">
                <a16:creationId xmlns:a16="http://schemas.microsoft.com/office/drawing/2014/main" xmlns="" id="{72C6595E-F0FF-344D-6E0F-DB28A9E59F6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ristmas present, creative christmas book, christmas, christmas gift png |  PNGWing">
            <a:extLst>
              <a:ext uri="{FF2B5EF4-FFF2-40B4-BE49-F238E27FC236}">
                <a16:creationId xmlns:a16="http://schemas.microsoft.com/office/drawing/2014/main" xmlns="" id="{CA6954E0-A01E-F654-0C1E-637AA41216F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xmlns="" id="{711BE022-4952-DB9E-8C3D-3450FB70A10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596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186CB482-C5C3-A3DC-299A-0709B2C4A1FB}"/>
              </a:ext>
            </a:extLst>
          </p:cNvPr>
          <p:cNvSpPr/>
          <p:nvPr/>
        </p:nvSpPr>
        <p:spPr>
          <a:xfrm>
            <a:off x="1605643" y="1625296"/>
            <a:ext cx="8980713" cy="360740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xmlns="" id="{EDAC33B9-F275-BB7C-2B37-54638BC9E249}"/>
              </a:ext>
            </a:extLst>
          </p:cNvPr>
          <p:cNvSpPr txBox="1"/>
          <p:nvPr/>
        </p:nvSpPr>
        <p:spPr>
          <a:xfrm>
            <a:off x="472481" y="573892"/>
            <a:ext cx="575365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Chủ</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đề</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tuần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14:</a:t>
            </a:r>
          </a:p>
        </p:txBody>
      </p:sp>
      <p:pic>
        <p:nvPicPr>
          <p:cNvPr id="6" name="Picture 5">
            <a:extLst>
              <a:ext uri="{FF2B5EF4-FFF2-40B4-BE49-F238E27FC236}">
                <a16:creationId xmlns:a16="http://schemas.microsoft.com/office/drawing/2014/main" xmlns="" id="{34B77987-CA13-2212-C833-B12DE33D489C}"/>
              </a:ext>
            </a:extLst>
          </p:cNvPr>
          <p:cNvPicPr>
            <a:picLocks noChangeAspect="1"/>
          </p:cNvPicPr>
          <p:nvPr/>
        </p:nvPicPr>
        <p:blipFill>
          <a:blip r:embed="rId3"/>
          <a:stretch>
            <a:fillRect/>
          </a:stretch>
        </p:blipFill>
        <p:spPr>
          <a:xfrm>
            <a:off x="1783046" y="2046217"/>
            <a:ext cx="8687553" cy="2786113"/>
          </a:xfrm>
          <a:prstGeom prst="rect">
            <a:avLst/>
          </a:prstGeom>
        </p:spPr>
      </p:pic>
    </p:spTree>
    <p:extLst>
      <p:ext uri="{BB962C8B-B14F-4D97-AF65-F5344CB8AC3E}">
        <p14:creationId xmlns:p14="http://schemas.microsoft.com/office/powerpoint/2010/main" val="5685014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xmlns="" id="{DF0FEE51-7F38-9C92-01DD-F8EEFDE4F457}"/>
              </a:ext>
            </a:extLst>
          </p:cNvPr>
          <p:cNvSpPr/>
          <p:nvPr/>
        </p:nvSpPr>
        <p:spPr>
          <a:xfrm>
            <a:off x="409338" y="163285"/>
            <a:ext cx="11373324" cy="6531429"/>
          </a:xfrm>
          <a:prstGeom prst="roundRect">
            <a:avLst>
              <a:gd name="adj" fmla="val 21184"/>
            </a:avLst>
          </a:pr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Rounded Rectangle 5">
            <a:extLst>
              <a:ext uri="{FF2B5EF4-FFF2-40B4-BE49-F238E27FC236}">
                <a16:creationId xmlns:a16="http://schemas.microsoft.com/office/drawing/2014/main" xmlns="" id="{E23365CB-31B9-342B-9B62-AFEC6E81DA34}"/>
              </a:ext>
            </a:extLst>
          </p:cNvPr>
          <p:cNvSpPr/>
          <p:nvPr/>
        </p:nvSpPr>
        <p:spPr>
          <a:xfrm>
            <a:off x="349857" y="226031"/>
            <a:ext cx="11331860" cy="887259"/>
          </a:xfrm>
          <a:prstGeom prst="roundRect">
            <a:avLst>
              <a:gd name="adj" fmla="val 32770"/>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black"/>
                </a:solidFill>
                <a:latin typeface="Calibri" panose="020F0502020204030204" pitchFamily="34" charset="0"/>
                <a:cs typeface="Calibri" panose="020F0502020204030204" pitchFamily="34" charset="0"/>
              </a:rPr>
              <a:t>T</a:t>
            </a:r>
            <a:r>
              <a:rPr lang="vi-VN" sz="3600" b="1" dirty="0">
                <a:solidFill>
                  <a:prstClr val="black"/>
                </a:solidFill>
                <a:latin typeface="Calibri" panose="020F0502020204030204" pitchFamily="34" charset="0"/>
                <a:cs typeface="Calibri" panose="020F0502020204030204" pitchFamily="34" charset="0"/>
              </a:rPr>
              <a:t>rình diễn và bình chọn tiết mục giới thiệu sách ấn tượng </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8C092DCE-6DE8-5E60-E056-B6B5FD074A6A}"/>
              </a:ext>
            </a:extLst>
          </p:cNvPr>
          <p:cNvPicPr>
            <a:picLocks noChangeAspect="1"/>
          </p:cNvPicPr>
          <p:nvPr/>
        </p:nvPicPr>
        <p:blipFill>
          <a:blip r:embed="rId3"/>
          <a:stretch>
            <a:fillRect/>
          </a:stretch>
        </p:blipFill>
        <p:spPr>
          <a:xfrm>
            <a:off x="1043683" y="1637977"/>
            <a:ext cx="9816101" cy="3244767"/>
          </a:xfrm>
          <a:prstGeom prst="rect">
            <a:avLst/>
          </a:prstGeom>
        </p:spPr>
      </p:pic>
    </p:spTree>
    <p:extLst>
      <p:ext uri="{BB962C8B-B14F-4D97-AF65-F5344CB8AC3E}">
        <p14:creationId xmlns:p14="http://schemas.microsoft.com/office/powerpoint/2010/main" val="292623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14" name="Picture 13" descr="A stage with red curtains&#10;&#10;Description automatically generated with low confidence">
            <a:extLst>
              <a:ext uri="{FF2B5EF4-FFF2-40B4-BE49-F238E27FC236}">
                <a16:creationId xmlns:a16="http://schemas.microsoft.com/office/drawing/2014/main" xmlns="" id="{6931579B-302C-74D7-B842-328F8C5E6B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994576"/>
          </a:xfrm>
          <a:prstGeom prst="rect">
            <a:avLst/>
          </a:prstGeom>
        </p:spPr>
      </p:pic>
      <p:pic>
        <p:nvPicPr>
          <p:cNvPr id="3" name="图片 2" descr="43"/>
          <p:cNvPicPr>
            <a:picLocks noChangeAspect="1"/>
          </p:cNvPicPr>
          <p:nvPr/>
        </p:nvPicPr>
        <p:blipFill>
          <a:blip r:embed="rId4"/>
          <a:stretch>
            <a:fillRect/>
          </a:stretch>
        </p:blipFill>
        <p:spPr>
          <a:xfrm>
            <a:off x="-635" y="0"/>
            <a:ext cx="1435100" cy="1924685"/>
          </a:xfrm>
          <a:prstGeom prst="rect">
            <a:avLst/>
          </a:prstGeom>
        </p:spPr>
      </p:pic>
      <p:pic>
        <p:nvPicPr>
          <p:cNvPr id="5" name="Picture 4">
            <a:extLst>
              <a:ext uri="{FF2B5EF4-FFF2-40B4-BE49-F238E27FC236}">
                <a16:creationId xmlns:a16="http://schemas.microsoft.com/office/drawing/2014/main" xmlns="" id="{EBA42C16-D17B-D54B-4BE7-245332EBAA54}"/>
              </a:ext>
            </a:extLst>
          </p:cNvPr>
          <p:cNvPicPr>
            <a:picLocks noChangeAspect="1"/>
          </p:cNvPicPr>
          <p:nvPr/>
        </p:nvPicPr>
        <p:blipFill>
          <a:blip r:embed="rId5"/>
          <a:stretch>
            <a:fillRect/>
          </a:stretch>
        </p:blipFill>
        <p:spPr>
          <a:xfrm>
            <a:off x="2349234" y="2430089"/>
            <a:ext cx="7596274" cy="2901948"/>
          </a:xfrm>
          <a:prstGeom prst="rect">
            <a:avLst/>
          </a:prstGeom>
        </p:spPr>
      </p:pic>
    </p:spTree>
    <p:extLst>
      <p:ext uri="{BB962C8B-B14F-4D97-AF65-F5344CB8AC3E}">
        <p14:creationId xmlns:p14="http://schemas.microsoft.com/office/powerpoint/2010/main" val="17517874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2" name="任意多边形: 形状 40">
            <a:extLst>
              <a:ext uri="{FF2B5EF4-FFF2-40B4-BE49-F238E27FC236}">
                <a16:creationId xmlns:a16="http://schemas.microsoft.com/office/drawing/2014/main" xmlns="" id="{800A8157-02C9-7955-63FB-83B917B4BB0A}"/>
              </a:ext>
            </a:extLst>
          </p:cNvPr>
          <p:cNvSpPr/>
          <p:nvPr/>
        </p:nvSpPr>
        <p:spPr>
          <a:xfrm>
            <a:off x="393406" y="1486782"/>
            <a:ext cx="11419366" cy="353728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xmlns="" id="{9EB16EAF-378F-5C3D-E6FD-1ED50DB09667}"/>
              </a:ext>
            </a:extLst>
          </p:cNvPr>
          <p:cNvSpPr txBox="1"/>
          <p:nvPr/>
        </p:nvSpPr>
        <p:spPr>
          <a:xfrm>
            <a:off x="2156874" y="2057457"/>
            <a:ext cx="9350029" cy="1077218"/>
          </a:xfrm>
          <a:prstGeom prst="rect">
            <a:avLst/>
          </a:prstGeom>
          <a:noFill/>
        </p:spPr>
        <p:txBody>
          <a:bodyPr wrap="square" rtlCol="0">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Chia sẻ với người thân về cuốn sách mà em muốn tìm đọc sau khi nghe giới thiệu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xmlns="" id="{1457A6DC-46A2-46AA-D4A8-1C145B8976AE}"/>
              </a:ext>
            </a:extLst>
          </p:cNvPr>
          <p:cNvPicPr>
            <a:picLocks noChangeAspect="1"/>
          </p:cNvPicPr>
          <p:nvPr/>
        </p:nvPicPr>
        <p:blipFill>
          <a:blip r:embed="rId3"/>
          <a:stretch>
            <a:fillRect/>
          </a:stretch>
        </p:blipFill>
        <p:spPr>
          <a:xfrm rot="737208" flipH="1">
            <a:off x="964760" y="1974806"/>
            <a:ext cx="919996" cy="919996"/>
          </a:xfrm>
          <a:prstGeom prst="rect">
            <a:avLst/>
          </a:prstGeom>
        </p:spPr>
      </p:pic>
      <p:pic>
        <p:nvPicPr>
          <p:cNvPr id="25" name="Picture 24">
            <a:extLst>
              <a:ext uri="{FF2B5EF4-FFF2-40B4-BE49-F238E27FC236}">
                <a16:creationId xmlns:a16="http://schemas.microsoft.com/office/drawing/2014/main" xmlns="" id="{A811E5C2-A0B3-5E56-CF32-2325EEF5DADA}"/>
              </a:ext>
            </a:extLst>
          </p:cNvPr>
          <p:cNvPicPr>
            <a:picLocks noChangeAspect="1"/>
          </p:cNvPicPr>
          <p:nvPr/>
        </p:nvPicPr>
        <p:blipFill>
          <a:blip r:embed="rId4"/>
          <a:stretch>
            <a:fillRect/>
          </a:stretch>
        </p:blipFill>
        <p:spPr>
          <a:xfrm>
            <a:off x="4181181" y="180840"/>
            <a:ext cx="4127350" cy="1286367"/>
          </a:xfrm>
          <a:prstGeom prst="rect">
            <a:avLst/>
          </a:prstGeom>
        </p:spPr>
      </p:pic>
    </p:spTree>
    <p:extLst>
      <p:ext uri="{BB962C8B-B14F-4D97-AF65-F5344CB8AC3E}">
        <p14:creationId xmlns:p14="http://schemas.microsoft.com/office/powerpoint/2010/main" val="298759231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6150" name="Picture 6" descr="Premium Vector | Happy cute kids smile with teacher together">
            <a:extLst>
              <a:ext uri="{FF2B5EF4-FFF2-40B4-BE49-F238E27FC236}">
                <a16:creationId xmlns:a16="http://schemas.microsoft.com/office/drawing/2014/main" xmlns="" id="{5FD5BC3C-9165-9AFF-D19F-792D9F29AA9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6" b="91378" l="6900" r="92750">
                        <a14:foregroundMark x1="48800" y1="9890" x2="50950" y2="13187"/>
                        <a14:foregroundMark x1="50350" y1="38969" x2="50900" y2="45816"/>
                        <a14:foregroundMark x1="50200" y1="39138" x2="51050" y2="43449"/>
                        <a14:foregroundMark x1="52200" y1="54691" x2="52550" y2="60270"/>
                        <a14:foregroundMark x1="47650" y1="52747" x2="48500" y2="60609"/>
                        <a14:foregroundMark x1="36500" y1="33812" x2="36500" y2="33812"/>
                        <a14:foregroundMark x1="36000" y1="33052" x2="36000" y2="33052"/>
                        <a14:foregroundMark x1="38700" y1="38969" x2="38700" y2="38969"/>
                        <a14:foregroundMark x1="42550" y1="39138" x2="41000" y2="40152"/>
                        <a14:foregroundMark x1="35350" y1="31445" x2="35350" y2="31445"/>
                        <a14:foregroundMark x1="41600" y1="60270" x2="41600" y2="60270"/>
                        <a14:foregroundMark x1="43000" y1="58833" x2="43000" y2="58833"/>
                        <a14:foregroundMark x1="42550" y1="54353" x2="42550" y2="54353"/>
                        <a14:foregroundMark x1="32050" y1="70330" x2="32050" y2="70330"/>
                        <a14:foregroundMark x1="32150" y1="67963" x2="31000" y2="73795"/>
                        <a14:foregroundMark x1="33900" y1="82249" x2="32850" y2="90110"/>
                        <a14:foregroundMark x1="32850" y1="90110" x2="32500" y2="90110"/>
                        <a14:foregroundMark x1="37750" y1="82249" x2="39800" y2="89265"/>
                        <a14:foregroundMark x1="39800" y1="89265" x2="40350" y2="89772"/>
                        <a14:foregroundMark x1="39300" y1="69315" x2="39300" y2="69315"/>
                        <a14:foregroundMark x1="40350" y1="69738" x2="40350" y2="69738"/>
                        <a14:foregroundMark x1="33700" y1="63990" x2="33700" y2="63990"/>
                        <a14:foregroundMark x1="25450" y1="57312" x2="25200" y2="70076"/>
                        <a14:foregroundMark x1="28950" y1="62384" x2="28950" y2="62384"/>
                        <a14:foregroundMark x1="12300" y1="49197" x2="10050" y2="81150"/>
                        <a14:foregroundMark x1="6900" y1="47675" x2="6900" y2="47675"/>
                        <a14:foregroundMark x1="16550" y1="48183" x2="16550" y2="48183"/>
                        <a14:foregroundMark x1="24850" y1="40744" x2="24850" y2="40744"/>
                        <a14:foregroundMark x1="25650" y1="39814" x2="25650" y2="39814"/>
                        <a14:foregroundMark x1="26500" y1="41505" x2="26500" y2="41505"/>
                        <a14:foregroundMark x1="19950" y1="68555" x2="19950" y2="68555"/>
                        <a14:foregroundMark x1="21950" y1="80304" x2="21950" y2="80304"/>
                        <a14:foregroundMark x1="21800" y1="88166" x2="21800" y2="88166"/>
                        <a14:foregroundMark x1="13550" y1="89349" x2="13550" y2="89349"/>
                        <a14:foregroundMark x1="13200" y1="83855" x2="13200" y2="83855"/>
                        <a14:foregroundMark x1="9350" y1="89941" x2="9350" y2="89941"/>
                        <a14:foregroundMark x1="45350" y1="89518" x2="45350" y2="89518"/>
                        <a14:foregroundMark x1="59200" y1="88757" x2="59200" y2="88757"/>
                        <a14:foregroundMark x1="63950" y1="90955" x2="63950" y2="90955"/>
                        <a14:foregroundMark x1="63350" y1="85461" x2="63350" y2="85461"/>
                        <a14:foregroundMark x1="59050" y1="84869" x2="59050" y2="84869"/>
                        <a14:foregroundMark x1="51150" y1="77937" x2="51150" y2="77937"/>
                        <a14:foregroundMark x1="59650" y1="83432" x2="59650" y2="83432"/>
                        <a14:foregroundMark x1="73500" y1="45816" x2="74800" y2="65427"/>
                        <a14:foregroundMark x1="74800" y1="65427" x2="74100" y2="69315"/>
                        <a14:foregroundMark x1="70800" y1="69653" x2="70800" y2="69653"/>
                        <a14:foregroundMark x1="72000" y1="66103" x2="71850" y2="71090"/>
                        <a14:foregroundMark x1="77700" y1="71851" x2="77700" y2="71851"/>
                        <a14:foregroundMark x1="69350" y1="55959" x2="69350" y2="55959"/>
                        <a14:foregroundMark x1="68850" y1="55959" x2="68850" y2="55959"/>
                        <a14:foregroundMark x1="70800" y1="81150" x2="70500" y2="89349"/>
                        <a14:foregroundMark x1="75350" y1="82333" x2="77100" y2="89856"/>
                        <a14:foregroundMark x1="77100" y1="89856" x2="77350" y2="90363"/>
                        <a14:foregroundMark x1="84800" y1="80896" x2="84900" y2="90955"/>
                        <a14:foregroundMark x1="87700" y1="89941" x2="89100" y2="90110"/>
                        <a14:foregroundMark x1="90750" y1="71090" x2="92250" y2="73204"/>
                        <a14:foregroundMark x1="92750" y1="46492" x2="92750" y2="46492"/>
                        <a14:foregroundMark x1="59750" y1="64413" x2="57700" y2="71090"/>
                        <a14:foregroundMark x1="50800" y1="71429" x2="51700" y2="88673"/>
                        <a14:foregroundMark x1="51700" y1="88673" x2="52100" y2="90110"/>
                        <a14:foregroundMark x1="46600" y1="69653" x2="46850" y2="87405"/>
                        <a14:foregroundMark x1="27550" y1="90702" x2="27550" y2="90702"/>
                        <a14:foregroundMark x1="14150" y1="68555" x2="14150" y2="68555"/>
                        <a14:foregroundMark x1="7250" y1="59256" x2="7250" y2="59256"/>
                        <a14:foregroundMark x1="36700" y1="29163" x2="36700" y2="29163"/>
                        <a14:foregroundMark x1="35000" y1="27980" x2="35000" y2="27980"/>
                        <a14:foregroundMark x1="33600" y1="28149" x2="33600" y2="28149"/>
                        <a14:foregroundMark x1="33450" y1="27388" x2="33450" y2="27388"/>
                        <a14:foregroundMark x1="33900" y1="26796" x2="33900" y2="26796"/>
                        <a14:foregroundMark x1="65950" y1="71598" x2="65950" y2="71598"/>
                        <a14:foregroundMark x1="13200" y1="80389" x2="12650" y2="87236"/>
                        <a14:foregroundMark x1="12650" y1="87236" x2="13000" y2="88081"/>
                        <a14:foregroundMark x1="9800" y1="81741" x2="10450" y2="87405"/>
                        <a14:foregroundMark x1="22550" y1="86898" x2="21800" y2="89349"/>
                        <a14:foregroundMark x1="26850" y1="86982" x2="27400" y2="88504"/>
                        <a14:foregroundMark x1="26700" y1="87489" x2="27050" y2="88757"/>
                        <a14:foregroundMark x1="29100" y1="89011" x2="29100" y2="89011"/>
                        <a14:foregroundMark x1="29200" y1="89265" x2="29950" y2="91378"/>
                        <a14:foregroundMark x1="40800" y1="54861" x2="40800" y2="54861"/>
                        <a14:foregroundMark x1="41150" y1="55452" x2="41150" y2="55452"/>
                        <a14:foregroundMark x1="88700" y1="88081" x2="88700" y2="88081"/>
                        <a14:foregroundMark x1="32800" y1="29332" x2="32800" y2="29332"/>
                        <a14:foregroundMark x1="34700" y1="27303" x2="34700" y2="27303"/>
                        <a14:foregroundMark x1="34400" y1="26881" x2="34400" y2="26881"/>
                        <a14:backgroundMark x1="11550" y1="81403" x2="11800" y2="83516"/>
                        <a14:backgroundMark x1="42250" y1="56298" x2="42250" y2="56298"/>
                        <a14:backgroundMark x1="42138" y1="55452" x2="42050" y2="56636"/>
                        <a14:backgroundMark x1="42200" y1="54607" x2="42138" y2="55452"/>
                        <a14:backgroundMark x1="39700" y1="59087" x2="39700" y2="59087"/>
                        <a14:backgroundMark x1="39650" y1="59087" x2="41650" y2="57988"/>
                        <a14:backgroundMark x1="38950" y1="59763" x2="38950" y2="59763"/>
                        <a14:backgroundMark x1="30450" y1="52240" x2="30450" y2="52240"/>
                        <a14:backgroundMark x1="40050" y1="43872" x2="40050" y2="43872"/>
                        <a14:backgroundMark x1="40850" y1="43364" x2="40850" y2="43364"/>
                        <a14:backgroundMark x1="53550" y1="47844" x2="53550" y2="47844"/>
                        <a14:backgroundMark x1="49250" y1="71006" x2="49300" y2="82925"/>
                        <a14:backgroundMark x1="73300" y1="78614" x2="73650" y2="87828"/>
                        <a14:backgroundMark x1="82100" y1="58918" x2="82100" y2="58918"/>
                        <a14:backgroundMark x1="36300" y1="29755" x2="36300" y2="29755"/>
                        <a14:backgroundMark x1="34250" y1="26965" x2="34250" y2="26965"/>
                        <a14:backgroundMark x1="34400" y1="27557" x2="34400" y2="27557"/>
                      </a14:backgroundRemoval>
                    </a14:imgEffect>
                  </a14:imgLayer>
                </a14:imgProps>
              </a:ext>
              <a:ext uri="{28A0092B-C50C-407E-A947-70E740481C1C}">
                <a14:useLocalDpi xmlns:a14="http://schemas.microsoft.com/office/drawing/2010/main" val="0"/>
              </a:ext>
            </a:extLst>
          </a:blip>
          <a:srcRect/>
          <a:stretch>
            <a:fillRect/>
          </a:stretch>
        </p:blipFill>
        <p:spPr bwMode="auto">
          <a:xfrm>
            <a:off x="1463160" y="1710633"/>
            <a:ext cx="9265680" cy="54809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64787734-DDA8-B9AE-A27F-F3C3C76030EC}"/>
              </a:ext>
            </a:extLst>
          </p:cNvPr>
          <p:cNvPicPr>
            <a:picLocks noChangeAspect="1"/>
          </p:cNvPicPr>
          <p:nvPr/>
        </p:nvPicPr>
        <p:blipFill>
          <a:blip r:embed="rId5"/>
          <a:stretch>
            <a:fillRect/>
          </a:stretch>
        </p:blipFill>
        <p:spPr>
          <a:xfrm>
            <a:off x="783675" y="461947"/>
            <a:ext cx="11138357" cy="1865538"/>
          </a:xfrm>
          <a:prstGeom prst="rect">
            <a:avLst/>
          </a:prstGeom>
        </p:spPr>
      </p:pic>
    </p:spTree>
    <p:extLst>
      <p:ext uri="{BB962C8B-B14F-4D97-AF65-F5344CB8AC3E}">
        <p14:creationId xmlns:p14="http://schemas.microsoft.com/office/powerpoint/2010/main" val="2076142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F7D8BD29-647C-87AE-B3B8-199139F3F6DA}"/>
              </a:ext>
            </a:extLst>
          </p:cNvPr>
          <p:cNvSpPr/>
          <p:nvPr/>
        </p:nvSpPr>
        <p:spPr>
          <a:xfrm>
            <a:off x="720069" y="664976"/>
            <a:ext cx="10644617"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2" name="5c93d37a20f7b">
            <a:hlinkClick r:id="" action="ppaction://media"/>
            <a:extLst>
              <a:ext uri="{FF2B5EF4-FFF2-40B4-BE49-F238E27FC236}">
                <a16:creationId xmlns:a16="http://schemas.microsoft.com/office/drawing/2014/main" xmlns="" id="{F57A0004-2D1D-62AF-AA1A-52A0148F07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39826" y="5096470"/>
            <a:ext cx="1368800" cy="1368800"/>
          </a:xfrm>
          <a:prstGeom prst="rect">
            <a:avLst/>
          </a:prstGeom>
        </p:spPr>
      </p:pic>
      <p:sp>
        <p:nvSpPr>
          <p:cNvPr id="4" name="TextBox 3">
            <a:extLst>
              <a:ext uri="{FF2B5EF4-FFF2-40B4-BE49-F238E27FC236}">
                <a16:creationId xmlns:a16="http://schemas.microsoft.com/office/drawing/2014/main" xmlns="" id="{0DE7A403-D134-4A46-06BF-02F183ADC6A4}"/>
              </a:ext>
            </a:extLst>
          </p:cNvPr>
          <p:cNvSpPr txBox="1"/>
          <p:nvPr/>
        </p:nvSpPr>
        <p:spPr>
          <a:xfrm>
            <a:off x="1479907" y="846012"/>
            <a:ext cx="9391650" cy="1200329"/>
          </a:xfrm>
          <a:prstGeom prst="rect">
            <a:avLst/>
          </a:prstGeom>
          <a:noFill/>
        </p:spPr>
        <p:txBody>
          <a:bodyPr wrap="square" rtlCol="0">
            <a:spAutoFit/>
          </a:bodyPr>
          <a:lstStyle/>
          <a:p>
            <a:pPr algn="ct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Nhắm mắt, hít thở sâu, nghiêng đầu sang trái, sang phải, lấy hai tay xoa mắt.</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Những lợi ích của hít thở sâu đúng cách với sức khỏe">
            <a:extLst>
              <a:ext uri="{FF2B5EF4-FFF2-40B4-BE49-F238E27FC236}">
                <a16:creationId xmlns:a16="http://schemas.microsoft.com/office/drawing/2014/main" xmlns="" id="{8E8FD606-2647-0F55-9876-170C37EC72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5149" y="2305573"/>
            <a:ext cx="6219825" cy="3514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8161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54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remove"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F7D8BD29-647C-87AE-B3B8-199139F3F6DA}"/>
              </a:ext>
            </a:extLst>
          </p:cNvPr>
          <p:cNvSpPr/>
          <p:nvPr/>
        </p:nvSpPr>
        <p:spPr>
          <a:xfrm>
            <a:off x="720069" y="664976"/>
            <a:ext cx="10644617"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8" name="Picture 2">
            <a:extLst>
              <a:ext uri="{FF2B5EF4-FFF2-40B4-BE49-F238E27FC236}">
                <a16:creationId xmlns:a16="http://schemas.microsoft.com/office/drawing/2014/main" xmlns="" id="{989544EA-1CCF-4A0B-890A-2C52CC9D98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31" y="2229572"/>
            <a:ext cx="2830220" cy="4774053"/>
          </a:xfrm>
          <a:prstGeom prst="rect">
            <a:avLst/>
          </a:prstGeom>
        </p:spPr>
      </p:pic>
      <p:pic>
        <p:nvPicPr>
          <p:cNvPr id="11" name="Picture 3">
            <a:extLst>
              <a:ext uri="{FF2B5EF4-FFF2-40B4-BE49-F238E27FC236}">
                <a16:creationId xmlns:a16="http://schemas.microsoft.com/office/drawing/2014/main" xmlns="" id="{73986F70-04F6-493C-BF5C-A51EC5ACB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5733" y="2427094"/>
            <a:ext cx="2785077" cy="4430906"/>
          </a:xfrm>
          <a:prstGeom prst="rect">
            <a:avLst/>
          </a:prstGeom>
        </p:spPr>
      </p:pic>
      <p:sp>
        <p:nvSpPr>
          <p:cNvPr id="12" name="Rectangle: Rounded Corners 11">
            <a:extLst>
              <a:ext uri="{FF2B5EF4-FFF2-40B4-BE49-F238E27FC236}">
                <a16:creationId xmlns:a16="http://schemas.microsoft.com/office/drawing/2014/main" xmlns="" id="{37A8ED81-604E-4EFA-8CF9-0E310E4BCE7C}"/>
              </a:ext>
            </a:extLst>
          </p:cNvPr>
          <p:cNvSpPr/>
          <p:nvPr/>
        </p:nvSpPr>
        <p:spPr>
          <a:xfrm>
            <a:off x="1745750" y="649068"/>
            <a:ext cx="9073031" cy="1790054"/>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1744"/>
            <a:r>
              <a:rPr lang="vi-VN" sz="5400" dirty="0">
                <a:solidFill>
                  <a:prstClr val="black"/>
                </a:solidFill>
                <a:latin typeface="Arial" panose="020B0604020202020204" pitchFamily="34" charset="0"/>
                <a:ea typeface="Calibri" panose="020F0502020204030204" pitchFamily="34" charset="0"/>
                <a:cs typeface="Arial" panose="020B0604020202020204" pitchFamily="34" charset="0"/>
              </a:rPr>
              <a:t>Em cảm thấy như thế nào sau khi khởi động?</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4445727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xmlns=""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xmlns=""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243DD5FC-A0C5-20C7-9391-1EC23EC1B6E1}"/>
              </a:ext>
            </a:extLst>
          </p:cNvPr>
          <p:cNvPicPr>
            <a:picLocks noChangeAspect="1"/>
          </p:cNvPicPr>
          <p:nvPr/>
        </p:nvPicPr>
        <p:blipFill>
          <a:blip r:embed="rId8"/>
          <a:stretch>
            <a:fillRect/>
          </a:stretch>
        </p:blipFill>
        <p:spPr>
          <a:xfrm>
            <a:off x="1761008" y="953879"/>
            <a:ext cx="7498730" cy="2566638"/>
          </a:xfrm>
          <a:prstGeom prst="rect">
            <a:avLst/>
          </a:prstGeom>
        </p:spPr>
      </p:pic>
    </p:spTree>
    <p:extLst>
      <p:ext uri="{BB962C8B-B14F-4D97-AF65-F5344CB8AC3E}">
        <p14:creationId xmlns:p14="http://schemas.microsoft.com/office/powerpoint/2010/main" val="69420657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croll: Horizontal 3">
            <a:extLst>
              <a:ext uri="{FF2B5EF4-FFF2-40B4-BE49-F238E27FC236}">
                <a16:creationId xmlns:a16="http://schemas.microsoft.com/office/drawing/2014/main" xmlns="" id="{7C78652B-29BD-C68B-CF63-BE9F32555848}"/>
              </a:ext>
            </a:extLst>
          </p:cNvPr>
          <p:cNvSpPr/>
          <p:nvPr/>
        </p:nvSpPr>
        <p:spPr>
          <a:xfrm>
            <a:off x="1349829" y="190110"/>
            <a:ext cx="9492342" cy="3281251"/>
          </a:xfrm>
          <a:prstGeom prst="horizontalScroll">
            <a:avLst/>
          </a:prstGeom>
          <a:solidFill>
            <a:srgbClr val="F0DCD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dirty="0" err="1">
                <a:solidFill>
                  <a:srgbClr val="FC1839"/>
                </a:solidFill>
                <a:latin typeface="Calibri" panose="020F0502020204030204" pitchFamily="34" charset="0"/>
                <a:cs typeface="Calibri" panose="020F0502020204030204" pitchFamily="34" charset="0"/>
              </a:rPr>
              <a:t>Hoạt</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động</a:t>
            </a:r>
            <a:r>
              <a:rPr lang="en-US" sz="4800" b="1" dirty="0">
                <a:solidFill>
                  <a:srgbClr val="FC1839"/>
                </a:solidFill>
                <a:latin typeface="Calibri" panose="020F0502020204030204" pitchFamily="34" charset="0"/>
                <a:cs typeface="Calibri" panose="020F0502020204030204" pitchFamily="34" charset="0"/>
              </a:rPr>
              <a:t> 1: </a:t>
            </a:r>
            <a:r>
              <a:rPr lang="en-US" sz="4800" b="1" dirty="0" err="1">
                <a:solidFill>
                  <a:srgbClr val="FC1839"/>
                </a:solidFill>
                <a:latin typeface="Calibri" panose="020F0502020204030204" pitchFamily="34" charset="0"/>
                <a:cs typeface="Calibri" panose="020F0502020204030204" pitchFamily="34" charset="0"/>
              </a:rPr>
              <a:t>Báo</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cáo</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kết</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quả</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chuẩn</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bị</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kế</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hoạch</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giới</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thiệu</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sách</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của</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nhóm</a:t>
            </a:r>
            <a:r>
              <a:rPr lang="en-US" sz="4800" b="1" dirty="0">
                <a:solidFill>
                  <a:srgbClr val="FC1839"/>
                </a:solidFill>
                <a:latin typeface="Calibri" panose="020F0502020204030204" pitchFamily="34" charset="0"/>
                <a:cs typeface="Calibri" panose="020F0502020204030204" pitchFamily="34" charset="0"/>
              </a:rPr>
              <a:t> </a:t>
            </a:r>
            <a:endParaRPr kumimoji="0" lang="en-US" sz="4800" b="1" i="0" u="none" strike="noStrike" kern="1200" cap="none" spc="0" normalizeH="0" baseline="0" noProof="0" dirty="0">
              <a:ln>
                <a:noFill/>
              </a:ln>
              <a:solidFill>
                <a:srgbClr val="FC1839"/>
              </a:solidFill>
              <a:effectLst/>
              <a:uLnTx/>
              <a:uFillTx/>
              <a:latin typeface="Calibri" panose="020F0502020204030204" pitchFamily="34" charset="0"/>
              <a:cs typeface="Calibri" panose="020F0502020204030204" pitchFamily="34" charset="0"/>
            </a:endParaRPr>
          </a:p>
        </p:txBody>
      </p:sp>
      <p:pic>
        <p:nvPicPr>
          <p:cNvPr id="5" name="Picture 2" descr="Cute cartoon thai student namaste greeting in the school uniform. Free Vector">
            <a:extLst>
              <a:ext uri="{FF2B5EF4-FFF2-40B4-BE49-F238E27FC236}">
                <a16:creationId xmlns:a16="http://schemas.microsoft.com/office/drawing/2014/main" xmlns="" id="{3E5BB327-2CB8-9DBD-9928-3AEE3CD41C8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04167" y="1106836"/>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te cartoon thai student namaste greeting in the school uniform. Free Vector">
            <a:extLst>
              <a:ext uri="{FF2B5EF4-FFF2-40B4-BE49-F238E27FC236}">
                <a16:creationId xmlns:a16="http://schemas.microsoft.com/office/drawing/2014/main" xmlns="" id="{1A4E4B02-8431-760D-31BA-5DEC44A72F2C}"/>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88986" y="1150986"/>
            <a:ext cx="3179189" cy="4983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2393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F7D8BD29-647C-87AE-B3B8-199139F3F6DA}"/>
              </a:ext>
            </a:extLst>
          </p:cNvPr>
          <p:cNvSpPr/>
          <p:nvPr/>
        </p:nvSpPr>
        <p:spPr>
          <a:xfrm>
            <a:off x="508628" y="396338"/>
            <a:ext cx="11001201" cy="6290172"/>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15" name="TextBox 14">
            <a:extLst>
              <a:ext uri="{FF2B5EF4-FFF2-40B4-BE49-F238E27FC236}">
                <a16:creationId xmlns:a16="http://schemas.microsoft.com/office/drawing/2014/main" xmlns="" id="{960995DC-719E-4CFE-BA35-827A8C7EA691}"/>
              </a:ext>
            </a:extLst>
          </p:cNvPr>
          <p:cNvSpPr txBox="1"/>
          <p:nvPr/>
        </p:nvSpPr>
        <p:spPr>
          <a:xfrm>
            <a:off x="1699516" y="570998"/>
            <a:ext cx="8821221" cy="1323439"/>
          </a:xfrm>
          <a:prstGeom prst="rect">
            <a:avLst/>
          </a:prstGeom>
          <a:noFill/>
        </p:spPr>
        <p:txBody>
          <a:bodyPr wrap="square">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Báo</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cáo</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kết</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quả</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thực</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hiện</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nhiệm</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vụ</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của</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từng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thành</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viên</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trong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nhóm</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2" name="Rectangle: Rounded Corners 1">
            <a:extLst>
              <a:ext uri="{FF2B5EF4-FFF2-40B4-BE49-F238E27FC236}">
                <a16:creationId xmlns:a16="http://schemas.microsoft.com/office/drawing/2014/main" xmlns="" id="{1AABDC09-EC53-A3F2-B4A1-18BD11874ECF}"/>
              </a:ext>
            </a:extLst>
          </p:cNvPr>
          <p:cNvSpPr/>
          <p:nvPr/>
        </p:nvSpPr>
        <p:spPr>
          <a:xfrm>
            <a:off x="1395559" y="2171785"/>
            <a:ext cx="9382032" cy="1511720"/>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marL="571500" lvl="0" indent="-571500" algn="just" defTabSz="914411">
              <a:buFont typeface="Arial" panose="020B0604020202020204" pitchFamily="34" charset="0"/>
              <a:buChar char="•"/>
              <a:defRPr/>
            </a:pPr>
            <a:r>
              <a:rPr lang="vi-VN" sz="3600" kern="0" dirty="0">
                <a:ln w="0"/>
                <a:solidFill>
                  <a:srgbClr val="002060"/>
                </a:solidFill>
                <a:effectLst>
                  <a:outerShdw blurRad="38100" dist="25400" dir="5400000" algn="ctr" rotWithShape="0">
                    <a:srgbClr val="6E747A">
                      <a:alpha val="43000"/>
                    </a:srgbClr>
                  </a:outerShdw>
                </a:effectLst>
                <a:latin typeface="Arial" panose="020B0604020202020204" pitchFamily="34" charset="0"/>
                <a:ea typeface="宋体"/>
                <a:cs typeface="Arial" panose="020B0604020202020204" pitchFamily="34" charset="0"/>
              </a:rPr>
              <a:t>Phân công thư kí ghi chép kết quả của từng thành viên</a:t>
            </a:r>
            <a:endParaRPr kumimoji="0" lang="en-US" sz="3600" b="0"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Arial" panose="020B0604020202020204" pitchFamily="34" charset="0"/>
              <a:ea typeface="宋体"/>
              <a:cs typeface="Arial" panose="020B0604020202020204" pitchFamily="34" charset="0"/>
            </a:endParaRPr>
          </a:p>
        </p:txBody>
      </p:sp>
      <p:sp>
        <p:nvSpPr>
          <p:cNvPr id="3" name="Rectangle: Rounded Corners 2">
            <a:extLst>
              <a:ext uri="{FF2B5EF4-FFF2-40B4-BE49-F238E27FC236}">
                <a16:creationId xmlns:a16="http://schemas.microsoft.com/office/drawing/2014/main" xmlns="" id="{9B8E29F5-39EF-8586-C400-D61AFC36E8A0}"/>
              </a:ext>
            </a:extLst>
          </p:cNvPr>
          <p:cNvSpPr/>
          <p:nvPr/>
        </p:nvSpPr>
        <p:spPr>
          <a:xfrm>
            <a:off x="1405833" y="4154698"/>
            <a:ext cx="9382032" cy="1511720"/>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marL="571500" lvl="0" indent="-571500" algn="just" defTabSz="914411">
              <a:buFont typeface="Arial" panose="020B0604020202020204" pitchFamily="34" charset="0"/>
              <a:buChar char="•"/>
              <a:defRPr/>
            </a:pPr>
            <a:r>
              <a:rPr lang="en-US" sz="3600" kern="0" dirty="0">
                <a:ln w="0"/>
                <a:solidFill>
                  <a:srgbClr val="002060"/>
                </a:solidFill>
                <a:effectLst>
                  <a:outerShdw blurRad="38100" dist="25400" dir="5400000" algn="ctr" rotWithShape="0">
                    <a:srgbClr val="6E747A">
                      <a:alpha val="43000"/>
                    </a:srgbClr>
                  </a:outerShdw>
                </a:effectLst>
                <a:latin typeface="Arial" panose="020B0604020202020204" pitchFamily="34" charset="0"/>
                <a:ea typeface="宋体"/>
                <a:cs typeface="Arial" panose="020B0604020202020204" pitchFamily="34" charset="0"/>
              </a:rPr>
              <a:t>N</a:t>
            </a:r>
            <a:r>
              <a:rPr lang="vi-VN" sz="3600" kern="0" dirty="0">
                <a:ln w="0"/>
                <a:solidFill>
                  <a:srgbClr val="002060"/>
                </a:solidFill>
                <a:effectLst>
                  <a:outerShdw blurRad="38100" dist="25400" dir="5400000" algn="ctr" rotWithShape="0">
                    <a:srgbClr val="6E747A">
                      <a:alpha val="43000"/>
                    </a:srgbClr>
                  </a:outerShdw>
                </a:effectLst>
                <a:latin typeface="Arial" panose="020B0604020202020204" pitchFamily="34" charset="0"/>
                <a:ea typeface="宋体"/>
                <a:cs typeface="Arial" panose="020B0604020202020204" pitchFamily="34" charset="0"/>
              </a:rPr>
              <a:t>êu những khó khăn và thuận lợi khi thực hiện nhiệm vụ của mình.</a:t>
            </a:r>
            <a:endParaRPr kumimoji="0" lang="en-US" sz="3600" b="0"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Arial" panose="020B0604020202020204" pitchFamily="34" charset="0"/>
              <a:ea typeface="宋体"/>
              <a:cs typeface="Arial" panose="020B0604020202020204" pitchFamily="34" charset="0"/>
            </a:endParaRPr>
          </a:p>
        </p:txBody>
      </p:sp>
    </p:spTree>
    <p:extLst>
      <p:ext uri="{BB962C8B-B14F-4D97-AF65-F5344CB8AC3E}">
        <p14:creationId xmlns:p14="http://schemas.microsoft.com/office/powerpoint/2010/main" val="399484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xmlns="" id="{E50F7BA3-FDEF-27E2-D319-6C6546849F0E}"/>
              </a:ext>
            </a:extLst>
          </p:cNvPr>
          <p:cNvSpPr/>
          <p:nvPr/>
        </p:nvSpPr>
        <p:spPr>
          <a:xfrm>
            <a:off x="483851" y="496056"/>
            <a:ext cx="10904984" cy="6077982"/>
          </a:xfrm>
          <a:prstGeom prst="roundRect">
            <a:avLst/>
          </a:prstGeom>
          <a:solidFill>
            <a:schemeClr val="lt1">
              <a:alpha val="80000"/>
            </a:schemeClr>
          </a:solidFill>
          <a:ln w="38100">
            <a:solidFill>
              <a:srgbClr val="F76B6C"/>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33" name="图片 15">
            <a:extLst>
              <a:ext uri="{FF2B5EF4-FFF2-40B4-BE49-F238E27FC236}">
                <a16:creationId xmlns:a16="http://schemas.microsoft.com/office/drawing/2014/main" xmlns="" id="{DBFDACEF-4130-4884-8F61-AC8F454BB0C9}"/>
              </a:ext>
            </a:extLst>
          </p:cNvPr>
          <p:cNvPicPr>
            <a:picLocks noChangeAspect="1"/>
          </p:cNvPicPr>
          <p:nvPr/>
        </p:nvPicPr>
        <p:blipFill>
          <a:blip r:embed="rId4"/>
          <a:stretch>
            <a:fillRect/>
          </a:stretch>
        </p:blipFill>
        <p:spPr>
          <a:xfrm rot="20498513">
            <a:off x="2012509" y="287681"/>
            <a:ext cx="1525010" cy="2729768"/>
          </a:xfrm>
          <a:prstGeom prst="rect">
            <a:avLst/>
          </a:prstGeom>
        </p:spPr>
      </p:pic>
      <p:pic>
        <p:nvPicPr>
          <p:cNvPr id="34" name="图片 15">
            <a:extLst>
              <a:ext uri="{FF2B5EF4-FFF2-40B4-BE49-F238E27FC236}">
                <a16:creationId xmlns:a16="http://schemas.microsoft.com/office/drawing/2014/main" xmlns="" id="{EF118FFA-07F6-4AFD-B8DA-19152B36B98A}"/>
              </a:ext>
            </a:extLst>
          </p:cNvPr>
          <p:cNvPicPr>
            <a:picLocks noChangeAspect="1"/>
          </p:cNvPicPr>
          <p:nvPr/>
        </p:nvPicPr>
        <p:blipFill>
          <a:blip r:embed="rId4"/>
          <a:stretch>
            <a:fillRect/>
          </a:stretch>
        </p:blipFill>
        <p:spPr>
          <a:xfrm rot="1521259" flipH="1">
            <a:off x="7884345" y="398569"/>
            <a:ext cx="1525010" cy="2729768"/>
          </a:xfrm>
          <a:prstGeom prst="rect">
            <a:avLst/>
          </a:prstGeom>
        </p:spPr>
      </p:pic>
      <p:pic>
        <p:nvPicPr>
          <p:cNvPr id="35" name="图片 11268" descr="24">
            <a:extLst>
              <a:ext uri="{FF2B5EF4-FFF2-40B4-BE49-F238E27FC236}">
                <a16:creationId xmlns:a16="http://schemas.microsoft.com/office/drawing/2014/main" xmlns="" id="{5F802A18-1827-4C98-A114-F238E2A3F394}"/>
              </a:ext>
            </a:extLst>
          </p:cNvPr>
          <p:cNvPicPr>
            <a:picLocks noChangeAspect="1"/>
          </p:cNvPicPr>
          <p:nvPr/>
        </p:nvPicPr>
        <p:blipFill>
          <a:blip r:embed="rId5"/>
          <a:stretch>
            <a:fillRect/>
          </a:stretch>
        </p:blipFill>
        <p:spPr>
          <a:xfrm>
            <a:off x="2609636" y="1140319"/>
            <a:ext cx="6246688" cy="4766263"/>
          </a:xfrm>
          <a:prstGeom prst="rect">
            <a:avLst/>
          </a:prstGeom>
          <a:noFill/>
          <a:ln w="9525">
            <a:noFill/>
          </a:ln>
        </p:spPr>
      </p:pic>
      <p:sp>
        <p:nvSpPr>
          <p:cNvPr id="36" name="文本框 18">
            <a:extLst>
              <a:ext uri="{FF2B5EF4-FFF2-40B4-BE49-F238E27FC236}">
                <a16:creationId xmlns:a16="http://schemas.microsoft.com/office/drawing/2014/main" xmlns="" id="{C1141E20-AFB3-4922-A668-6B87177A69C8}"/>
              </a:ext>
            </a:extLst>
          </p:cNvPr>
          <p:cNvSpPr txBox="1"/>
          <p:nvPr/>
        </p:nvSpPr>
        <p:spPr>
          <a:xfrm>
            <a:off x="2775988" y="3334407"/>
            <a:ext cx="5870863" cy="1754326"/>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Từng</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nhóm</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báo</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cáo</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trước</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lớp</a:t>
            </a:r>
            <a:endParaRPr kumimoji="0" lang="zh-CN" altLang="en-US" sz="54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750"/>
                                        <p:tgtEl>
                                          <p:spTgt spid="33"/>
                                        </p:tgtEl>
                                      </p:cBhvr>
                                    </p:animEffect>
                                  </p:childTnLst>
                                </p:cTn>
                              </p:par>
                              <p:par>
                                <p:cTn id="8" presetID="29"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 calcmode="lin" valueType="num">
                                      <p:cBhvr>
                                        <p:cTn id="10" dur="1000" fill="hold"/>
                                        <p:tgtEl>
                                          <p:spTgt spid="35"/>
                                        </p:tgtEl>
                                        <p:attrNameLst>
                                          <p:attrName>ppt_x</p:attrName>
                                        </p:attrNameLst>
                                      </p:cBhvr>
                                      <p:tavLst>
                                        <p:tav tm="0">
                                          <p:val>
                                            <p:strVal val="#ppt_x-.2"/>
                                          </p:val>
                                        </p:tav>
                                        <p:tav tm="100000">
                                          <p:val>
                                            <p:strVal val="#ppt_x"/>
                                          </p:val>
                                        </p:tav>
                                      </p:tavLst>
                                    </p:anim>
                                    <p:anim calcmode="lin" valueType="num">
                                      <p:cBhvr>
                                        <p:cTn id="11" dur="1000" fill="hold"/>
                                        <p:tgtEl>
                                          <p:spTgt spid="35"/>
                                        </p:tgtEl>
                                        <p:attrNameLst>
                                          <p:attrName>ppt_y</p:attrName>
                                        </p:attrNameLst>
                                      </p:cBhvr>
                                      <p:tavLst>
                                        <p:tav tm="0">
                                          <p:val>
                                            <p:strVal val="#ppt_y"/>
                                          </p:val>
                                        </p:tav>
                                        <p:tav tm="100000">
                                          <p:val>
                                            <p:strVal val="#ppt_y"/>
                                          </p:val>
                                        </p:tav>
                                      </p:tavLst>
                                    </p:anim>
                                    <p:animEffect transition="in" filter="wipe(right)" prLst="gradientSize: 0.1">
                                      <p:cBhvr>
                                        <p:cTn id="12" dur="1000"/>
                                        <p:tgtEl>
                                          <p:spTgt spid="35"/>
                                        </p:tgtEl>
                                      </p:cBhvr>
                                    </p:animEffect>
                                  </p:childTnLst>
                                </p:cTn>
                              </p:par>
                              <p:par>
                                <p:cTn id="13" presetID="22" presetClass="entr" presetSubtype="4"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p:cTn id="18" dur="500" fill="hold"/>
                                        <p:tgtEl>
                                          <p:spTgt spid="36"/>
                                        </p:tgtEl>
                                        <p:attrNameLst>
                                          <p:attrName>ppt_w</p:attrName>
                                        </p:attrNameLst>
                                      </p:cBhvr>
                                      <p:tavLst>
                                        <p:tav tm="0">
                                          <p:val>
                                            <p:fltVal val="0"/>
                                          </p:val>
                                        </p:tav>
                                        <p:tav tm="100000">
                                          <p:val>
                                            <p:strVal val="#ppt_w"/>
                                          </p:val>
                                        </p:tav>
                                      </p:tavLst>
                                    </p:anim>
                                    <p:anim calcmode="lin" valueType="num">
                                      <p:cBhvr>
                                        <p:cTn id="19" dur="500" fill="hold"/>
                                        <p:tgtEl>
                                          <p:spTgt spid="36"/>
                                        </p:tgtEl>
                                        <p:attrNameLst>
                                          <p:attrName>ppt_h</p:attrName>
                                        </p:attrNameLst>
                                      </p:cBhvr>
                                      <p:tavLst>
                                        <p:tav tm="0">
                                          <p:val>
                                            <p:fltVal val="0"/>
                                          </p:val>
                                        </p:tav>
                                        <p:tav tm="100000">
                                          <p:val>
                                            <p:strVal val="#ppt_h"/>
                                          </p:val>
                                        </p:tav>
                                      </p:tavLst>
                                    </p:anim>
                                    <p:animEffect transition="in" filter="fade">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ounded Rectangle 695">
            <a:extLst>
              <a:ext uri="{FF2B5EF4-FFF2-40B4-BE49-F238E27FC236}">
                <a16:creationId xmlns:a16="http://schemas.microsoft.com/office/drawing/2014/main" xmlns="" id="{C3D7304D-C3C7-4698-B38E-39423FA0F3CB}"/>
              </a:ext>
            </a:extLst>
          </p:cNvPr>
          <p:cNvSpPr/>
          <p:nvPr/>
        </p:nvSpPr>
        <p:spPr>
          <a:xfrm>
            <a:off x="415689" y="470330"/>
            <a:ext cx="11360621" cy="6118632"/>
          </a:xfrm>
          <a:prstGeom prst="roundRect">
            <a:avLst/>
          </a:prstGeom>
          <a:solidFill>
            <a:srgbClr val="FFFFFF">
              <a:alpha val="85000"/>
            </a:srgbClr>
          </a:solidFill>
          <a:ln w="12700" cap="flat" cmpd="sng" algn="ctr">
            <a:solidFill>
              <a:srgbClr val="FCF1F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endParaRPr>
          </a:p>
        </p:txBody>
      </p:sp>
      <p:sp>
        <p:nvSpPr>
          <p:cNvPr id="8" name="Rectangle: Rounded Corners 7">
            <a:extLst>
              <a:ext uri="{FF2B5EF4-FFF2-40B4-BE49-F238E27FC236}">
                <a16:creationId xmlns:a16="http://schemas.microsoft.com/office/drawing/2014/main" xmlns="" id="{5321623A-18D0-454A-9B41-5B83934C3DAF}"/>
              </a:ext>
            </a:extLst>
          </p:cNvPr>
          <p:cNvSpPr/>
          <p:nvPr/>
        </p:nvSpPr>
        <p:spPr>
          <a:xfrm>
            <a:off x="3817865" y="75868"/>
            <a:ext cx="3919270" cy="931000"/>
          </a:xfrm>
          <a:prstGeom prst="roundRect">
            <a:avLst/>
          </a:prstGeom>
          <a:solidFill>
            <a:schemeClr val="accent4">
              <a:lumMod val="20000"/>
              <a:lumOff val="80000"/>
            </a:schemeClr>
          </a:solidFill>
          <a:ln w="38100" cap="flat" cmpd="sng" algn="ctr">
            <a:solidFill>
              <a:srgbClr val="F26B43">
                <a:shade val="50000"/>
              </a:srgbClr>
            </a:solidFill>
            <a:prstDash val="solid"/>
            <a:miter lim="800000"/>
          </a:ln>
          <a:effectLst/>
        </p:spPr>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5600" b="1" i="0" u="none" strike="noStrike" kern="0" cap="none" spc="0" normalizeH="0" baseline="0" noProof="0" dirty="0" err="1">
                <a:ln w="0"/>
                <a:solidFill>
                  <a:srgbClr val="04D249"/>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5600" b="1" i="0" u="none" strike="noStrike" kern="0" cap="none" spc="0" normalizeH="0" baseline="0" noProof="0" dirty="0">
                <a:ln w="0"/>
                <a:solidFill>
                  <a:srgbClr val="04D249"/>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600" b="1" i="0" u="none" strike="noStrike" kern="0" cap="none" spc="0" normalizeH="0" baseline="0" noProof="0" dirty="0" err="1">
                <a:ln w="0"/>
                <a:solidFill>
                  <a:srgbClr val="04D249"/>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56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0" name="Hộp Văn bản 5">
            <a:extLst>
              <a:ext uri="{FF2B5EF4-FFF2-40B4-BE49-F238E27FC236}">
                <a16:creationId xmlns:a16="http://schemas.microsoft.com/office/drawing/2014/main" xmlns="" id="{5373B282-AA81-4BEA-B90A-BFD89EBD3A90}"/>
              </a:ext>
            </a:extLst>
          </p:cNvPr>
          <p:cNvSpPr txBox="1"/>
          <p:nvPr/>
        </p:nvSpPr>
        <p:spPr>
          <a:xfrm>
            <a:off x="972042" y="1747831"/>
            <a:ext cx="10186270" cy="3170099"/>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pPr lvl="0" algn="just" defTabSz="911744"/>
            <a:r>
              <a:rPr lang="vi-VN" sz="4000" b="1" dirty="0">
                <a:solidFill>
                  <a:srgbClr val="0070C0"/>
                </a:solidFill>
                <a:latin typeface="Arial" panose="020B0604020202020204" pitchFamily="34" charset="0"/>
                <a:cs typeface="Arial" panose="020B0604020202020204" pitchFamily="34" charset="0"/>
              </a:rPr>
              <a:t>Trong quá trình thực hiện nhiệm vụ, mỗi nhóm và mỗi cá nhân có thể gặp phải những khó khăn. Chúng ta nên chia sẻ những vấn đề mình gặp phải để tìm kiếm sự hỗ trợ từ những người xung quanh.</a:t>
            </a:r>
            <a:endParaRPr kumimoji="0" lang="vi-VN" sz="40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2537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36</TotalTime>
  <Words>424</Words>
  <Application>Microsoft Office PowerPoint</Application>
  <PresentationFormat>Widescreen</PresentationFormat>
  <Paragraphs>46</Paragraphs>
  <Slides>27</Slides>
  <Notes>11</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宋体</vt:lpstr>
      <vt:lpstr>Arial</vt:lpstr>
      <vt:lpstr>Calibri</vt:lpstr>
      <vt:lpstr>Lato</vt:lpstr>
      <vt:lpstr>Roboto Condensed Light</vt:lpstr>
      <vt:lpstr>SVN-Kitten</vt:lpstr>
      <vt:lpstr>Tahoma</vt:lpstr>
      <vt:lpstr>Times New Roman</vt:lpstr>
      <vt:lpstr>仓耳今楷05-6763 W05</vt:lpstr>
      <vt:lpstr>字魂59号-创粗黑</vt:lpstr>
      <vt:lpstr>思源黑体 CN Bold</vt:lpstr>
      <vt:lpstr>等线</vt:lpstr>
      <vt:lpstr>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Microsoft account</cp:lastModifiedBy>
  <cp:revision>29</cp:revision>
  <dcterms:created xsi:type="dcterms:W3CDTF">2023-09-20T13:13:50Z</dcterms:created>
  <dcterms:modified xsi:type="dcterms:W3CDTF">2025-04-11T17:15:46Z</dcterms:modified>
  <cp:category>9Slide.vn</cp:category>
</cp:coreProperties>
</file>