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13" r:id="rId4"/>
    <p:sldMasterId id="2147483727" r:id="rId5"/>
  </p:sldMasterIdLst>
  <p:notesMasterIdLst>
    <p:notesMasterId r:id="rId28"/>
  </p:notesMasterIdLst>
  <p:sldIdLst>
    <p:sldId id="745" r:id="rId6"/>
    <p:sldId id="746" r:id="rId7"/>
    <p:sldId id="278" r:id="rId8"/>
    <p:sldId id="722" r:id="rId9"/>
    <p:sldId id="284" r:id="rId10"/>
    <p:sldId id="758" r:id="rId11"/>
    <p:sldId id="365" r:id="rId12"/>
    <p:sldId id="759" r:id="rId13"/>
    <p:sldId id="760" r:id="rId14"/>
    <p:sldId id="764" r:id="rId15"/>
    <p:sldId id="407" r:id="rId16"/>
    <p:sldId id="766" r:id="rId17"/>
    <p:sldId id="342" r:id="rId18"/>
    <p:sldId id="768" r:id="rId19"/>
    <p:sldId id="770" r:id="rId20"/>
    <p:sldId id="771" r:id="rId21"/>
    <p:sldId id="264" r:id="rId22"/>
    <p:sldId id="275" r:id="rId23"/>
    <p:sldId id="773" r:id="rId24"/>
    <p:sldId id="774" r:id="rId25"/>
    <p:sldId id="776" r:id="rId26"/>
    <p:sldId id="4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637" autoAdjust="0"/>
  </p:normalViewPr>
  <p:slideViewPr>
    <p:cSldViewPr snapToGrid="0">
      <p:cViewPr varScale="1">
        <p:scale>
          <a:sx n="90" d="100"/>
          <a:sy n="90" d="100"/>
        </p:scale>
        <p:origin x="13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522B8-70B7-434D-A571-9469BBAC74E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3F089-5536-499A-9CC4-B878613DE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3F089-5536-499A-9CC4-B878613DEF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1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69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12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09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1476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3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5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291918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0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8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6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94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11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13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40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368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89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724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705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276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487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0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97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81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7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0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34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46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62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7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95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1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78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2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0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59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488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78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1AB004E5-E52D-8A41-BD91-13BCDE2AA4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0131CBF-A6C0-C96B-57D2-3C90229646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2025/4/12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03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E6A9768-3594-B92A-51B6-63A2D462B0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1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5DFFC6C-C009-6EF3-369E-282BC70A23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6775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95094B0D-D021-D0AD-A238-5A5884BF23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svg"/><Relationship Id="rId11" Type="http://schemas.openxmlformats.org/officeDocument/2006/relationships/image" Target="../media/image43.png"/><Relationship Id="rId5" Type="http://schemas.openxmlformats.org/officeDocument/2006/relationships/image" Target="../media/image52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54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58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8.wdp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48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xmlns="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xmlns="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xmlns="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xmlns="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xmlns="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xmlns="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6E8F38-55B0-41D5-96A3-59055A91C1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178" y="1478243"/>
            <a:ext cx="4578493" cy="853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CDBE63-6E63-1F47-58FA-625DFF62FB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7687" y="1942286"/>
            <a:ext cx="3029975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EFE942-34B9-65CF-2B4C-55CE3CD8A8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2777" y="2646710"/>
            <a:ext cx="7120745" cy="2231329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256886" y="0"/>
            <a:ext cx="63895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b="1" cap="all" dirty="0" err="1"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altLang="en-US" b="1" cap="all" dirty="0">
                <a:latin typeface="Times New Roman" pitchFamily="18" charset="0"/>
                <a:cs typeface="Times New Roman" pitchFamily="18" charset="0"/>
              </a:rPr>
              <a:t> GIÁO DỤC &amp; </a:t>
            </a:r>
            <a:r>
              <a:rPr lang="en-US" altLang="en-US" b="1" cap="all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b="1" cap="al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cap="all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b="1" cap="all" dirty="0">
                <a:latin typeface="Times New Roman" pitchFamily="18" charset="0"/>
                <a:cs typeface="Times New Roman" pitchFamily="18" charset="0"/>
              </a:rPr>
              <a:t>  QUẬN HỒNG BÀNG</a:t>
            </a:r>
          </a:p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b="1" cap="all" dirty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en-US" sz="1600" b="1" cap="all" dirty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altLang="en-US" sz="1600" b="1" cap="all" dirty="0">
                <a:latin typeface="Times New Roman" pitchFamily="18" charset="0"/>
                <a:cs typeface="Times New Roman" pitchFamily="18" charset="0"/>
              </a:rPr>
              <a:t>NG TIỂU HỌC AN HỒNG</a:t>
            </a:r>
            <a:endParaRPr lang="en-US" altLang="en-US" sz="16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4576" y="5283411"/>
            <a:ext cx="618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857501" y="1752023"/>
            <a:ext cx="6524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Chia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52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xmlns="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A0EA4D-D19D-605E-1779-6FEBEF77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2" y="2888271"/>
            <a:ext cx="4032736" cy="32745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60F5041-6B9E-5C4F-B9F7-69FD1060DD73}"/>
              </a:ext>
            </a:extLst>
          </p:cNvPr>
          <p:cNvGrpSpPr/>
          <p:nvPr/>
        </p:nvGrpSpPr>
        <p:grpSpPr>
          <a:xfrm>
            <a:off x="2047738" y="1162050"/>
            <a:ext cx="8744087" cy="1476751"/>
            <a:chOff x="4804552" y="1790768"/>
            <a:chExt cx="4409954" cy="173951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FC42761F-7845-7304-F2B6-0ACB6FD7E37F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EC44065-9586-CBD1-462B-77E32FD9298D}"/>
                </a:ext>
              </a:extLst>
            </p:cNvPr>
            <p:cNvSpPr/>
            <p:nvPr/>
          </p:nvSpPr>
          <p:spPr>
            <a:xfrm>
              <a:off x="4904468" y="1968024"/>
              <a:ext cx="4210121" cy="1558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ể ra những việc em đã làm thường xuyên mà không cần ai nhắc. 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7014177-DB24-0951-A3F9-4EA9CE059830}"/>
              </a:ext>
            </a:extLst>
          </p:cNvPr>
          <p:cNvGrpSpPr/>
          <p:nvPr/>
        </p:nvGrpSpPr>
        <p:grpSpPr>
          <a:xfrm>
            <a:off x="4162289" y="3228975"/>
            <a:ext cx="7591562" cy="1476751"/>
            <a:chOff x="4804552" y="1790768"/>
            <a:chExt cx="4409954" cy="1739510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4583FE84-7A6A-699A-928F-3E149A8D3F48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45F5B0C-A8BA-D1B7-1B16-51F6E8FDBCAD}"/>
                </a:ext>
              </a:extLst>
            </p:cNvPr>
            <p:cNvSpPr/>
            <p:nvPr/>
          </p:nvSpPr>
          <p:spPr>
            <a:xfrm>
              <a:off x="4904468" y="1968024"/>
              <a:ext cx="4210121" cy="1558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ngại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quên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xmlns="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xmlns="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công việc không bị dồn ứ, chúng mình đừng quên việc nhà cần làm ngay và luôn nhé. 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75F14AF-88F0-4E5C-B313-EB36FDA7F118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xmlns="" id="{2DE30CA6-11D8-4D45-91D4-AA7C7C4B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xmlns="" id="{34D4E9F7-B346-45C4-921E-B023CBBFF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>
                  <a:extLst>
                    <a:ext uri="{FF2B5EF4-FFF2-40B4-BE49-F238E27FC236}">
                      <a16:creationId xmlns:a16="http://schemas.microsoft.com/office/drawing/2014/main" xmlns="" id="{8C054A12-A78A-469B-ACA7-4165912A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>
                  <a:extLst>
                    <a:ext uri="{FF2B5EF4-FFF2-40B4-BE49-F238E27FC236}">
                      <a16:creationId xmlns:a16="http://schemas.microsoft.com/office/drawing/2014/main" xmlns="" id="{A339A356-56BF-4805-AC95-BE693861C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>
                  <a:extLst>
                    <a:ext uri="{FF2B5EF4-FFF2-40B4-BE49-F238E27FC236}">
                      <a16:creationId xmlns:a16="http://schemas.microsoft.com/office/drawing/2014/main" xmlns="" id="{ABE7DA17-FB91-4792-898E-281A80BB8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>
                  <a:extLst>
                    <a:ext uri="{FF2B5EF4-FFF2-40B4-BE49-F238E27FC236}">
                      <a16:creationId xmlns:a16="http://schemas.microsoft.com/office/drawing/2014/main" xmlns="" id="{AEC239EE-FF99-4F4A-AEA4-91137BB5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>
                  <a:extLst>
                    <a:ext uri="{FF2B5EF4-FFF2-40B4-BE49-F238E27FC236}">
                      <a16:creationId xmlns:a16="http://schemas.microsoft.com/office/drawing/2014/main" xmlns="" id="{5641AF24-FBC6-4461-89B6-D9AFC8F90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>
                  <a:extLst>
                    <a:ext uri="{FF2B5EF4-FFF2-40B4-BE49-F238E27FC236}">
                      <a16:creationId xmlns:a16="http://schemas.microsoft.com/office/drawing/2014/main" xmlns="" id="{076F58B3-070C-492B-86B5-9AE71CD7B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>
                  <a:extLst>
                    <a:ext uri="{FF2B5EF4-FFF2-40B4-BE49-F238E27FC236}">
                      <a16:creationId xmlns:a16="http://schemas.microsoft.com/office/drawing/2014/main" xmlns="" id="{730E4D77-6E47-40BA-840F-FE3F70DEE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>
                  <a:extLst>
                    <a:ext uri="{FF2B5EF4-FFF2-40B4-BE49-F238E27FC236}">
                      <a16:creationId xmlns:a16="http://schemas.microsoft.com/office/drawing/2014/main" xmlns="" id="{E56DB639-A792-4824-8E95-D50AE9E18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>
                  <a:extLst>
                    <a:ext uri="{FF2B5EF4-FFF2-40B4-BE49-F238E27FC236}">
                      <a16:creationId xmlns:a16="http://schemas.microsoft.com/office/drawing/2014/main" xmlns="" id="{4C792FE4-EB29-4208-9AEF-F16052F95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>
                <a:extLst>
                  <a:ext uri="{FF2B5EF4-FFF2-40B4-BE49-F238E27FC236}">
                    <a16:creationId xmlns:a16="http://schemas.microsoft.com/office/drawing/2014/main" xmlns="" id="{0AAD5A0E-BE8E-4604-A1DE-4371A187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>
                <a:extLst>
                  <a:ext uri="{FF2B5EF4-FFF2-40B4-BE49-F238E27FC236}">
                    <a16:creationId xmlns:a16="http://schemas.microsoft.com/office/drawing/2014/main" xmlns="" id="{C790052B-7A02-40BF-BF5B-6EC5D5C3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>
                <a:extLst>
                  <a:ext uri="{FF2B5EF4-FFF2-40B4-BE49-F238E27FC236}">
                    <a16:creationId xmlns:a16="http://schemas.microsoft.com/office/drawing/2014/main" xmlns="" id="{26EDEE73-69EE-4C73-A75A-47D1745AF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>
                <a:extLst>
                  <a:ext uri="{FF2B5EF4-FFF2-40B4-BE49-F238E27FC236}">
                    <a16:creationId xmlns:a16="http://schemas.microsoft.com/office/drawing/2014/main" xmlns="" id="{75D49501-2BB5-4F54-9134-C4D75576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>
                <a:extLst>
                  <a:ext uri="{FF2B5EF4-FFF2-40B4-BE49-F238E27FC236}">
                    <a16:creationId xmlns:a16="http://schemas.microsoft.com/office/drawing/2014/main" xmlns="" id="{68850A99-CEF0-45B6-8085-16B31778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>
                <a:extLst>
                  <a:ext uri="{FF2B5EF4-FFF2-40B4-BE49-F238E27FC236}">
                    <a16:creationId xmlns:a16="http://schemas.microsoft.com/office/drawing/2014/main" xmlns="" id="{20625447-B440-4366-9CE2-EF131AEE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xmlns="" id="{29985143-CC29-418E-9F07-60CA1B85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xmlns="" id="{BE6D46F6-3F97-4177-9D30-05F1FD4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>
                    <a:extLst>
                      <a:ext uri="{FF2B5EF4-FFF2-40B4-BE49-F238E27FC236}">
                        <a16:creationId xmlns:a16="http://schemas.microsoft.com/office/drawing/2014/main" xmlns="" id="{3DFC441A-1CD6-42A9-97CB-2C747CB07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>
                    <a:extLst>
                      <a:ext uri="{FF2B5EF4-FFF2-40B4-BE49-F238E27FC236}">
                        <a16:creationId xmlns:a16="http://schemas.microsoft.com/office/drawing/2014/main" xmlns="" id="{F20E4372-8FAA-4A24-9216-3F3E7A960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>
                    <a:extLst>
                      <a:ext uri="{FF2B5EF4-FFF2-40B4-BE49-F238E27FC236}">
                        <a16:creationId xmlns:a16="http://schemas.microsoft.com/office/drawing/2014/main" xmlns="" id="{8822B530-A3EA-42A7-8004-A1C5DD769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>
                    <a:extLst>
                      <a:ext uri="{FF2B5EF4-FFF2-40B4-BE49-F238E27FC236}">
                        <a16:creationId xmlns:a16="http://schemas.microsoft.com/office/drawing/2014/main" xmlns="" id="{D334F350-AF50-4487-AF35-1B523F6C8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>
                    <a:extLst>
                      <a:ext uri="{FF2B5EF4-FFF2-40B4-BE49-F238E27FC236}">
                        <a16:creationId xmlns:a16="http://schemas.microsoft.com/office/drawing/2014/main" xmlns="" id="{0AD9405D-61B4-43A5-841F-106AA080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>
                    <a:extLst>
                      <a:ext uri="{FF2B5EF4-FFF2-40B4-BE49-F238E27FC236}">
                        <a16:creationId xmlns:a16="http://schemas.microsoft.com/office/drawing/2014/main" xmlns="" id="{D2BBF26B-F715-4616-859F-981C28B916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>
                    <a:extLst>
                      <a:ext uri="{FF2B5EF4-FFF2-40B4-BE49-F238E27FC236}">
                        <a16:creationId xmlns:a16="http://schemas.microsoft.com/office/drawing/2014/main" xmlns="" id="{C84D0B70-F2FD-4575-A327-D26788E23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>
                  <a:extLst>
                    <a:ext uri="{FF2B5EF4-FFF2-40B4-BE49-F238E27FC236}">
                      <a16:creationId xmlns:a16="http://schemas.microsoft.com/office/drawing/2014/main" xmlns="" id="{FE2CF89A-2939-442B-842A-33FA5729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>
                  <a:extLst>
                    <a:ext uri="{FF2B5EF4-FFF2-40B4-BE49-F238E27FC236}">
                      <a16:creationId xmlns:a16="http://schemas.microsoft.com/office/drawing/2014/main" xmlns="" id="{DE3CA8AB-4A58-4CB6-865A-5FFCED56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>
                  <a:extLst>
                    <a:ext uri="{FF2B5EF4-FFF2-40B4-BE49-F238E27FC236}">
                      <a16:creationId xmlns:a16="http://schemas.microsoft.com/office/drawing/2014/main" xmlns="" id="{7F2FB52A-298A-44FB-A958-DB71806F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xmlns="" id="{F5FD339D-FA37-4961-B264-D30B2FDE3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xmlns="" id="{EE81336F-D9DE-45E1-8492-3B55120E9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>
                    <a:extLst>
                      <a:ext uri="{FF2B5EF4-FFF2-40B4-BE49-F238E27FC236}">
                        <a16:creationId xmlns:a16="http://schemas.microsoft.com/office/drawing/2014/main" xmlns="" id="{2D99CF0D-B9A4-4568-9F61-FB3864B0E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>
                    <a:extLst>
                      <a:ext uri="{FF2B5EF4-FFF2-40B4-BE49-F238E27FC236}">
                        <a16:creationId xmlns:a16="http://schemas.microsoft.com/office/drawing/2014/main" xmlns="" id="{0A4D6705-E834-4466-BD19-D29D22A71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xmlns="" id="{3A8EEF9D-52F1-481C-9B3C-B5B4327BE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>
                    <a:extLst>
                      <a:ext uri="{FF2B5EF4-FFF2-40B4-BE49-F238E27FC236}">
                        <a16:creationId xmlns:a16="http://schemas.microsoft.com/office/drawing/2014/main" xmlns="" id="{A86285CA-CAB4-4D71-9EED-EC3957018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>
                    <a:extLst>
                      <a:ext uri="{FF2B5EF4-FFF2-40B4-BE49-F238E27FC236}">
                        <a16:creationId xmlns:a16="http://schemas.microsoft.com/office/drawing/2014/main" xmlns="" id="{BA19B974-B49E-42D9-B575-3BAC8EE7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xmlns="" id="{5FF2F9E8-D69E-4AEC-95F6-8D351138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CF9AEFE5-8C2E-4C6F-98C3-6E2D781F7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>
                  <a:extLst>
                    <a:ext uri="{FF2B5EF4-FFF2-40B4-BE49-F238E27FC236}">
                      <a16:creationId xmlns:a16="http://schemas.microsoft.com/office/drawing/2014/main" xmlns="" id="{99D3E847-DC01-42C5-B14B-BAC5503BE54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xmlns="" id="{E559EBCB-D88A-4E2B-A8B1-20B9A5B6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xmlns="" id="{F6A580D6-8935-4B24-AE10-AA24C959921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xmlns="" id="{270467B0-E388-4D03-BA6E-C602BC7D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209B52C0-2FB0-45A2-9981-0726B6EE5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xmlns="" id="{B954C2AD-FCF6-4054-9D29-72B2068B7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xmlns="" id="{6E4EC24C-2A7D-4D8D-BC5B-136E26D3F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xmlns="" id="{B816BD1C-52D5-457C-9588-793FD75FF3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>
                    <a:extLst>
                      <a:ext uri="{FF2B5EF4-FFF2-40B4-BE49-F238E27FC236}">
                        <a16:creationId xmlns:a16="http://schemas.microsoft.com/office/drawing/2014/main" xmlns="" id="{5BDF64AB-2696-49A4-94CE-20C425814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xmlns="" id="{26BA707E-BD56-453F-9157-DE725E4E2CA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xmlns="" id="{52CD46A6-A37A-49C5-9A45-0F0180C23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xmlns="" id="{36B881E3-EC2C-4C77-B367-D4387668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xmlns="" id="{C8E8E54C-BD82-4B20-91C7-5F2E815E1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>
                    <a:extLst>
                      <a:ext uri="{FF2B5EF4-FFF2-40B4-BE49-F238E27FC236}">
                        <a16:creationId xmlns:a16="http://schemas.microsoft.com/office/drawing/2014/main" xmlns="" id="{8E28FB03-2208-4A13-84C9-13805F529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>
                    <a:extLst>
                      <a:ext uri="{FF2B5EF4-FFF2-40B4-BE49-F238E27FC236}">
                        <a16:creationId xmlns:a16="http://schemas.microsoft.com/office/drawing/2014/main" xmlns="" id="{FF21918C-4C8D-4500-9D34-310948E66D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xmlns="" id="{816413B0-2956-4C85-952A-1B08CA005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xmlns="" id="{E8610F64-DFE0-4E1A-B4E5-0493DFA73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>
                  <a:extLst>
                    <a:ext uri="{FF2B5EF4-FFF2-40B4-BE49-F238E27FC236}">
                      <a16:creationId xmlns:a16="http://schemas.microsoft.com/office/drawing/2014/main" xmlns="" id="{90ACE9D3-FF08-4333-8BB2-2BB8085EE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xmlns="" id="{01063CA1-6CFB-4E63-8A41-1562D07E8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>
                    <a:extLst>
                      <a:ext uri="{FF2B5EF4-FFF2-40B4-BE49-F238E27FC236}">
                        <a16:creationId xmlns:a16="http://schemas.microsoft.com/office/drawing/2014/main" xmlns="" id="{38F3DEC3-E248-4738-9933-37DFD2CD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>
                    <a:extLst>
                      <a:ext uri="{FF2B5EF4-FFF2-40B4-BE49-F238E27FC236}">
                        <a16:creationId xmlns:a16="http://schemas.microsoft.com/office/drawing/2014/main" xmlns="" id="{3DF94CDE-118D-4E00-8FD1-FE96916BD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>
                <a:extLst>
                  <a:ext uri="{FF2B5EF4-FFF2-40B4-BE49-F238E27FC236}">
                    <a16:creationId xmlns:a16="http://schemas.microsoft.com/office/drawing/2014/main" xmlns="" id="{38FAACA2-4E0C-491A-9393-D1CDCFA63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>
                <a:extLst>
                  <a:ext uri="{FF2B5EF4-FFF2-40B4-BE49-F238E27FC236}">
                    <a16:creationId xmlns:a16="http://schemas.microsoft.com/office/drawing/2014/main" xmlns="" id="{4C321181-1E80-429F-B2D4-4479CF867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>
                <a:extLst>
                  <a:ext uri="{FF2B5EF4-FFF2-40B4-BE49-F238E27FC236}">
                    <a16:creationId xmlns:a16="http://schemas.microsoft.com/office/drawing/2014/main" xmlns="" id="{839142BA-B644-43F9-BA3A-063088A3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>
                <a:extLst>
                  <a:ext uri="{FF2B5EF4-FFF2-40B4-BE49-F238E27FC236}">
                    <a16:creationId xmlns:a16="http://schemas.microsoft.com/office/drawing/2014/main" xmlns="" id="{36EBE44C-AB48-47FB-8FD2-6D9063AC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>
                <a:extLst>
                  <a:ext uri="{FF2B5EF4-FFF2-40B4-BE49-F238E27FC236}">
                    <a16:creationId xmlns:a16="http://schemas.microsoft.com/office/drawing/2014/main" xmlns="" id="{C0655771-7FAB-4BA3-8A1E-D33C777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>
                <a:extLst>
                  <a:ext uri="{FF2B5EF4-FFF2-40B4-BE49-F238E27FC236}">
                    <a16:creationId xmlns:a16="http://schemas.microsoft.com/office/drawing/2014/main" xmlns="" id="{38F6B8B2-5C58-4CD0-9D55-2A9FAA5A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>
                <a:extLst>
                  <a:ext uri="{FF2B5EF4-FFF2-40B4-BE49-F238E27FC236}">
                    <a16:creationId xmlns:a16="http://schemas.microsoft.com/office/drawing/2014/main" xmlns="" id="{9EDBDE21-454F-4972-8C44-4BADC0F06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>
                <a:extLst>
                  <a:ext uri="{FF2B5EF4-FFF2-40B4-BE49-F238E27FC236}">
                    <a16:creationId xmlns:a16="http://schemas.microsoft.com/office/drawing/2014/main" xmlns="" id="{EEC76D95-8795-402C-9B10-2BF0ED9A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>
                <a:extLst>
                  <a:ext uri="{FF2B5EF4-FFF2-40B4-BE49-F238E27FC236}">
                    <a16:creationId xmlns:a16="http://schemas.microsoft.com/office/drawing/2014/main" xmlns="" id="{259D79F4-8594-40C8-BDC0-348D3F63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>
                <a:extLst>
                  <a:ext uri="{FF2B5EF4-FFF2-40B4-BE49-F238E27FC236}">
                    <a16:creationId xmlns:a16="http://schemas.microsoft.com/office/drawing/2014/main" xmlns="" id="{CA940BCF-A595-4849-A145-8403CC21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>
                <a:extLst>
                  <a:ext uri="{FF2B5EF4-FFF2-40B4-BE49-F238E27FC236}">
                    <a16:creationId xmlns:a16="http://schemas.microsoft.com/office/drawing/2014/main" xmlns="" id="{272096A8-C97D-4252-AB12-7E2B48E1E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xmlns="" id="{BCC0598F-DA01-4083-81DF-15D2923709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>
                  <a:extLst>
                    <a:ext uri="{FF2B5EF4-FFF2-40B4-BE49-F238E27FC236}">
                      <a16:creationId xmlns:a16="http://schemas.microsoft.com/office/drawing/2014/main" xmlns="" id="{5C4CE040-7AA0-454F-848C-E4ABF92B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>
                  <a:extLst>
                    <a:ext uri="{FF2B5EF4-FFF2-40B4-BE49-F238E27FC236}">
                      <a16:creationId xmlns:a16="http://schemas.microsoft.com/office/drawing/2014/main" xmlns="" id="{1BCB1204-1391-4DCC-8D82-5C85E3AC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>
                  <a:extLst>
                    <a:ext uri="{FF2B5EF4-FFF2-40B4-BE49-F238E27FC236}">
                      <a16:creationId xmlns:a16="http://schemas.microsoft.com/office/drawing/2014/main" xmlns="" id="{96B6CC9B-F1DA-400E-B142-F83A408D3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>
                <a:extLst>
                  <a:ext uri="{FF2B5EF4-FFF2-40B4-BE49-F238E27FC236}">
                    <a16:creationId xmlns:a16="http://schemas.microsoft.com/office/drawing/2014/main" xmlns="" id="{F0D4E779-3B20-4052-898B-DCFEDFB0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xmlns="" id="{CBBBC081-7F3A-4BB5-B932-93A9FE148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>
                  <a:extLst>
                    <a:ext uri="{FF2B5EF4-FFF2-40B4-BE49-F238E27FC236}">
                      <a16:creationId xmlns:a16="http://schemas.microsoft.com/office/drawing/2014/main" xmlns="" id="{6EB10E7D-C128-48AB-88F5-B7DBEC8ABE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>
                    <a:extLst>
                      <a:ext uri="{FF2B5EF4-FFF2-40B4-BE49-F238E27FC236}">
                        <a16:creationId xmlns:a16="http://schemas.microsoft.com/office/drawing/2014/main" xmlns="" id="{1BE579D9-E601-478D-A3BE-454855D16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>
                    <a:extLst>
                      <a:ext uri="{FF2B5EF4-FFF2-40B4-BE49-F238E27FC236}">
                        <a16:creationId xmlns:a16="http://schemas.microsoft.com/office/drawing/2014/main" xmlns="" id="{CE24B307-F8AA-49E3-AC4B-FA9D92DB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xmlns="" id="{D9E8B924-CE3F-404B-A5F4-A03B7D4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xmlns="" id="{352E7F24-4A03-4ECC-9505-D023B876F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>
                <a:extLst>
                  <a:ext uri="{FF2B5EF4-FFF2-40B4-BE49-F238E27FC236}">
                    <a16:creationId xmlns:a16="http://schemas.microsoft.com/office/drawing/2014/main" xmlns="" id="{8A54AC56-BBB4-4022-A7EC-EE1FF046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>
                <a:extLst>
                  <a:ext uri="{FF2B5EF4-FFF2-40B4-BE49-F238E27FC236}">
                    <a16:creationId xmlns:a16="http://schemas.microsoft.com/office/drawing/2014/main" xmlns="" id="{E3DB5BCD-EC7D-413D-8236-43F4EDDA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xmlns="" id="{57B29102-1F0F-4F5C-A369-845190489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xmlns="" id="{3A95582B-E69F-4E07-A9B6-CCB21729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xmlns="" id="{218D476F-6C97-4941-B40B-A880F4C1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5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510413" y="1235996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8082DD-B561-5034-ED1A-9F2C599D33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8356" y="1198517"/>
            <a:ext cx="379813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xmlns="" id="{A24B2A6C-1642-86A3-3DB5-E8ECC16BBB15}"/>
              </a:ext>
            </a:extLst>
          </p:cNvPr>
          <p:cNvSpPr/>
          <p:nvPr/>
        </p:nvSpPr>
        <p:spPr>
          <a:xfrm>
            <a:off x="267118" y="266701"/>
            <a:ext cx="11530362" cy="63244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4537A0-8003-FD1F-EE84-1F980FA1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09" y="2336732"/>
            <a:ext cx="4985454" cy="35374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E2E0328-A12A-B3A7-430B-F51D2DA9E08D}"/>
              </a:ext>
            </a:extLst>
          </p:cNvPr>
          <p:cNvGrpSpPr/>
          <p:nvPr/>
        </p:nvGrpSpPr>
        <p:grpSpPr>
          <a:xfrm>
            <a:off x="5237505" y="771554"/>
            <a:ext cx="6394514" cy="1545703"/>
            <a:chOff x="4804552" y="1790768"/>
            <a:chExt cx="4409954" cy="173951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698CED50-5AC2-43B1-080E-FB00BE8BF9C0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63BA9C4-C90B-A95C-33C0-61A248AC9FFA}"/>
                </a:ext>
              </a:extLst>
            </p:cNvPr>
            <p:cNvSpPr/>
            <p:nvPr/>
          </p:nvSpPr>
          <p:spPr>
            <a:xfrm>
              <a:off x="4904468" y="1968024"/>
              <a:ext cx="4210121" cy="1489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Chia sẻ với bạn về phiếu của mình.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0BD9FCD-6564-E5AE-C665-0FEC8659120C}"/>
              </a:ext>
            </a:extLst>
          </p:cNvPr>
          <p:cNvGrpSpPr/>
          <p:nvPr/>
        </p:nvGrpSpPr>
        <p:grpSpPr>
          <a:xfrm>
            <a:off x="5567114" y="3163879"/>
            <a:ext cx="6394514" cy="1545703"/>
            <a:chOff x="4804552" y="1790768"/>
            <a:chExt cx="4409954" cy="173951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47F0DF39-08DF-C8E8-5434-DC67846D773F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F6D8B46-5B30-EB1A-4C52-20D87AFC4699}"/>
                </a:ext>
              </a:extLst>
            </p:cNvPr>
            <p:cNvSpPr/>
            <p:nvPr/>
          </p:nvSpPr>
          <p:spPr>
            <a:xfrm>
              <a:off x="4904468" y="1968024"/>
              <a:ext cx="4210121" cy="1350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Giải thích những chỗ đánh dấu trong phiếu.</a:t>
              </a: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4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28996A-EDA2-5609-E46C-B0882DF6F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4186" y="1560880"/>
            <a:ext cx="565757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740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E6036B-E007-356F-8044-231C469D515F}"/>
              </a:ext>
            </a:extLst>
          </p:cNvPr>
          <p:cNvSpPr txBox="1"/>
          <p:nvPr/>
        </p:nvSpPr>
        <p:spPr>
          <a:xfrm>
            <a:off x="2990850" y="2071578"/>
            <a:ext cx="8608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người thân: </a:t>
            </a:r>
            <a:r>
              <a:rPr lang="vi-VN" sz="4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lực thực hiện các công việc đã nhận ở gia đình và thực hiện Phiếu việc nhà để theo dõi quá trình thực hiện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36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A4FDD3-C2A3-56BE-3D5F-62BF34211657}"/>
              </a:ext>
            </a:extLst>
          </p:cNvPr>
          <p:cNvSpPr txBox="1"/>
          <p:nvPr/>
        </p:nvSpPr>
        <p:spPr>
          <a:xfrm>
            <a:off x="1477926" y="935665"/>
            <a:ext cx="3168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529FA6-C55B-402D-275C-4B6DBBE78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242" y="2293892"/>
            <a:ext cx="769991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695576" y="2542598"/>
            <a:ext cx="6524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24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xmlns="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0"/>
              </a:spcBef>
            </a:pPr>
            <a:r>
              <a:rPr lang="en-US" altLang="x-none" sz="2800" b="1" dirty="0">
                <a:solidFill>
                  <a:srgbClr val="FFFF00"/>
                </a:solidFill>
                <a:latin typeface="+mn-lt"/>
              </a:rPr>
              <a:t>N</a:t>
            </a:r>
            <a:r>
              <a:rPr lang="vi-VN" altLang="x-none" sz="2800" b="1" dirty="0">
                <a:solidFill>
                  <a:srgbClr val="FFFF00"/>
                </a:solidFill>
                <a:latin typeface="+mn-lt"/>
              </a:rPr>
              <a:t>hận thức được trách nhiệm của mình với công việc nhà.</a:t>
            </a:r>
            <a:endParaRPr kumimoji="0" lang="en-US" altLang="x-none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xmlns="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957" y="3141646"/>
            <a:ext cx="7569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0"/>
              </a:spcBef>
            </a:pPr>
            <a:r>
              <a:rPr lang="en-US" altLang="x-none" sz="2800" b="1" dirty="0">
                <a:solidFill>
                  <a:srgbClr val="FFFF00"/>
                </a:solidFill>
                <a:latin typeface="+mn-lt"/>
              </a:rPr>
              <a:t>C</a:t>
            </a:r>
            <a:r>
              <a:rPr lang="vi-VN" altLang="x-none" sz="2800" b="1" dirty="0">
                <a:solidFill>
                  <a:srgbClr val="FFFF00"/>
                </a:solidFill>
                <a:latin typeface="+mn-lt"/>
              </a:rPr>
              <a:t>hủ động nhận thực hiện được một số việc làm hằng ngày, thường xuyên để chăm sóc ngôi nhà của mình.</a:t>
            </a:r>
            <a:endParaRPr kumimoji="0" lang="en-US" altLang="x-none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EA47AF-D8AD-4D9A-A16F-199B26FBF3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8999" y="463637"/>
            <a:ext cx="570635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657476" y="1504373"/>
            <a:ext cx="6524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góp ý của người thân trong phiếu việc nhà về những việc em đã làm được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0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E6036B-E007-356F-8044-231C469D515F}"/>
              </a:ext>
            </a:extLst>
          </p:cNvPr>
          <p:cNvSpPr txBox="1"/>
          <p:nvPr/>
        </p:nvSpPr>
        <p:spPr>
          <a:xfrm>
            <a:off x="2990850" y="2071578"/>
            <a:ext cx="86081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suy nghĩ và thảo luận với người thân về những việc nhà cần làm.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những việc làm đáng tự hào của bản thân ở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0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xmlns="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3F7445-C52D-437F-9DD2-54E2EA47A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390" y="1888572"/>
            <a:ext cx="488331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596F1A-44FF-48F1-8FA9-9395B652E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249" y="1660345"/>
            <a:ext cx="5529551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647951" y="1694873"/>
            <a:ext cx="6524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Sắm vai kể chuyện tương tác về một cậu bé luôn ỷ lại vào người khác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D38BE5C-6C46-4C36-B3F0-89B0454CADF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xmlns="" id="{4F45B26C-72F9-46B1-8CB6-A5B4F8A7889E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ắm vai nhân vật "Ỷ lại" nhờ vả người khác làm 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ộ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ệc của mình.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29">
              <a:extLst>
                <a:ext uri="{FF2B5EF4-FFF2-40B4-BE49-F238E27FC236}">
                  <a16:creationId xmlns:a16="http://schemas.microsoft.com/office/drawing/2014/main" xmlns="" id="{BE87E78A-ABDA-4E15-BF16-40B217D6C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CEF8D9-DC58-1BA2-1168-824EDD896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205614" y="2781870"/>
            <a:ext cx="2290061" cy="407613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565C24B8-2635-7259-F851-59592AB46B13}"/>
              </a:ext>
            </a:extLst>
          </p:cNvPr>
          <p:cNvSpPr/>
          <p:nvPr/>
        </p:nvSpPr>
        <p:spPr>
          <a:xfrm>
            <a:off x="1476375" y="1981200"/>
            <a:ext cx="4105275" cy="1400175"/>
          </a:xfrm>
          <a:prstGeom prst="wedgeRoundRectCallout">
            <a:avLst>
              <a:gd name="adj1" fmla="val -30357"/>
              <a:gd name="adj2" fmla="val 74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/>
              <a:t>Mẹ ơi, rửa bát hộ con với.</a:t>
            </a:r>
            <a:endParaRPr lang="en-US" sz="4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4A812DF-BA0C-4E79-1F5F-AF681D73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9133396" y="3448051"/>
            <a:ext cx="2201986" cy="34099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9482FDB3-4299-3013-4460-649A7EE9FA35}"/>
              </a:ext>
            </a:extLst>
          </p:cNvPr>
          <p:cNvSpPr/>
          <p:nvPr/>
        </p:nvSpPr>
        <p:spPr>
          <a:xfrm>
            <a:off x="6296025" y="1362075"/>
            <a:ext cx="5191126" cy="1914525"/>
          </a:xfrm>
          <a:prstGeom prst="wedgeRoundRectCallout">
            <a:avLst>
              <a:gd name="adj1" fmla="val 15121"/>
              <a:gd name="adj2" fmla="val 7908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Mẹ có ăn hộ bạn được không? Nếu không được cũng giống như việc mẹ không rửa bát cho bạn được.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372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6B63A2-9E34-D678-212F-53D1B6DF7F81}"/>
              </a:ext>
            </a:extLst>
          </p:cNvPr>
          <p:cNvSpPr/>
          <p:nvPr/>
        </p:nvSpPr>
        <p:spPr>
          <a:xfrm>
            <a:off x="1663065" y="1295400"/>
            <a:ext cx="7414260" cy="159067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xmlns="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xmlns="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 có ai nhờ người khác ăn hộ mình, chơi hộ mình không? Việc ỷ lại vào người khác sẽ khiến mình trở nên lười biếng và trở thành người lạ trong chính căn nhà của mình.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75F14AF-88F0-4E5C-B313-EB36FDA7F118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xmlns="" id="{2DE30CA6-11D8-4D45-91D4-AA7C7C4B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xmlns="" id="{34D4E9F7-B346-45C4-921E-B023CBBFF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>
                  <a:extLst>
                    <a:ext uri="{FF2B5EF4-FFF2-40B4-BE49-F238E27FC236}">
                      <a16:creationId xmlns:a16="http://schemas.microsoft.com/office/drawing/2014/main" xmlns="" id="{8C054A12-A78A-469B-ACA7-4165912A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>
                  <a:extLst>
                    <a:ext uri="{FF2B5EF4-FFF2-40B4-BE49-F238E27FC236}">
                      <a16:creationId xmlns:a16="http://schemas.microsoft.com/office/drawing/2014/main" xmlns="" id="{A339A356-56BF-4805-AC95-BE693861C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>
                  <a:extLst>
                    <a:ext uri="{FF2B5EF4-FFF2-40B4-BE49-F238E27FC236}">
                      <a16:creationId xmlns:a16="http://schemas.microsoft.com/office/drawing/2014/main" xmlns="" id="{ABE7DA17-FB91-4792-898E-281A80BB8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>
                  <a:extLst>
                    <a:ext uri="{FF2B5EF4-FFF2-40B4-BE49-F238E27FC236}">
                      <a16:creationId xmlns:a16="http://schemas.microsoft.com/office/drawing/2014/main" xmlns="" id="{AEC239EE-FF99-4F4A-AEA4-91137BB5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>
                  <a:extLst>
                    <a:ext uri="{FF2B5EF4-FFF2-40B4-BE49-F238E27FC236}">
                      <a16:creationId xmlns:a16="http://schemas.microsoft.com/office/drawing/2014/main" xmlns="" id="{5641AF24-FBC6-4461-89B6-D9AFC8F90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>
                  <a:extLst>
                    <a:ext uri="{FF2B5EF4-FFF2-40B4-BE49-F238E27FC236}">
                      <a16:creationId xmlns:a16="http://schemas.microsoft.com/office/drawing/2014/main" xmlns="" id="{076F58B3-070C-492B-86B5-9AE71CD7B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>
                  <a:extLst>
                    <a:ext uri="{FF2B5EF4-FFF2-40B4-BE49-F238E27FC236}">
                      <a16:creationId xmlns:a16="http://schemas.microsoft.com/office/drawing/2014/main" xmlns="" id="{730E4D77-6E47-40BA-840F-FE3F70DEE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>
                  <a:extLst>
                    <a:ext uri="{FF2B5EF4-FFF2-40B4-BE49-F238E27FC236}">
                      <a16:creationId xmlns:a16="http://schemas.microsoft.com/office/drawing/2014/main" xmlns="" id="{E56DB639-A792-4824-8E95-D50AE9E18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>
                  <a:extLst>
                    <a:ext uri="{FF2B5EF4-FFF2-40B4-BE49-F238E27FC236}">
                      <a16:creationId xmlns:a16="http://schemas.microsoft.com/office/drawing/2014/main" xmlns="" id="{4C792FE4-EB29-4208-9AEF-F16052F95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>
                <a:extLst>
                  <a:ext uri="{FF2B5EF4-FFF2-40B4-BE49-F238E27FC236}">
                    <a16:creationId xmlns:a16="http://schemas.microsoft.com/office/drawing/2014/main" xmlns="" id="{0AAD5A0E-BE8E-4604-A1DE-4371A187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>
                <a:extLst>
                  <a:ext uri="{FF2B5EF4-FFF2-40B4-BE49-F238E27FC236}">
                    <a16:creationId xmlns:a16="http://schemas.microsoft.com/office/drawing/2014/main" xmlns="" id="{C790052B-7A02-40BF-BF5B-6EC5D5C3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>
                <a:extLst>
                  <a:ext uri="{FF2B5EF4-FFF2-40B4-BE49-F238E27FC236}">
                    <a16:creationId xmlns:a16="http://schemas.microsoft.com/office/drawing/2014/main" xmlns="" id="{26EDEE73-69EE-4C73-A75A-47D1745AF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>
                <a:extLst>
                  <a:ext uri="{FF2B5EF4-FFF2-40B4-BE49-F238E27FC236}">
                    <a16:creationId xmlns:a16="http://schemas.microsoft.com/office/drawing/2014/main" xmlns="" id="{75D49501-2BB5-4F54-9134-C4D75576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>
                <a:extLst>
                  <a:ext uri="{FF2B5EF4-FFF2-40B4-BE49-F238E27FC236}">
                    <a16:creationId xmlns:a16="http://schemas.microsoft.com/office/drawing/2014/main" xmlns="" id="{68850A99-CEF0-45B6-8085-16B31778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>
                <a:extLst>
                  <a:ext uri="{FF2B5EF4-FFF2-40B4-BE49-F238E27FC236}">
                    <a16:creationId xmlns:a16="http://schemas.microsoft.com/office/drawing/2014/main" xmlns="" id="{20625447-B440-4366-9CE2-EF131AEE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xmlns="" id="{29985143-CC29-418E-9F07-60CA1B85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xmlns="" id="{BE6D46F6-3F97-4177-9D30-05F1FD4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>
                    <a:extLst>
                      <a:ext uri="{FF2B5EF4-FFF2-40B4-BE49-F238E27FC236}">
                        <a16:creationId xmlns:a16="http://schemas.microsoft.com/office/drawing/2014/main" xmlns="" id="{3DFC441A-1CD6-42A9-97CB-2C747CB07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>
                    <a:extLst>
                      <a:ext uri="{FF2B5EF4-FFF2-40B4-BE49-F238E27FC236}">
                        <a16:creationId xmlns:a16="http://schemas.microsoft.com/office/drawing/2014/main" xmlns="" id="{F20E4372-8FAA-4A24-9216-3F3E7A960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>
                    <a:extLst>
                      <a:ext uri="{FF2B5EF4-FFF2-40B4-BE49-F238E27FC236}">
                        <a16:creationId xmlns:a16="http://schemas.microsoft.com/office/drawing/2014/main" xmlns="" id="{8822B530-A3EA-42A7-8004-A1C5DD769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>
                    <a:extLst>
                      <a:ext uri="{FF2B5EF4-FFF2-40B4-BE49-F238E27FC236}">
                        <a16:creationId xmlns:a16="http://schemas.microsoft.com/office/drawing/2014/main" xmlns="" id="{D334F350-AF50-4487-AF35-1B523F6C8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>
                    <a:extLst>
                      <a:ext uri="{FF2B5EF4-FFF2-40B4-BE49-F238E27FC236}">
                        <a16:creationId xmlns:a16="http://schemas.microsoft.com/office/drawing/2014/main" xmlns="" id="{0AD9405D-61B4-43A5-841F-106AA080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>
                    <a:extLst>
                      <a:ext uri="{FF2B5EF4-FFF2-40B4-BE49-F238E27FC236}">
                        <a16:creationId xmlns:a16="http://schemas.microsoft.com/office/drawing/2014/main" xmlns="" id="{D2BBF26B-F715-4616-859F-981C28B916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>
                    <a:extLst>
                      <a:ext uri="{FF2B5EF4-FFF2-40B4-BE49-F238E27FC236}">
                        <a16:creationId xmlns:a16="http://schemas.microsoft.com/office/drawing/2014/main" xmlns="" id="{C84D0B70-F2FD-4575-A327-D26788E23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>
                  <a:extLst>
                    <a:ext uri="{FF2B5EF4-FFF2-40B4-BE49-F238E27FC236}">
                      <a16:creationId xmlns:a16="http://schemas.microsoft.com/office/drawing/2014/main" xmlns="" id="{FE2CF89A-2939-442B-842A-33FA5729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>
                  <a:extLst>
                    <a:ext uri="{FF2B5EF4-FFF2-40B4-BE49-F238E27FC236}">
                      <a16:creationId xmlns:a16="http://schemas.microsoft.com/office/drawing/2014/main" xmlns="" id="{DE3CA8AB-4A58-4CB6-865A-5FFCED56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>
                  <a:extLst>
                    <a:ext uri="{FF2B5EF4-FFF2-40B4-BE49-F238E27FC236}">
                      <a16:creationId xmlns:a16="http://schemas.microsoft.com/office/drawing/2014/main" xmlns="" id="{7F2FB52A-298A-44FB-A958-DB71806F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xmlns="" id="{F5FD339D-FA37-4961-B264-D30B2FDE3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xmlns="" id="{EE81336F-D9DE-45E1-8492-3B55120E9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>
                    <a:extLst>
                      <a:ext uri="{FF2B5EF4-FFF2-40B4-BE49-F238E27FC236}">
                        <a16:creationId xmlns:a16="http://schemas.microsoft.com/office/drawing/2014/main" xmlns="" id="{2D99CF0D-B9A4-4568-9F61-FB3864B0E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>
                    <a:extLst>
                      <a:ext uri="{FF2B5EF4-FFF2-40B4-BE49-F238E27FC236}">
                        <a16:creationId xmlns:a16="http://schemas.microsoft.com/office/drawing/2014/main" xmlns="" id="{0A4D6705-E834-4466-BD19-D29D22A71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xmlns="" id="{3A8EEF9D-52F1-481C-9B3C-B5B4327BE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>
                    <a:extLst>
                      <a:ext uri="{FF2B5EF4-FFF2-40B4-BE49-F238E27FC236}">
                        <a16:creationId xmlns:a16="http://schemas.microsoft.com/office/drawing/2014/main" xmlns="" id="{A86285CA-CAB4-4D71-9EED-EC3957018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>
                    <a:extLst>
                      <a:ext uri="{FF2B5EF4-FFF2-40B4-BE49-F238E27FC236}">
                        <a16:creationId xmlns:a16="http://schemas.microsoft.com/office/drawing/2014/main" xmlns="" id="{BA19B974-B49E-42D9-B575-3BAC8EE7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xmlns="" id="{5FF2F9E8-D69E-4AEC-95F6-8D351138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CF9AEFE5-8C2E-4C6F-98C3-6E2D781F7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>
                  <a:extLst>
                    <a:ext uri="{FF2B5EF4-FFF2-40B4-BE49-F238E27FC236}">
                      <a16:creationId xmlns:a16="http://schemas.microsoft.com/office/drawing/2014/main" xmlns="" id="{99D3E847-DC01-42C5-B14B-BAC5503BE54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xmlns="" id="{E559EBCB-D88A-4E2B-A8B1-20B9A5B6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xmlns="" id="{F6A580D6-8935-4B24-AE10-AA24C959921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xmlns="" id="{270467B0-E388-4D03-BA6E-C602BC7D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209B52C0-2FB0-45A2-9981-0726B6EE5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xmlns="" id="{B954C2AD-FCF6-4054-9D29-72B2068B7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xmlns="" id="{6E4EC24C-2A7D-4D8D-BC5B-136E26D3F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xmlns="" id="{B816BD1C-52D5-457C-9588-793FD75FF3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>
                    <a:extLst>
                      <a:ext uri="{FF2B5EF4-FFF2-40B4-BE49-F238E27FC236}">
                        <a16:creationId xmlns:a16="http://schemas.microsoft.com/office/drawing/2014/main" xmlns="" id="{5BDF64AB-2696-49A4-94CE-20C425814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xmlns="" id="{26BA707E-BD56-453F-9157-DE725E4E2CA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xmlns="" id="{52CD46A6-A37A-49C5-9A45-0F0180C23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xmlns="" id="{36B881E3-EC2C-4C77-B367-D4387668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xmlns="" id="{C8E8E54C-BD82-4B20-91C7-5F2E815E1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>
                    <a:extLst>
                      <a:ext uri="{FF2B5EF4-FFF2-40B4-BE49-F238E27FC236}">
                        <a16:creationId xmlns:a16="http://schemas.microsoft.com/office/drawing/2014/main" xmlns="" id="{8E28FB03-2208-4A13-84C9-13805F529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>
                    <a:extLst>
                      <a:ext uri="{FF2B5EF4-FFF2-40B4-BE49-F238E27FC236}">
                        <a16:creationId xmlns:a16="http://schemas.microsoft.com/office/drawing/2014/main" xmlns="" id="{FF21918C-4C8D-4500-9D34-310948E66D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xmlns="" id="{816413B0-2956-4C85-952A-1B08CA005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xmlns="" id="{E8610F64-DFE0-4E1A-B4E5-0493DFA73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>
                  <a:extLst>
                    <a:ext uri="{FF2B5EF4-FFF2-40B4-BE49-F238E27FC236}">
                      <a16:creationId xmlns:a16="http://schemas.microsoft.com/office/drawing/2014/main" xmlns="" id="{90ACE9D3-FF08-4333-8BB2-2BB8085EE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xmlns="" id="{01063CA1-6CFB-4E63-8A41-1562D07E8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>
                    <a:extLst>
                      <a:ext uri="{FF2B5EF4-FFF2-40B4-BE49-F238E27FC236}">
                        <a16:creationId xmlns:a16="http://schemas.microsoft.com/office/drawing/2014/main" xmlns="" id="{38F3DEC3-E248-4738-9933-37DFD2CD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>
                    <a:extLst>
                      <a:ext uri="{FF2B5EF4-FFF2-40B4-BE49-F238E27FC236}">
                        <a16:creationId xmlns:a16="http://schemas.microsoft.com/office/drawing/2014/main" xmlns="" id="{3DF94CDE-118D-4E00-8FD1-FE96916BD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>
                <a:extLst>
                  <a:ext uri="{FF2B5EF4-FFF2-40B4-BE49-F238E27FC236}">
                    <a16:creationId xmlns:a16="http://schemas.microsoft.com/office/drawing/2014/main" xmlns="" id="{38FAACA2-4E0C-491A-9393-D1CDCFA63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>
                <a:extLst>
                  <a:ext uri="{FF2B5EF4-FFF2-40B4-BE49-F238E27FC236}">
                    <a16:creationId xmlns:a16="http://schemas.microsoft.com/office/drawing/2014/main" xmlns="" id="{4C321181-1E80-429F-B2D4-4479CF867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>
                <a:extLst>
                  <a:ext uri="{FF2B5EF4-FFF2-40B4-BE49-F238E27FC236}">
                    <a16:creationId xmlns:a16="http://schemas.microsoft.com/office/drawing/2014/main" xmlns="" id="{839142BA-B644-43F9-BA3A-063088A3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>
                <a:extLst>
                  <a:ext uri="{FF2B5EF4-FFF2-40B4-BE49-F238E27FC236}">
                    <a16:creationId xmlns:a16="http://schemas.microsoft.com/office/drawing/2014/main" xmlns="" id="{36EBE44C-AB48-47FB-8FD2-6D9063AC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>
                <a:extLst>
                  <a:ext uri="{FF2B5EF4-FFF2-40B4-BE49-F238E27FC236}">
                    <a16:creationId xmlns:a16="http://schemas.microsoft.com/office/drawing/2014/main" xmlns="" id="{C0655771-7FAB-4BA3-8A1E-D33C777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>
                <a:extLst>
                  <a:ext uri="{FF2B5EF4-FFF2-40B4-BE49-F238E27FC236}">
                    <a16:creationId xmlns:a16="http://schemas.microsoft.com/office/drawing/2014/main" xmlns="" id="{38F6B8B2-5C58-4CD0-9D55-2A9FAA5A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>
                <a:extLst>
                  <a:ext uri="{FF2B5EF4-FFF2-40B4-BE49-F238E27FC236}">
                    <a16:creationId xmlns:a16="http://schemas.microsoft.com/office/drawing/2014/main" xmlns="" id="{9EDBDE21-454F-4972-8C44-4BADC0F06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>
                <a:extLst>
                  <a:ext uri="{FF2B5EF4-FFF2-40B4-BE49-F238E27FC236}">
                    <a16:creationId xmlns:a16="http://schemas.microsoft.com/office/drawing/2014/main" xmlns="" id="{EEC76D95-8795-402C-9B10-2BF0ED9A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>
                <a:extLst>
                  <a:ext uri="{FF2B5EF4-FFF2-40B4-BE49-F238E27FC236}">
                    <a16:creationId xmlns:a16="http://schemas.microsoft.com/office/drawing/2014/main" xmlns="" id="{259D79F4-8594-40C8-BDC0-348D3F63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>
                <a:extLst>
                  <a:ext uri="{FF2B5EF4-FFF2-40B4-BE49-F238E27FC236}">
                    <a16:creationId xmlns:a16="http://schemas.microsoft.com/office/drawing/2014/main" xmlns="" id="{CA940BCF-A595-4849-A145-8403CC21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>
                <a:extLst>
                  <a:ext uri="{FF2B5EF4-FFF2-40B4-BE49-F238E27FC236}">
                    <a16:creationId xmlns:a16="http://schemas.microsoft.com/office/drawing/2014/main" xmlns="" id="{272096A8-C97D-4252-AB12-7E2B48E1E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xmlns="" id="{BCC0598F-DA01-4083-81DF-15D2923709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>
                  <a:extLst>
                    <a:ext uri="{FF2B5EF4-FFF2-40B4-BE49-F238E27FC236}">
                      <a16:creationId xmlns:a16="http://schemas.microsoft.com/office/drawing/2014/main" xmlns="" id="{5C4CE040-7AA0-454F-848C-E4ABF92B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>
                  <a:extLst>
                    <a:ext uri="{FF2B5EF4-FFF2-40B4-BE49-F238E27FC236}">
                      <a16:creationId xmlns:a16="http://schemas.microsoft.com/office/drawing/2014/main" xmlns="" id="{1BCB1204-1391-4DCC-8D82-5C85E3AC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>
                  <a:extLst>
                    <a:ext uri="{FF2B5EF4-FFF2-40B4-BE49-F238E27FC236}">
                      <a16:creationId xmlns:a16="http://schemas.microsoft.com/office/drawing/2014/main" xmlns="" id="{96B6CC9B-F1DA-400E-B142-F83A408D3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>
                <a:extLst>
                  <a:ext uri="{FF2B5EF4-FFF2-40B4-BE49-F238E27FC236}">
                    <a16:creationId xmlns:a16="http://schemas.microsoft.com/office/drawing/2014/main" xmlns="" id="{F0D4E779-3B20-4052-898B-DCFEDFB0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xmlns="" id="{CBBBC081-7F3A-4BB5-B932-93A9FE148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>
                  <a:extLst>
                    <a:ext uri="{FF2B5EF4-FFF2-40B4-BE49-F238E27FC236}">
                      <a16:creationId xmlns:a16="http://schemas.microsoft.com/office/drawing/2014/main" xmlns="" id="{6EB10E7D-C128-48AB-88F5-B7DBEC8ABE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>
                    <a:extLst>
                      <a:ext uri="{FF2B5EF4-FFF2-40B4-BE49-F238E27FC236}">
                        <a16:creationId xmlns:a16="http://schemas.microsoft.com/office/drawing/2014/main" xmlns="" id="{1BE579D9-E601-478D-A3BE-454855D16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>
                    <a:extLst>
                      <a:ext uri="{FF2B5EF4-FFF2-40B4-BE49-F238E27FC236}">
                        <a16:creationId xmlns:a16="http://schemas.microsoft.com/office/drawing/2014/main" xmlns="" id="{CE24B307-F8AA-49E3-AC4B-FA9D92DB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xmlns="" id="{D9E8B924-CE3F-404B-A5F4-A03B7D4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xmlns="" id="{352E7F24-4A03-4ECC-9505-D023B876F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>
                <a:extLst>
                  <a:ext uri="{FF2B5EF4-FFF2-40B4-BE49-F238E27FC236}">
                    <a16:creationId xmlns:a16="http://schemas.microsoft.com/office/drawing/2014/main" xmlns="" id="{8A54AC56-BBB4-4022-A7EC-EE1FF046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>
                <a:extLst>
                  <a:ext uri="{FF2B5EF4-FFF2-40B4-BE49-F238E27FC236}">
                    <a16:creationId xmlns:a16="http://schemas.microsoft.com/office/drawing/2014/main" xmlns="" id="{E3DB5BCD-EC7D-413D-8236-43F4EDDA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xmlns="" id="{57B29102-1F0F-4F5C-A369-845190489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xmlns="" id="{3A95582B-E69F-4E07-A9B6-CCB21729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xmlns="" id="{218D476F-6C97-4941-B40B-A880F4C1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B87786-87C0-48C9-BDCE-3BBA82B05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2553" y="1704168"/>
            <a:ext cx="5252794" cy="12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</TotalTime>
  <Words>355</Words>
  <Application>Microsoft Office PowerPoint</Application>
  <PresentationFormat>Widescreen</PresentationFormat>
  <Paragraphs>36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微软雅黑</vt:lpstr>
      <vt:lpstr>#9Slide07 SVNAdam Gorry</vt:lpstr>
      <vt:lpstr>Arial</vt:lpstr>
      <vt:lpstr>Calibri</vt:lpstr>
      <vt:lpstr>Calibri Light</vt:lpstr>
      <vt:lpstr>SVN-Poky's</vt:lpstr>
      <vt:lpstr>Tahoma</vt:lpstr>
      <vt:lpstr>Times New Roman</vt:lpstr>
      <vt:lpstr>字魂162号-元气酪酪体</vt:lpstr>
      <vt:lpstr>小考拉体</vt:lpstr>
      <vt:lpstr>思源黑体 CN Regular</vt:lpstr>
      <vt:lpstr>等线</vt:lpstr>
      <vt:lpstr>等线 Light</vt:lpstr>
      <vt:lpstr>3_Office Theme</vt:lpstr>
      <vt:lpstr>2_Office 主题</vt:lpstr>
      <vt:lpstr>4_Office Theme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account</cp:lastModifiedBy>
  <cp:revision>45</cp:revision>
  <dcterms:created xsi:type="dcterms:W3CDTF">2023-09-21T03:26:34Z</dcterms:created>
  <dcterms:modified xsi:type="dcterms:W3CDTF">2025-04-11T17:48:46Z</dcterms:modified>
  <cp:category>9Slide.vn</cp:category>
</cp:coreProperties>
</file>