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68" r:id="rId7"/>
  </p:sldMasterIdLst>
  <p:notesMasterIdLst>
    <p:notesMasterId r:id="rId45"/>
  </p:notesMasterIdLst>
  <p:sldIdLst>
    <p:sldId id="263" r:id="rId8"/>
    <p:sldId id="304" r:id="rId9"/>
    <p:sldId id="265" r:id="rId10"/>
    <p:sldId id="297" r:id="rId11"/>
    <p:sldId id="300" r:id="rId12"/>
    <p:sldId id="298" r:id="rId13"/>
    <p:sldId id="299" r:id="rId14"/>
    <p:sldId id="302" r:id="rId15"/>
    <p:sldId id="2007577143" r:id="rId16"/>
    <p:sldId id="305" r:id="rId17"/>
    <p:sldId id="266" r:id="rId18"/>
    <p:sldId id="267" r:id="rId19"/>
    <p:sldId id="306" r:id="rId20"/>
    <p:sldId id="268" r:id="rId21"/>
    <p:sldId id="326" r:id="rId22"/>
    <p:sldId id="327" r:id="rId23"/>
    <p:sldId id="328" r:id="rId24"/>
    <p:sldId id="324" r:id="rId25"/>
    <p:sldId id="291" r:id="rId26"/>
    <p:sldId id="329" r:id="rId27"/>
    <p:sldId id="260" r:id="rId28"/>
    <p:sldId id="323" r:id="rId29"/>
    <p:sldId id="340" r:id="rId30"/>
    <p:sldId id="335" r:id="rId31"/>
    <p:sldId id="336" r:id="rId32"/>
    <p:sldId id="341" r:id="rId33"/>
    <p:sldId id="342" r:id="rId34"/>
    <p:sldId id="343" r:id="rId35"/>
    <p:sldId id="344" r:id="rId36"/>
    <p:sldId id="345" r:id="rId37"/>
    <p:sldId id="346" r:id="rId38"/>
    <p:sldId id="2007577135" r:id="rId39"/>
    <p:sldId id="2007577141" r:id="rId40"/>
    <p:sldId id="2007577142" r:id="rId41"/>
    <p:sldId id="284" r:id="rId42"/>
    <p:sldId id="2007577140" r:id="rId43"/>
    <p:sldId id="33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582" autoAdjust="0"/>
  </p:normalViewPr>
  <p:slideViewPr>
    <p:cSldViewPr snapToGrid="0">
      <p:cViewPr varScale="1">
        <p:scale>
          <a:sx n="89" d="100"/>
          <a:sy n="89" d="100"/>
        </p:scale>
        <p:origin x="14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6141A-60C9-451B-994C-1288CA46FD1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C05BE-EE21-4605-9A26-FC31DBBE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0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05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26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7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7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CHUỘT VÀO BÔNG HOA ĐỂ ĐƯỢC DẪN ĐẾN CÂU HỎI TƯƠNG ỨNG.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6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9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53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22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93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7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nhạc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003E3E-D0ED-AE74-8EF3-9A35A5133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CD6050-3801-5110-A8D7-EF187ACC2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00ACDA-EA61-7629-BE3C-84EA64AD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EE0698-E873-5275-A58F-5DBE60CFB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45D8F1-CDAB-512B-6E8A-AF85115D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9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F2F451-88C7-266D-BB41-9DB3E0CE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84CF1B-126E-46EF-21FA-69FC80456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A6E53E-094F-72B4-30F8-2C788CD3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98AA83-CF0D-9458-D32F-98DEF10E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6C7A15-CFB0-AD69-0D01-70DF91A9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3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7F8CCF-740F-2758-41B6-8B6B82127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15B287-07CB-1D49-3CAC-20B47E0E2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E8675E-C632-02BB-53FD-492E68E8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327316-DB1A-502B-E2E4-BD6B42211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A6D455-C5E4-9DE8-C00F-9B1B5FE9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26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891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26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7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295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65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38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856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7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861F28-E76D-28E6-2170-89C47878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AAB778-1D09-B776-9CA7-17CC7E833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FE63CE-1B7E-7C7F-EED6-42B301BBB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DDFFB1-6FA7-37DD-70F9-1EE69668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4D9D26-EA7C-0A6F-B2F5-6F63741E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11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2756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1155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934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7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85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879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850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037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585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09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E77EB-184E-DBE4-D3A8-79B73A99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96F0AE-F5A2-944B-DDDE-F2C11D3BA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363587-7F7A-ACBF-1E9D-E03F43D9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883475-20E3-1901-5B53-6762E9CE5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94679D-1903-9CC4-C537-8EDCCD66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54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6671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330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2413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706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069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719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033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24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349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23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E36770-F61D-1DEC-53CB-B549A6D5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B19850-FC15-3EE6-D253-1EBA084CF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A5DD089-BA02-EAD9-3789-15444EC68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583952-F5CE-A08F-8961-77742497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DEFC290-019F-4E84-24CC-35965A34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9BD2E9-CEA7-99BE-EE70-3B8BD9D2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97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068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877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401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0872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4578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1026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402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287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11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50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BD00AE-3699-B1D8-62CA-94CE4EC6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7EF0D8B-41FD-B71D-8A12-EDB17AEF9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BD6406-D88F-16E0-CE85-237AA1CB2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7C5152B-9B56-194C-A623-6BF868A0A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D3D61EE-8FB0-F0F0-C287-D82E71CDE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5FF07C4-DAC9-2791-7140-0BA8AB51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8476BAC-5809-4E12-51A5-C71BE71E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DAC8256-7278-E421-D559-0193AAD5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558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83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2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6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78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87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425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81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CA99E2-D569-4226-11D9-889B845A1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2C4A8A-D9EB-4FDE-4BBE-A4EC68BC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CBED886-7FB6-1D60-6849-9EFEEC86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6164F67-443F-2D71-BA10-0B3D83A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7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2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7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1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2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4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6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7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CDFD35-6921-1CB3-EBD9-5FD8E380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9C478B3-4F8E-AE2E-57FB-A0282A93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9F58C9-8268-31CE-2BCF-31DD4C85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90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731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12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603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86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69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0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18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952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6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88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FF6748-925A-1C50-350B-76462326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31E45B-B670-C6B2-D1E0-DA821176F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485109-9E66-91EE-D512-70E33E50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A3B88C-FB7F-7D74-8D95-BE1D9395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1AB85D-EC1A-80B0-CE4C-B6BBF439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5DDB7C-5821-7E17-AC28-C52D415C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78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4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F4849F-0901-85D0-0E99-E69BAD4E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8886651-DBBF-193A-4C5E-2C37CEB7C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29D4B2-2491-FCC5-A6EB-CBE32C6F5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9A02CD-AA54-2398-97DC-8AAEBF173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DE3310-9138-D9A1-AC78-CC314CB88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DE7C2A-7CB1-C237-A426-2365D38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44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91D49522-D101-92B3-69A6-89B8DD1DC3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4260DF8-AE7F-8282-D9A8-EC0DF823B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953FD4-9FFC-DB1F-DE3B-CB3D28694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104022-4F69-4101-6FB5-8F1BBCD0C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DAB6A-7858-4E2D-B1A4-A8E0BDA594E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F02AF-B5B6-6833-82BD-C77B41E91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F906A-EDAE-5B41-4C28-EC5EF7860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3EDC5-2157-453E-B45E-1B17A3C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674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A9AE786-D75E-C397-7FE7-6BAC487052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03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05377C05-B257-D617-6756-8E047787F1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44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41A71EC-1D09-CAFF-03B6-050251DD45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84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D428F03-0FEE-93B1-2F9D-3F5507812D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2334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B91CACDF-412A-2C69-C62E-D2B9EF747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2103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8E730BF-EECB-881B-FD2F-4FC93F7BEA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431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svg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5" Type="http://schemas.openxmlformats.org/officeDocument/2006/relationships/image" Target="../media/image62.sv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jpg"/><Relationship Id="rId12" Type="http://schemas.openxmlformats.org/officeDocument/2006/relationships/image" Target="../media/image6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0.svg"/><Relationship Id="rId11" Type="http://schemas.microsoft.com/office/2007/relationships/hdphoto" Target="../media/hdphoto11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68.svg"/><Relationship Id="rId9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jpg"/><Relationship Id="rId12" Type="http://schemas.openxmlformats.org/officeDocument/2006/relationships/image" Target="../media/image6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svg"/><Relationship Id="rId11" Type="http://schemas.microsoft.com/office/2007/relationships/hdphoto" Target="../media/hdphoto11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68.svg"/><Relationship Id="rId9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85.sv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9.sv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68.png"/><Relationship Id="rId1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jpg"/><Relationship Id="rId12" Type="http://schemas.openxmlformats.org/officeDocument/2006/relationships/image" Target="../media/image7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svg"/><Relationship Id="rId11" Type="http://schemas.microsoft.com/office/2007/relationships/hdphoto" Target="../media/hdphoto11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68.svg"/><Relationship Id="rId9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jpg"/><Relationship Id="rId12" Type="http://schemas.openxmlformats.org/officeDocument/2006/relationships/image" Target="../media/image7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svg"/><Relationship Id="rId11" Type="http://schemas.microsoft.com/office/2007/relationships/hdphoto" Target="../media/hdphoto11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68.sv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85.sv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9.sv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68.png"/><Relationship Id="rId1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2.sv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6.svg"/><Relationship Id="rId5" Type="http://schemas.openxmlformats.org/officeDocument/2006/relationships/image" Target="../media/image77.png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9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5" Type="http://schemas.microsoft.com/office/2007/relationships/hdphoto" Target="../media/hdphoto14.wdp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08.svg"/><Relationship Id="rId5" Type="http://schemas.openxmlformats.org/officeDocument/2006/relationships/image" Target="../media/image86.png"/><Relationship Id="rId4" Type="http://schemas.openxmlformats.org/officeDocument/2006/relationships/image" Target="../media/image10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18" Type="http://schemas.openxmlformats.org/officeDocument/2006/relationships/image" Target="../media/image24.png"/><Relationship Id="rId3" Type="http://schemas.microsoft.com/office/2007/relationships/media" Target="../media/media2.mp3"/><Relationship Id="rId21" Type="http://schemas.openxmlformats.org/officeDocument/2006/relationships/image" Target="../media/image26.svg"/><Relationship Id="rId7" Type="http://schemas.openxmlformats.org/officeDocument/2006/relationships/audio" Target="../media/audio2.wav"/><Relationship Id="rId12" Type="http://schemas.microsoft.com/office/2007/relationships/hdphoto" Target="../media/hdphoto5.wdp"/><Relationship Id="rId17" Type="http://schemas.openxmlformats.org/officeDocument/2006/relationships/slide" Target="slide6.xml"/><Relationship Id="rId25" Type="http://schemas.openxmlformats.org/officeDocument/2006/relationships/slide" Target="slide1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5" Type="http://schemas.openxmlformats.org/officeDocument/2006/relationships/slide" Target="slide8.xml"/><Relationship Id="rId23" Type="http://schemas.openxmlformats.org/officeDocument/2006/relationships/image" Target="../media/image27.png"/><Relationship Id="rId10" Type="http://schemas.microsoft.com/office/2007/relationships/hdphoto" Target="../media/hdphoto4.wdp"/><Relationship Id="rId19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emf"/><Relationship Id="rId5" Type="http://schemas.openxmlformats.org/officeDocument/2006/relationships/image" Target="../media/image19.png"/><Relationship Id="rId10" Type="http://schemas.microsoft.com/office/2007/relationships/hdphoto" Target="../media/hdphoto6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emf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emf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43F927-7277-AFE5-8BD7-1C7A0F8AE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174" y="2207060"/>
            <a:ext cx="6017274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7CD7CE-8305-9154-1332-42F995BF8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389" y="2751910"/>
            <a:ext cx="6407451" cy="278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95A258D-C889-9778-F787-D9F098844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976" y="1245269"/>
            <a:ext cx="3286029" cy="145707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2619" y="0"/>
            <a:ext cx="63895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b="1" cap="all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altLang="en-US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GIÁO DỤC &amp; </a:t>
            </a:r>
            <a:r>
              <a:rPr lang="en-US" altLang="en-US" b="1" cap="all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cap="all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QUẬN HỒNG BÀNG</a:t>
            </a:r>
          </a:p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en-US" sz="16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altLang="en-US" sz="16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TIỂU HỌC AN HỒNG</a:t>
            </a:r>
            <a:endParaRPr lang="en-US" altLang="en-US" sz="1600" cap="all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6048" y="5319238"/>
            <a:ext cx="618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62D190-EDEA-BE99-ED53-415907B7E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11" y="813988"/>
            <a:ext cx="624284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8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1695807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106652"/>
              <a:ext cx="7085830" cy="2339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Hoạt động 1: Gửi thông điệp yêu thương đến thầy cô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90B06D9-A80D-3659-8AF6-E839902FC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92" y="3804968"/>
            <a:ext cx="4101023" cy="29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92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C0991CD-1505-3ADE-A549-9DDE1A325E03}"/>
              </a:ext>
            </a:extLst>
          </p:cNvPr>
          <p:cNvGrpSpPr/>
          <p:nvPr/>
        </p:nvGrpSpPr>
        <p:grpSpPr>
          <a:xfrm>
            <a:off x="3759200" y="1253702"/>
            <a:ext cx="8107680" cy="1468950"/>
            <a:chOff x="3759200" y="1876946"/>
            <a:chExt cx="8107680" cy="30201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F3D7A27E-6A2C-0456-242F-4D65CBD08D27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71A50FA-4067-39BB-07C2-22F747E6FAC7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272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có kỉ niệm sâu sắc với thầy, cô giáo nào? Đó là kỉ niệm gì?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85C158-D029-E538-145E-6FB01B005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2" y="2753475"/>
            <a:ext cx="4304424" cy="43044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0313617-EF77-F2D9-251A-EF6D65BF5CAB}"/>
              </a:ext>
            </a:extLst>
          </p:cNvPr>
          <p:cNvGrpSpPr/>
          <p:nvPr/>
        </p:nvGrpSpPr>
        <p:grpSpPr>
          <a:xfrm>
            <a:off x="4540036" y="3493468"/>
            <a:ext cx="7651964" cy="1468950"/>
            <a:chOff x="3759200" y="1876946"/>
            <a:chExt cx="8107680" cy="30201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980EF141-D736-5FA2-E5AB-946F7BCF194D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70B99F2-4E3A-17A9-0480-2CE445DACF09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272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Nhắc lại kỉ niệm ấy em muốn gửi thông điệp gì đến thầy, cô?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B39224-142C-386D-6FA9-CE8D7C33A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BC99AE-F63F-D4EA-EE6C-53B1FD42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23" y="896112"/>
            <a:ext cx="6242845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06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B229D32-B738-BD1E-B65F-51709A5FB3D0}"/>
              </a:ext>
            </a:extLst>
          </p:cNvPr>
          <p:cNvSpPr/>
          <p:nvPr/>
        </p:nvSpPr>
        <p:spPr>
          <a:xfrm>
            <a:off x="339047" y="215758"/>
            <a:ext cx="11517331" cy="6308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ẤP XẾP GIẤY -">
            <a:hlinkClick r:id="" action="ppaction://media"/>
            <a:extLst>
              <a:ext uri="{FF2B5EF4-FFF2-40B4-BE49-F238E27FC236}">
                <a16:creationId xmlns="" xmlns:a16="http://schemas.microsoft.com/office/drawing/2014/main" id="{ABB845F2-5FEB-CFB0-ABF6-FF29732EF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27B1E7-9DC7-8FEC-22D2-5CA941928BEC}"/>
              </a:ext>
            </a:extLst>
          </p:cNvPr>
          <p:cNvSpPr txBox="1"/>
          <p:nvPr/>
        </p:nvSpPr>
        <p:spPr>
          <a:xfrm>
            <a:off x="3394952" y="4206178"/>
            <a:ext cx="6070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srgbClr val="0071C4"/>
                </a:solidFill>
              </a:rPr>
              <a:t>Mỗi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cánh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hạc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giấy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sẽ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mang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tình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cảm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ấm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áp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của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em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đến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với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thầy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cô</a:t>
            </a:r>
            <a:r>
              <a:rPr lang="en-US" sz="4000" dirty="0">
                <a:solidFill>
                  <a:srgbClr val="0071C4"/>
                </a:solidFill>
              </a:rPr>
              <a:t>, </a:t>
            </a:r>
            <a:r>
              <a:rPr lang="en-US" sz="4000" dirty="0" err="1">
                <a:solidFill>
                  <a:srgbClr val="0071C4"/>
                </a:solidFill>
              </a:rPr>
              <a:t>khiến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thầy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cô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nhớ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mãi</a:t>
            </a:r>
            <a:r>
              <a:rPr lang="en-US" sz="4000" dirty="0">
                <a:solidFill>
                  <a:srgbClr val="0071C4"/>
                </a:solidFill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1C4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7A1E42-5271-03D6-D307-33947F18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41" y="5810892"/>
            <a:ext cx="1698737" cy="949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4C36528-B038-5A5A-A6DD-6FBABF17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290" y="5810892"/>
            <a:ext cx="1698737" cy="9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8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1703793"/>
            <a:chOff x="4490720" y="1889760"/>
            <a:chExt cx="7290052" cy="275502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A1D8E5E-90AD-F238-8117-4D41D19D3AFE}"/>
                </a:ext>
              </a:extLst>
            </p:cNvPr>
            <p:cNvSpPr txBox="1"/>
            <p:nvPr/>
          </p:nvSpPr>
          <p:spPr>
            <a:xfrm>
              <a:off x="4592831" y="2106652"/>
              <a:ext cx="7085830" cy="2538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2. Chia sẻ yêu thương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00CD34-1329-C0D2-75CA-E370BC99B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473" y="3943113"/>
            <a:ext cx="3395237" cy="28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126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pic>
        <p:nvPicPr>
          <p:cNvPr id="7" name="Windy Hill  羽肿">
            <a:hlinkClick r:id="" action="ppaction://media"/>
            <a:extLst>
              <a:ext uri="{FF2B5EF4-FFF2-40B4-BE49-F238E27FC236}">
                <a16:creationId xmlns="" xmlns:a16="http://schemas.microsoft.com/office/drawing/2014/main" id="{075FEFB6-73A7-53B4-F6CB-5E23658D6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2879" y="205482"/>
            <a:ext cx="1330789" cy="1330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CFE030D-3B68-3DB3-FCFB-66A68527BE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35" y="1031695"/>
            <a:ext cx="5938464" cy="593846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9E4A5F16-A138-3023-1F19-6209340A2BE7}"/>
              </a:ext>
            </a:extLst>
          </p:cNvPr>
          <p:cNvSpPr/>
          <p:nvPr/>
        </p:nvSpPr>
        <p:spPr>
          <a:xfrm>
            <a:off x="164387" y="647271"/>
            <a:ext cx="3181562" cy="1384955"/>
          </a:xfrm>
          <a:prstGeom prst="wedgeRoundRectCallout">
            <a:avLst>
              <a:gd name="adj1" fmla="val 28911"/>
              <a:gd name="adj2" fmla="val 66689"/>
              <a:gd name="adj3" fmla="val 16667"/>
            </a:avLst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Đôi khi tôi còn gặp khó khăn trong việc nói lời cảm ơn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7D84EDD0-C88C-DB48-DE44-14AD9C0EA447}"/>
              </a:ext>
            </a:extLst>
          </p:cNvPr>
          <p:cNvSpPr/>
          <p:nvPr/>
        </p:nvSpPr>
        <p:spPr>
          <a:xfrm>
            <a:off x="8846050" y="2938409"/>
            <a:ext cx="3181562" cy="1189746"/>
          </a:xfrm>
          <a:prstGeom prst="wedgeRoundRectCallout">
            <a:avLst>
              <a:gd name="adj1" fmla="val -62478"/>
              <a:gd name="adj2" fmla="val 29556"/>
              <a:gd name="adj3" fmla="val 16667"/>
            </a:avLst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Khó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tôi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...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54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6E2563-AA8C-BBC4-2F2D-D8BFF664F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772FBD42-EFCE-54C8-C45E-4FAC98E30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98696" y="2391285"/>
            <a:ext cx="3837822" cy="46872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1DF9F51-6795-2F84-3EF5-B14CCCB5253E}"/>
              </a:ext>
            </a:extLst>
          </p:cNvPr>
          <p:cNvGrpSpPr/>
          <p:nvPr/>
        </p:nvGrpSpPr>
        <p:grpSpPr>
          <a:xfrm>
            <a:off x="3901883" y="1068512"/>
            <a:ext cx="7975043" cy="1681748"/>
            <a:chOff x="3501653" y="216610"/>
            <a:chExt cx="6587225" cy="206174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5CC05A8C-F6A1-6EDF-C42E-4A81EAAED486}"/>
                </a:ext>
              </a:extLst>
            </p:cNvPr>
            <p:cNvSpPr/>
            <p:nvPr/>
          </p:nvSpPr>
          <p:spPr>
            <a:xfrm>
              <a:off x="3501653" y="216610"/>
              <a:ext cx="6587225" cy="2061743"/>
            </a:xfrm>
            <a:prstGeom prst="wedgeRoundRectCallout">
              <a:avLst>
                <a:gd name="adj1" fmla="val -53756"/>
                <a:gd name="adj2" fmla="val 32713"/>
                <a:gd name="adj3" fmla="val 16667"/>
              </a:avLst>
            </a:prstGeom>
            <a:solidFill>
              <a:srgbClr val="E6FAFE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5AA9B98-D8E9-AEEE-F993-355AA55648A0}"/>
                </a:ext>
              </a:extLst>
            </p:cNvPr>
            <p:cNvSpPr txBox="1"/>
            <p:nvPr/>
          </p:nvSpPr>
          <p:spPr>
            <a:xfrm>
              <a:off x="3631538" y="496055"/>
              <a:ext cx="6457340" cy="1471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hỗ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95244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4D40376-542E-7CCD-25A8-A7D30490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B1638D-4005-D9AB-1D40-D276D7F87DE5}"/>
              </a:ext>
            </a:extLst>
          </p:cNvPr>
          <p:cNvSpPr txBox="1"/>
          <p:nvPr/>
        </p:nvSpPr>
        <p:spPr>
          <a:xfrm>
            <a:off x="2088451" y="2128146"/>
            <a:ext cx="83879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thầy cô và bạn bè bên cạnh, chúng ta sẽ tìm ra cách để vượt qua khó khăn.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59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259909-D37C-F1C3-FAAA-DE72565C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0" y="896794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F50A1E-1197-CE43-2CC0-77AC7C645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7" y="666202"/>
            <a:ext cx="64867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3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16E3AF-CCAC-8710-32EC-BFE03BC42EC1}"/>
              </a:ext>
            </a:extLst>
          </p:cNvPr>
          <p:cNvGrpSpPr/>
          <p:nvPr/>
        </p:nvGrpSpPr>
        <p:grpSpPr>
          <a:xfrm>
            <a:off x="1356188" y="195487"/>
            <a:ext cx="10284431" cy="2568261"/>
            <a:chOff x="4683760" y="1715948"/>
            <a:chExt cx="6903972" cy="30897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10C52634-F659-BBDC-C822-E22A649751B8}"/>
                </a:ext>
              </a:extLst>
            </p:cNvPr>
            <p:cNvSpPr/>
            <p:nvPr/>
          </p:nvSpPr>
          <p:spPr>
            <a:xfrm>
              <a:off x="4683760" y="1715948"/>
              <a:ext cx="6903972" cy="3089732"/>
            </a:xfrm>
            <a:prstGeom prst="roundRect">
              <a:avLst/>
            </a:prstGeom>
            <a:solidFill>
              <a:srgbClr val="E6FFD9"/>
            </a:solidFill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9E0F038-FFC8-7DF8-DA14-48A4210914A8}"/>
                </a:ext>
              </a:extLst>
            </p:cNvPr>
            <p:cNvSpPr txBox="1"/>
            <p:nvPr/>
          </p:nvSpPr>
          <p:spPr>
            <a:xfrm>
              <a:off x="4997766" y="1829653"/>
              <a:ext cx="627595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2222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vi-VN" sz="3200" b="1" i="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ề nhà cùng với người thân: </a:t>
              </a:r>
              <a:endParaRPr lang="en-US" sz="3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200" i="1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Thực hiện trò chuyện với người thân về những những kỉ niệm sâu sắc em đã có với thầy, cô giáo.</a:t>
              </a:r>
              <a:endParaRPr lang="en-US" sz="3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200" i="1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Tiếp tục gấp hạc giấy và gửi đến thầy cô giáo đã từng dạy mình những thông điệp yêu thương.</a:t>
              </a:r>
              <a:endParaRPr lang="vi-V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206" y="1224035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=""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4EB4202-B76A-DDD5-9B40-5C0ABD0F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0080" y="1014954"/>
            <a:ext cx="715732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=""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DE2178-FB20-57AA-CF4B-6B110B36C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2975" y="646443"/>
            <a:ext cx="679153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=""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=""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07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6DBFA2-142E-580E-92B6-1E8DC777B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655" y="437221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=""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386226-7DFE-97EB-43CD-5CB25927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351" y="498867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=""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70C5BD41-7DC7-65A7-2879-806166F8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152400"/>
            <a:ext cx="1361440" cy="13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4DAB858-5C69-AF6F-AA45-F6F6CA3514A6}"/>
              </a:ext>
            </a:extLst>
          </p:cNvPr>
          <p:cNvGrpSpPr/>
          <p:nvPr/>
        </p:nvGrpSpPr>
        <p:grpSpPr>
          <a:xfrm>
            <a:off x="137648" y="-132080"/>
            <a:ext cx="4838460" cy="2874214"/>
            <a:chOff x="0" y="-132080"/>
            <a:chExt cx="4838460" cy="287421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0EF851D2-4F3E-0E95-9827-C05DDF44B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32080"/>
              <a:ext cx="4449840" cy="257083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927DBA3E-C7CF-079B-91EB-9DF41E6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326" y="-92752"/>
              <a:ext cx="4682134" cy="2834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161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nen-vui-ve-song-dong-de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90A25F-38DA-446F-8C46-F37147ACA141}"/>
              </a:ext>
            </a:extLst>
          </p:cNvPr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CHÚC MỪNG SINH NHẬT THÁNG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D108E7AE-8FC4-AE34-8931-EE18243507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510BEAC1-2024-20B2-F51D-AE6701EED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504D61-10B5-2F88-3E59-962010FA34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3C256B8-A77F-CEC5-F1D3-E40B7AA165FF}"/>
              </a:ext>
            </a:extLst>
          </p:cNvPr>
          <p:cNvSpPr txBox="1"/>
          <p:nvPr/>
        </p:nvSpPr>
        <p:spPr>
          <a:xfrm>
            <a:off x="2667001" y="883703"/>
            <a:ext cx="68484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CHỦ ĐỀ TUẦN 12: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 chức hoạt động chào mừng ngày nhà giáo Việt Nam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337506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1B9593-175F-0AC3-68A2-C8B238425CD7}"/>
              </a:ext>
            </a:extLst>
          </p:cNvPr>
          <p:cNvSpPr txBox="1"/>
          <p:nvPr/>
        </p:nvSpPr>
        <p:spPr>
          <a:xfrm>
            <a:off x="850508" y="515507"/>
            <a:ext cx="10664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 hạc giấy yêu thương đã chuẩn bị từ tiết học trước tới thầy cô.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6DEE4B-BE83-C8DB-36EA-9140E2A5B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78" y="1872411"/>
            <a:ext cx="6244967" cy="4117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286135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1B9593-175F-0AC3-68A2-C8B238425CD7}"/>
              </a:ext>
            </a:extLst>
          </p:cNvPr>
          <p:cNvSpPr txBox="1"/>
          <p:nvPr/>
        </p:nvSpPr>
        <p:spPr>
          <a:xfrm>
            <a:off x="850508" y="515507"/>
            <a:ext cx="1066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B1530072-5C21-BE1C-D852-E4C8DC164253}"/>
              </a:ext>
            </a:extLst>
          </p:cNvPr>
          <p:cNvSpPr/>
          <p:nvPr/>
        </p:nvSpPr>
        <p:spPr>
          <a:xfrm>
            <a:off x="780837" y="1454533"/>
            <a:ext cx="10315253" cy="4730509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Cho cả lớp đứng thành hai hàng dọc. Các thành viên ở hai hàng kết đôi, nắm tay nhau giơ lên tạo thành mái nhà và hát một bà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i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 hát.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Một thành viên thừa ra sẽ chạy từ cuối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lên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giữa hai hàng, lựa chọn một bạn bất kì để kết đôi, cùng nhau chạy lên đầu hàng.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Người mới bị thừa ra tiếp tục hành động tương tự để tìm bạn kết đôi.</a:t>
            </a:r>
          </a:p>
        </p:txBody>
      </p:sp>
    </p:spTree>
    <p:extLst>
      <p:ext uri="{BB962C8B-B14F-4D97-AF65-F5344CB8AC3E}">
        <p14:creationId xmlns:p14="http://schemas.microsoft.com/office/powerpoint/2010/main" val="2364805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286135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A8739A-A26E-4E09-C7D2-9CEEEE30D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1340" y="662843"/>
            <a:ext cx="7780481" cy="51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981110" y="1762405"/>
            <a:ext cx="612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/>
              </a:rPr>
              <a:t>hia sẻ cảm xúc gắn kết giữa các bạn trong lớp khi chơi trò chơi.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1068512" y="1801372"/>
            <a:ext cx="10169330" cy="3530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 nhà cùng trao đổi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lời nói, hành động thể hiện sự yêu thương với thầy cô.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những khó khăn với bạn bè.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2EA35D-5EE4-0171-216F-3A7D0E57B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444" y="293713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916609-D379-3FC4-0CB3-15561C96B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31" y="2144892"/>
            <a:ext cx="601117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EEE7F12-22BC-0D80-C2C1-43EE56D93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78" y="1501091"/>
            <a:ext cx="2523963" cy="52308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465E77E-1C9D-8A44-2B81-33864CC6A445}"/>
              </a:ext>
            </a:extLst>
          </p:cNvPr>
          <p:cNvGrpSpPr/>
          <p:nvPr/>
        </p:nvGrpSpPr>
        <p:grpSpPr>
          <a:xfrm>
            <a:off x="2988476" y="1026490"/>
            <a:ext cx="5895370" cy="1929852"/>
            <a:chOff x="2868246" y="1053045"/>
            <a:chExt cx="5895370" cy="1929852"/>
          </a:xfrm>
        </p:grpSpPr>
        <p:sp>
          <p:nvSpPr>
            <p:cNvPr id="16" name="Flowchart: Alternate Process 15">
              <a:extLst>
                <a:ext uri="{FF2B5EF4-FFF2-40B4-BE49-F238E27FC236}">
                  <a16:creationId xmlns="" xmlns:a16="http://schemas.microsoft.com/office/drawing/2014/main" id="{CF955EE8-2A31-73B6-8FC7-6FB2EA0FFA63}"/>
                </a:ext>
              </a:extLst>
            </p:cNvPr>
            <p:cNvSpPr/>
            <p:nvPr/>
          </p:nvSpPr>
          <p:spPr>
            <a:xfrm>
              <a:off x="2868246" y="1053045"/>
              <a:ext cx="5895370" cy="1929852"/>
            </a:xfrm>
            <a:prstGeom prst="flowChartAlternateProcess">
              <a:avLst/>
            </a:prstGeom>
            <a:solidFill>
              <a:srgbClr val="E6FFD9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E6FFD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F403AC5-7E48-4785-0A46-1DFA4E0DF5CC}"/>
                </a:ext>
              </a:extLst>
            </p:cNvPr>
            <p:cNvSpPr txBox="1"/>
            <p:nvPr/>
          </p:nvSpPr>
          <p:spPr>
            <a:xfrm>
              <a:off x="2971676" y="1247489"/>
              <a:ext cx="5688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Các bạn hãy chọn một bông hoa bất kì để khám phá các thử thách thú vị nhé!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BF0EDB4-F249-994E-8E95-CADAAAFB4D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2847" y="1665856"/>
            <a:ext cx="2388222" cy="5005713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2F3BD7A-8E3B-F52F-A136-89B4A88F67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9677" y="3227842"/>
            <a:ext cx="1865133" cy="3415030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75E9174-52F7-CA08-CEE5-429C297BB0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70690" y="3770228"/>
            <a:ext cx="1369417" cy="2504708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="" xmlns:a16="http://schemas.microsoft.com/office/drawing/2014/main" id="{5BFCA9A9-329E-7668-330E-D69FF938E9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427377" y="3819980"/>
            <a:ext cx="1526725" cy="2749232"/>
          </a:xfrm>
          <a:prstGeom prst="rect">
            <a:avLst/>
          </a:prstGeom>
        </p:spPr>
      </p:pic>
      <p:pic>
        <p:nvPicPr>
          <p:cNvPr id="27" name="Graphic 26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669FFD8-162F-BB38-C70F-4621656F13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2575799" y="3451677"/>
            <a:ext cx="1852760" cy="29871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11F8E7B-55AF-855A-78E3-1D4B674E7D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2596" y="5777768"/>
            <a:ext cx="9321592" cy="1133954"/>
          </a:xfrm>
          <a:prstGeom prst="rect">
            <a:avLst/>
          </a:prstGeom>
        </p:spPr>
      </p:pic>
      <p:pic>
        <p:nvPicPr>
          <p:cNvPr id="23556" name="Picture 4">
            <a:extLst>
              <a:ext uri="{FF2B5EF4-FFF2-40B4-BE49-F238E27FC236}">
                <a16:creationId xmlns="" xmlns:a16="http://schemas.microsoft.com/office/drawing/2014/main" id="{874E0127-65BA-5027-45C5-099F29B5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67">
            <a:off x="3915594" y="770525"/>
            <a:ext cx="3560628" cy="25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FC926690-4B20-C8D8-BEC9-3CC3C08BF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43382" y="325915"/>
            <a:ext cx="487363" cy="487363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DAC10109-B5C7-450A-3DF9-F2D9EAB6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47757" y="977252"/>
            <a:ext cx="487363" cy="487363"/>
          </a:xfrm>
          <a:prstGeom prst="rect">
            <a:avLst/>
          </a:prstGeom>
        </p:spPr>
      </p:pic>
      <p:sp>
        <p:nvSpPr>
          <p:cNvPr id="3" name="Rectangle: Rounded Corners 2">
            <a:hlinkClick r:id="rId25" action="ppaction://hlinksldjump"/>
            <a:extLst>
              <a:ext uri="{FF2B5EF4-FFF2-40B4-BE49-F238E27FC236}">
                <a16:creationId xmlns="" xmlns:a16="http://schemas.microsoft.com/office/drawing/2014/main" id="{161E2A76-8E2F-5A1C-6843-5096138B4BAC}"/>
              </a:ext>
            </a:extLst>
          </p:cNvPr>
          <p:cNvSpPr/>
          <p:nvPr/>
        </p:nvSpPr>
        <p:spPr>
          <a:xfrm>
            <a:off x="10972800" y="102742"/>
            <a:ext cx="1109609" cy="523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62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3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1667 L -0.07161 -0.3752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1960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27734 -0.2254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23971 -0.3319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-1659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6862 -0.3032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15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018706" y="1330870"/>
            <a:ext cx="8354611" cy="1712173"/>
            <a:chOff x="1732524" y="746940"/>
            <a:chExt cx="8354611" cy="3328722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2524" y="746940"/>
              <a:ext cx="8154586" cy="33287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2130671" y="1153404"/>
              <a:ext cx="7956464" cy="233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kể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thầy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</p:txBody>
        </p:sp>
      </p:grpSp>
      <p:sp>
        <p:nvSpPr>
          <p:cNvPr id="26" name="c">
            <a:extLst>
              <a:ext uri="{FF2B5EF4-FFF2-40B4-BE49-F238E27FC236}">
                <a16:creationId xmlns="" xmlns:a16="http://schemas.microsoft.com/office/drawing/2014/main" id="{C0830F0E-0A7D-EC64-5919-AE3A812DC567}"/>
              </a:ext>
            </a:extLst>
          </p:cNvPr>
          <p:cNvSpPr/>
          <p:nvPr/>
        </p:nvSpPr>
        <p:spPr>
          <a:xfrm>
            <a:off x="1168428" y="4042630"/>
            <a:ext cx="985514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 định lớp, điểm danh, giảng bài, chấm bài, soạn bài, quan tâm học sinh,…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761B851-4420-8680-BCD3-7115E0498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B8A8B103-F6E3-228D-72E3-9C93FC32D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" y="1330870"/>
            <a:ext cx="1566718" cy="15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8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="" xmlns:a16="http://schemas.microsoft.com/office/drawing/2014/main" id="{BEAFA762-BCC2-21A8-8A32-63949B80C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68" y="1391440"/>
            <a:ext cx="1819378" cy="176349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514304" y="845409"/>
            <a:ext cx="6872353" cy="3202808"/>
            <a:chOff x="2373640" y="809897"/>
            <a:chExt cx="6872353" cy="3202808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73640" y="809897"/>
              <a:ext cx="6872353" cy="32028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3716962" y="980140"/>
              <a:ext cx="4526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Da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trắng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muốt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Ruột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trắng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Thích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cọ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="" xmlns:a16="http://schemas.microsoft.com/office/drawing/2014/main" id="{C0830F0E-0A7D-EC64-5919-AE3A812DC567}"/>
              </a:ext>
            </a:extLst>
          </p:cNvPr>
          <p:cNvSpPr/>
          <p:nvPr/>
        </p:nvSpPr>
        <p:spPr>
          <a:xfrm>
            <a:off x="3165951" y="4691622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 phấn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FF27F32-49AA-4FA0-5165-8FB39BE17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6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379217" y="782452"/>
            <a:ext cx="7142528" cy="3328722"/>
            <a:chOff x="2238553" y="746940"/>
            <a:chExt cx="7142528" cy="3328722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8553" y="746940"/>
              <a:ext cx="7142528" cy="33287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2707070" y="1008341"/>
              <a:ext cx="64965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đuôi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vắn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đốt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đều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yêu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ngắn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mọi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       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="" xmlns:a16="http://schemas.microsoft.com/office/drawing/2014/main" id="{C0830F0E-0A7D-EC64-5919-AE3A812DC567}"/>
              </a:ext>
            </a:extLst>
          </p:cNvPr>
          <p:cNvSpPr/>
          <p:nvPr/>
        </p:nvSpPr>
        <p:spPr>
          <a:xfrm>
            <a:off x="3165951" y="4691622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Thước kẻ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98CBF892-8B72-9A4E-F5D3-77BAC82E3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44" y="1534285"/>
            <a:ext cx="1749704" cy="1676545"/>
          </a:xfrm>
          <a:prstGeom prst="rect">
            <a:avLst/>
          </a:prstGeom>
        </p:spPr>
      </p:pic>
      <p:pic>
        <p:nvPicPr>
          <p:cNvPr id="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761B851-4420-8680-BCD3-7115E0498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6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A22D15F-892A-3070-E3D0-1B3F4F82EC1E}"/>
              </a:ext>
            </a:extLst>
          </p:cNvPr>
          <p:cNvGrpSpPr/>
          <p:nvPr/>
        </p:nvGrpSpPr>
        <p:grpSpPr>
          <a:xfrm>
            <a:off x="2659823" y="1381285"/>
            <a:ext cx="6872353" cy="2442830"/>
            <a:chOff x="2373640" y="1377924"/>
            <a:chExt cx="6872353" cy="244283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3640" y="1377924"/>
              <a:ext cx="6872353" cy="21555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E21B6D8-8955-A800-730B-EC1853266DC1}"/>
                </a:ext>
              </a:extLst>
            </p:cNvPr>
            <p:cNvSpPr txBox="1"/>
            <p:nvPr/>
          </p:nvSpPr>
          <p:spPr>
            <a:xfrm>
              <a:off x="2695143" y="1512430"/>
              <a:ext cx="61007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Nghề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khuyên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hay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phải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="" xmlns:a16="http://schemas.microsoft.com/office/drawing/2014/main" id="{C0830F0E-0A7D-EC64-5919-AE3A812DC567}"/>
              </a:ext>
            </a:extLst>
          </p:cNvPr>
          <p:cNvSpPr/>
          <p:nvPr/>
        </p:nvSpPr>
        <p:spPr>
          <a:xfrm>
            <a:off x="3446325" y="4095784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Nghề giáo viên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FF27F32-49AA-4FA0-5165-8FB39BE17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="" xmlns:a16="http://schemas.microsoft.com/office/drawing/2014/main" id="{5FD036A6-AF5E-B8D5-1DDF-4306FD3CA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984" y="1531504"/>
            <a:ext cx="174970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7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0073B0D-361C-008F-D917-F303F599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989" y="1248640"/>
            <a:ext cx="4273666" cy="1072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169A4E9-6125-2710-AAE7-B91F5A8B8C69}"/>
              </a:ext>
            </a:extLst>
          </p:cNvPr>
          <p:cNvSpPr txBox="1"/>
          <p:nvPr/>
        </p:nvSpPr>
        <p:spPr>
          <a:xfrm>
            <a:off x="421240" y="2818822"/>
            <a:ext cx="11366205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thông điệp yêu thương đến thầy cô.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gấp hạc giấy và gửi đến thầy cô những thông điệp yêu thương. Biết làm những việc làm cần thiết để giúp đỡ bạn bè vượt qua khó khăn.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73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70</TotalTime>
  <Words>769</Words>
  <Application>Microsoft Office PowerPoint</Application>
  <PresentationFormat>Widescreen</PresentationFormat>
  <Paragraphs>82</Paragraphs>
  <Slides>37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宋体</vt:lpstr>
      <vt:lpstr>Arial</vt:lpstr>
      <vt:lpstr>Calibri</vt:lpstr>
      <vt:lpstr>Calibri Light</vt:lpstr>
      <vt:lpstr>Cambria</vt:lpstr>
      <vt:lpstr>Times New Roman</vt:lpstr>
      <vt:lpstr>字魂107号-萌趣欢乐体</vt:lpstr>
      <vt:lpstr>等线</vt:lpstr>
      <vt:lpstr>Custom Design</vt:lpstr>
      <vt:lpstr>3_Office Theme</vt:lpstr>
      <vt:lpstr>4_Office Theme</vt:lpstr>
      <vt:lpstr>5_Office Theme</vt:lpstr>
      <vt:lpstr>1_Office 主题​​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account</cp:lastModifiedBy>
  <cp:revision>39</cp:revision>
  <dcterms:created xsi:type="dcterms:W3CDTF">2023-09-18T10:39:19Z</dcterms:created>
  <dcterms:modified xsi:type="dcterms:W3CDTF">2025-04-11T17:21:08Z</dcterms:modified>
  <cp:category>9Slide.vn</cp:category>
</cp:coreProperties>
</file>