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Lst>
  <p:notesMasterIdLst>
    <p:notesMasterId r:id="rId40"/>
  </p:notesMasterIdLst>
  <p:sldIdLst>
    <p:sldId id="256" r:id="rId2"/>
    <p:sldId id="259" r:id="rId3"/>
    <p:sldId id="267" r:id="rId4"/>
    <p:sldId id="2752" r:id="rId5"/>
    <p:sldId id="331" r:id="rId6"/>
    <p:sldId id="313" r:id="rId7"/>
    <p:sldId id="2753" r:id="rId8"/>
    <p:sldId id="286" r:id="rId9"/>
    <p:sldId id="287" r:id="rId10"/>
    <p:sldId id="2754" r:id="rId11"/>
    <p:sldId id="2755" r:id="rId12"/>
    <p:sldId id="2756" r:id="rId13"/>
    <p:sldId id="2757" r:id="rId14"/>
    <p:sldId id="447" r:id="rId15"/>
    <p:sldId id="2758" r:id="rId16"/>
    <p:sldId id="2759" r:id="rId17"/>
    <p:sldId id="2760" r:id="rId18"/>
    <p:sldId id="2761" r:id="rId19"/>
    <p:sldId id="2762" r:id="rId20"/>
    <p:sldId id="2763" r:id="rId21"/>
    <p:sldId id="2764" r:id="rId22"/>
    <p:sldId id="467" r:id="rId23"/>
    <p:sldId id="260" r:id="rId24"/>
    <p:sldId id="274" r:id="rId25"/>
    <p:sldId id="277" r:id="rId26"/>
    <p:sldId id="275" r:id="rId27"/>
    <p:sldId id="2765" r:id="rId28"/>
    <p:sldId id="299" r:id="rId29"/>
    <p:sldId id="276" r:id="rId30"/>
    <p:sldId id="300" r:id="rId31"/>
    <p:sldId id="301" r:id="rId32"/>
    <p:sldId id="2766" r:id="rId33"/>
    <p:sldId id="303" r:id="rId34"/>
    <p:sldId id="2767" r:id="rId35"/>
    <p:sldId id="2768" r:id="rId36"/>
    <p:sldId id="2769" r:id="rId37"/>
    <p:sldId id="310" r:id="rId38"/>
    <p:sldId id="298"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2911" autoAdjust="0"/>
  </p:normalViewPr>
  <p:slideViewPr>
    <p:cSldViewPr snapToGrid="0">
      <p:cViewPr varScale="1">
        <p:scale>
          <a:sx n="96" d="100"/>
          <a:sy n="96" d="100"/>
        </p:scale>
        <p:origin x="115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2BB89E-1654-4438-BE7E-C027DEDD7841}" type="datetimeFigureOut">
              <a:rPr lang="en-US" smtClean="0"/>
              <a:t>4/12/2025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94FAAF-F6E9-4931-AFF9-730C153013A5}" type="slidenum">
              <a:rPr lang="en-US" smtClean="0"/>
              <a:t>‹#›</a:t>
            </a:fld>
            <a:endParaRPr lang="en-US"/>
          </a:p>
        </p:txBody>
      </p:sp>
    </p:spTree>
    <p:extLst>
      <p:ext uri="{BB962C8B-B14F-4D97-AF65-F5344CB8AC3E}">
        <p14:creationId xmlns:p14="http://schemas.microsoft.com/office/powerpoint/2010/main" val="3477094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94FAAF-F6E9-4931-AFF9-730C153013A5}" type="slidenum">
              <a:rPr lang="en-US" smtClean="0"/>
              <a:t>1</a:t>
            </a:fld>
            <a:endParaRPr lang="en-US"/>
          </a:p>
        </p:txBody>
      </p:sp>
    </p:spTree>
    <p:extLst>
      <p:ext uri="{BB962C8B-B14F-4D97-AF65-F5344CB8AC3E}">
        <p14:creationId xmlns:p14="http://schemas.microsoft.com/office/powerpoint/2010/main" val="14644449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2636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6991871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496497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6FC046-8A97-4656-9FE3-391D737F1C6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70369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059648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485854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75014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534406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713127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E62C42E-CCAE-B981-259C-F2AD562811E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49CEC4B0-332A-96B9-C37F-D830F31878D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8718DBF4-8F29-36BC-B338-645EAE379CD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4/12/2025</a:t>
            </a:fld>
            <a:endParaRPr lang="en-US"/>
          </a:p>
        </p:txBody>
      </p:sp>
      <p:sp>
        <p:nvSpPr>
          <p:cNvPr id="5" name="Footer Placeholder 4">
            <a:extLst>
              <a:ext uri="{FF2B5EF4-FFF2-40B4-BE49-F238E27FC236}">
                <a16:creationId xmlns="" xmlns:a16="http://schemas.microsoft.com/office/drawing/2014/main" id="{AED9C2BC-E63C-7AD0-3391-C31F3633B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6A1D9B9A-C026-0038-69DA-35B428DDD98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7646800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319690F-1CB8-73AA-3528-51A61071E2B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C5FBCC89-C4E5-7C1C-9B6E-4755077D66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7344CF8-8860-331F-D51D-E071E084A2D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4/12/2025</a:t>
            </a:fld>
            <a:endParaRPr lang="en-US"/>
          </a:p>
        </p:txBody>
      </p:sp>
      <p:sp>
        <p:nvSpPr>
          <p:cNvPr id="5" name="Footer Placeholder 4">
            <a:extLst>
              <a:ext uri="{FF2B5EF4-FFF2-40B4-BE49-F238E27FC236}">
                <a16:creationId xmlns="" xmlns:a16="http://schemas.microsoft.com/office/drawing/2014/main" id="{26F91B6C-E1C2-4C0F-2357-060FE27AC2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971C39DD-6982-DFDD-F5CA-29FD62F5603A}"/>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677361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5676958-6DBC-269B-D62E-5220FA81B2C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37F39152-2B43-A209-12F9-BB7A408ED34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499B01D-8147-CF1C-7DB6-EF50C6C3FE48}"/>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4/12/2025</a:t>
            </a:fld>
            <a:endParaRPr lang="en-US"/>
          </a:p>
        </p:txBody>
      </p:sp>
      <p:sp>
        <p:nvSpPr>
          <p:cNvPr id="5" name="Footer Placeholder 4">
            <a:extLst>
              <a:ext uri="{FF2B5EF4-FFF2-40B4-BE49-F238E27FC236}">
                <a16:creationId xmlns="" xmlns:a16="http://schemas.microsoft.com/office/drawing/2014/main" id="{FB58A9E0-5CDB-D242-D574-C14FF2416F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9D598157-4741-A7C4-D9D7-CEAF9723784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7322711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竖排标题与文本">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286519E7-772A-41CB-BECA-18EA82659A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矩形 6">
            <a:extLst>
              <a:ext uri="{FF2B5EF4-FFF2-40B4-BE49-F238E27FC236}">
                <a16:creationId xmlns="" xmlns:a16="http://schemas.microsoft.com/office/drawing/2014/main" id="{38236587-74EE-4407-A1B9-0920A47C8610}"/>
              </a:ext>
            </a:extLst>
          </p:cNvPr>
          <p:cNvSpPr/>
          <p:nvPr userDrawn="1"/>
        </p:nvSpPr>
        <p:spPr>
          <a:xfrm>
            <a:off x="221526" y="261969"/>
            <a:ext cx="11748947" cy="6334059"/>
          </a:xfrm>
          <a:prstGeom prst="rect">
            <a:avLst/>
          </a:prstGeom>
          <a:solidFill>
            <a:schemeClr val="bg1"/>
          </a:solidFill>
          <a:ln>
            <a:noFill/>
          </a:ln>
          <a:effectLst>
            <a:outerShdw blurRad="63500" sx="101000" sy="101000" algn="ctr" rotWithShape="0">
              <a:schemeClr val="tx1">
                <a:lumMod val="50000"/>
                <a:lumOff val="50000"/>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13723092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32566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84962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35853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60396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751496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F740AF8-6002-CF12-6E4E-4C8D0CF1D60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7BEDC658-9D9F-7DE5-71D6-CF506435D57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C3FCCEF-422D-4D15-A2BA-E550D05343C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4/12/2025</a:t>
            </a:fld>
            <a:endParaRPr lang="en-US"/>
          </a:p>
        </p:txBody>
      </p:sp>
      <p:sp>
        <p:nvSpPr>
          <p:cNvPr id="5" name="Footer Placeholder 4">
            <a:extLst>
              <a:ext uri="{FF2B5EF4-FFF2-40B4-BE49-F238E27FC236}">
                <a16:creationId xmlns="" xmlns:a16="http://schemas.microsoft.com/office/drawing/2014/main" id="{FF6EF506-8EE3-25D6-440E-793B707F4D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2B44BA6-9C2A-2C32-F6FB-6A6C74F8E1C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585230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DAA7275-D9E3-76FC-D550-7AF9285581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547CBC6A-92C0-9671-B21D-9B92F078BAE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EEFD1904-2D3E-9CE7-E4A7-027B8F5709C0}"/>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4/12/2025</a:t>
            </a:fld>
            <a:endParaRPr lang="en-US"/>
          </a:p>
        </p:txBody>
      </p:sp>
      <p:sp>
        <p:nvSpPr>
          <p:cNvPr id="5" name="Footer Placeholder 4">
            <a:extLst>
              <a:ext uri="{FF2B5EF4-FFF2-40B4-BE49-F238E27FC236}">
                <a16:creationId xmlns="" xmlns:a16="http://schemas.microsoft.com/office/drawing/2014/main" id="{F6A55662-D486-50D4-3178-029541BDB5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B22BF6B5-5354-EE04-BAFF-79AE6242F01B}"/>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063869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2A77ED5-2AC6-3942-296A-D86472A9F93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A1CD2AE-554D-07FC-6410-F8B544C893A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254AE958-012D-EB89-4E44-59C47A4634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067AEEE6-A20E-0343-86EE-24869D53277E}"/>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4/12/2025</a:t>
            </a:fld>
            <a:endParaRPr lang="en-US"/>
          </a:p>
        </p:txBody>
      </p:sp>
      <p:sp>
        <p:nvSpPr>
          <p:cNvPr id="6" name="Footer Placeholder 5">
            <a:extLst>
              <a:ext uri="{FF2B5EF4-FFF2-40B4-BE49-F238E27FC236}">
                <a16:creationId xmlns="" xmlns:a16="http://schemas.microsoft.com/office/drawing/2014/main" id="{2565D7DA-72AD-E3AB-F407-445B98E85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C21ADF75-D184-4B17-7083-B75C382E8F9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0967865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21D23CC-BFB5-2EB9-254B-85F404A7C3B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65E4AD98-FB5D-774D-E82B-F0B4D8C405F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72F4B6DD-8208-15E3-FD95-AFF951600AD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6E417FEA-6A8D-6D49-EEFF-FD8A8FEE20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57C99A63-47AE-EDD4-688D-7BF69EA4749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2C8DF9C-E9ED-C0E2-6177-2D9286E6B9A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4/12/2025</a:t>
            </a:fld>
            <a:endParaRPr lang="en-US"/>
          </a:p>
        </p:txBody>
      </p:sp>
      <p:sp>
        <p:nvSpPr>
          <p:cNvPr id="8" name="Footer Placeholder 7">
            <a:extLst>
              <a:ext uri="{FF2B5EF4-FFF2-40B4-BE49-F238E27FC236}">
                <a16:creationId xmlns="" xmlns:a16="http://schemas.microsoft.com/office/drawing/2014/main" id="{F5148361-BDD7-67CA-4D26-8BD152A48C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A2587CDB-E2F8-B97F-6DD5-1FB9F529C6B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569370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6866B4B-3E08-5A90-6253-1627F534A76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E7699638-A893-C3FF-5689-8B07F8D031A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4/12/2025</a:t>
            </a:fld>
            <a:endParaRPr lang="en-US"/>
          </a:p>
        </p:txBody>
      </p:sp>
      <p:sp>
        <p:nvSpPr>
          <p:cNvPr id="4" name="Footer Placeholder 3">
            <a:extLst>
              <a:ext uri="{FF2B5EF4-FFF2-40B4-BE49-F238E27FC236}">
                <a16:creationId xmlns="" xmlns:a16="http://schemas.microsoft.com/office/drawing/2014/main" id="{7EBC92DC-F1E2-8F6D-FDCD-4F746C7880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25D074AF-0EFC-C6EE-BE9D-F65E669D5B64}"/>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437286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6D22DB5-B603-E20A-F86D-A640AB038BD9}"/>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4/12/2025</a:t>
            </a:fld>
            <a:endParaRPr lang="en-US"/>
          </a:p>
        </p:txBody>
      </p:sp>
      <p:sp>
        <p:nvSpPr>
          <p:cNvPr id="3" name="Footer Placeholder 2">
            <a:extLst>
              <a:ext uri="{FF2B5EF4-FFF2-40B4-BE49-F238E27FC236}">
                <a16:creationId xmlns="" xmlns:a16="http://schemas.microsoft.com/office/drawing/2014/main" id="{6CF7CCFA-BCBD-410F-A6C4-6A4B4A8BC1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A55B5EAD-67E1-188C-26C8-2A6ACDDC65B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2725619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BF11F14-463D-0174-1C93-670CDB3BD55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33D00F3-4693-0EB7-2B8F-B8B8D14946D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E90D798F-84DF-6FF3-AD4B-1115045E9D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C001FA6-8826-0E6F-8EC2-FA5AE89E58BD}"/>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4/12/2025</a:t>
            </a:fld>
            <a:endParaRPr lang="en-US"/>
          </a:p>
        </p:txBody>
      </p:sp>
      <p:sp>
        <p:nvSpPr>
          <p:cNvPr id="6" name="Footer Placeholder 5">
            <a:extLst>
              <a:ext uri="{FF2B5EF4-FFF2-40B4-BE49-F238E27FC236}">
                <a16:creationId xmlns="" xmlns:a16="http://schemas.microsoft.com/office/drawing/2014/main" id="{6AABE27F-3EC6-32BC-47B1-9F1E879D91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BE4E342B-579A-A301-7AB8-85CC123BECF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965621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D0E6F1D-E381-A70C-6ADD-0F8E16E72CD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A254799E-9E2E-5165-23FA-DE71A92B117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9586D84C-49B9-AAB5-F29D-CC7B50A7F35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AC4D227C-4E06-EEED-7ED8-3527EC49741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4/12/2025</a:t>
            </a:fld>
            <a:endParaRPr lang="en-US"/>
          </a:p>
        </p:txBody>
      </p:sp>
      <p:sp>
        <p:nvSpPr>
          <p:cNvPr id="6" name="Footer Placeholder 5">
            <a:extLst>
              <a:ext uri="{FF2B5EF4-FFF2-40B4-BE49-F238E27FC236}">
                <a16:creationId xmlns="" xmlns:a16="http://schemas.microsoft.com/office/drawing/2014/main" id="{52FBEC63-F59F-0336-BA14-FA69949025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A491CCEC-0081-D6B6-905B-59F532A93C3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346918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 xmlns:a16="http://schemas.microsoft.com/office/drawing/2014/main" id="{25D562B0-D248-7339-343C-04612FF104E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257877689"/>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43" r:id="rId12"/>
    <p:sldLayoutId id="2147483744" r:id="rId13"/>
    <p:sldLayoutId id="2147483673" r:id="rId14"/>
    <p:sldLayoutId id="2147483674" r:id="rId15"/>
    <p:sldLayoutId id="2147483675" r:id="rId16"/>
    <p:sldLayoutId id="2147483676"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7.png"/><Relationship Id="rId18" Type="http://schemas.openxmlformats.org/officeDocument/2006/relationships/image" Target="../media/image10.png"/><Relationship Id="rId3" Type="http://schemas.openxmlformats.org/officeDocument/2006/relationships/image" Target="../media/image2.png"/><Relationship Id="rId21" Type="http://schemas.openxmlformats.org/officeDocument/2006/relationships/image" Target="../media/image12.png"/><Relationship Id="rId7" Type="http://schemas.openxmlformats.org/officeDocument/2006/relationships/image" Target="../media/image4.png"/><Relationship Id="rId12" Type="http://schemas.openxmlformats.org/officeDocument/2006/relationships/image" Target="../media/image19.svg"/><Relationship Id="rId17" Type="http://schemas.openxmlformats.org/officeDocument/2006/relationships/image" Target="../media/image24.svg"/><Relationship Id="rId2" Type="http://schemas.openxmlformats.org/officeDocument/2006/relationships/notesSlide" Target="../notesSlides/notesSlide1.xml"/><Relationship Id="rId16" Type="http://schemas.openxmlformats.org/officeDocument/2006/relationships/image" Target="../media/image9.png"/><Relationship Id="rId20"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6.png"/><Relationship Id="rId5" Type="http://schemas.openxmlformats.org/officeDocument/2006/relationships/image" Target="../media/image3.png"/><Relationship Id="rId15" Type="http://schemas.openxmlformats.org/officeDocument/2006/relationships/image" Target="../media/image8.png"/><Relationship Id="rId10" Type="http://schemas.openxmlformats.org/officeDocument/2006/relationships/image" Target="../media/image17.svg"/><Relationship Id="rId19" Type="http://schemas.openxmlformats.org/officeDocument/2006/relationships/image" Target="../media/image26.svg"/><Relationship Id="rId4" Type="http://schemas.openxmlformats.org/officeDocument/2006/relationships/image" Target="../media/image11.svg"/><Relationship Id="rId9" Type="http://schemas.openxmlformats.org/officeDocument/2006/relationships/image" Target="../media/image5.png"/><Relationship Id="rId14" Type="http://schemas.openxmlformats.org/officeDocument/2006/relationships/image" Target="../media/image21.svg"/></Relationships>
</file>

<file path=ppt/slides/_rels/slide1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0.jp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audio" Target="../media/audio2.wav"/><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7.xml"/><Relationship Id="rId5" Type="http://schemas.openxmlformats.org/officeDocument/2006/relationships/image" Target="../media/image45.sv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8.sv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0.png"/><Relationship Id="rId7" Type="http://schemas.openxmlformats.org/officeDocument/2006/relationships/image" Target="../media/image23.jpeg"/><Relationship Id="rId12" Type="http://schemas.microsoft.com/office/2007/relationships/hdphoto" Target="../media/hdphoto1.wdp"/><Relationship Id="rId2" Type="http://schemas.openxmlformats.org/officeDocument/2006/relationships/image" Target="../media/image19.jpg"/><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34.svg"/><Relationship Id="rId9"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4.png"/><Relationship Id="rId7" Type="http://schemas.microsoft.com/office/2007/relationships/hdphoto" Target="../media/hdphoto2.wdp"/><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16.emf"/><Relationship Id="rId9" Type="http://schemas.openxmlformats.org/officeDocument/2006/relationships/image" Target="../media/image58.png"/></Relationships>
</file>

<file path=ppt/slides/_rels/slide25.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78.svg"/><Relationship Id="rId3" Type="http://schemas.openxmlformats.org/officeDocument/2006/relationships/image" Target="../media/image16.emf"/><Relationship Id="rId7" Type="http://schemas.openxmlformats.org/officeDocument/2006/relationships/image" Target="../media/image61.png"/><Relationship Id="rId12" Type="http://schemas.openxmlformats.org/officeDocument/2006/relationships/image" Target="../media/image6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image" Target="../media/image63.png"/><Relationship Id="rId5" Type="http://schemas.openxmlformats.org/officeDocument/2006/relationships/image" Target="../media/image60.png"/><Relationship Id="rId10" Type="http://schemas.microsoft.com/office/2007/relationships/hdphoto" Target="../media/hdphoto5.wdp"/><Relationship Id="rId4" Type="http://schemas.openxmlformats.org/officeDocument/2006/relationships/image" Target="../media/image59.png"/><Relationship Id="rId9" Type="http://schemas.openxmlformats.org/officeDocument/2006/relationships/image" Target="../media/image62.png"/><Relationship Id="rId14" Type="http://schemas.openxmlformats.org/officeDocument/2006/relationships/image" Target="../media/image65.png"/></Relationships>
</file>

<file path=ppt/slides/_rels/slide2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emf"/><Relationship Id="rId7"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7.jpeg"/><Relationship Id="rId4" Type="http://schemas.openxmlformats.org/officeDocument/2006/relationships/image" Target="../media/image55.jpeg"/><Relationship Id="rId9" Type="http://schemas.openxmlformats.org/officeDocument/2006/relationships/image" Target="../media/image66.png"/></Relationships>
</file>

<file path=ppt/slides/_rels/slide2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55.jpeg"/><Relationship Id="rId7" Type="http://schemas.microsoft.com/office/2007/relationships/hdphoto" Target="../media/hdphoto2.wdp"/><Relationship Id="rId2" Type="http://schemas.openxmlformats.org/officeDocument/2006/relationships/image" Target="../media/image67.jp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4.png"/><Relationship Id="rId4" Type="http://schemas.openxmlformats.org/officeDocument/2006/relationships/image" Target="../media/image57.jpeg"/></Relationships>
</file>

<file path=ppt/slides/_rels/slide28.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8.png"/><Relationship Id="rId3" Type="http://schemas.openxmlformats.org/officeDocument/2006/relationships/image" Target="../media/image59.png"/><Relationship Id="rId7" Type="http://schemas.microsoft.com/office/2007/relationships/hdphoto" Target="../media/hdphoto4.wdp"/><Relationship Id="rId12" Type="http://schemas.openxmlformats.org/officeDocument/2006/relationships/image" Target="../media/image78.svg"/><Relationship Id="rId2" Type="http://schemas.openxmlformats.org/officeDocument/2006/relationships/image" Target="../media/image67.jp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4.png"/><Relationship Id="rId5" Type="http://schemas.microsoft.com/office/2007/relationships/hdphoto" Target="../media/hdphoto3.wdp"/><Relationship Id="rId10" Type="http://schemas.openxmlformats.org/officeDocument/2006/relationships/image" Target="../media/image63.png"/><Relationship Id="rId4" Type="http://schemas.openxmlformats.org/officeDocument/2006/relationships/image" Target="../media/image60.png"/><Relationship Id="rId9" Type="http://schemas.microsoft.com/office/2007/relationships/hdphoto" Target="../media/hdphoto5.wdp"/></Relationships>
</file>

<file path=ppt/slides/_rels/slide2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70.emf"/><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1.png"/><Relationship Id="rId7" Type="http://schemas.openxmlformats.org/officeDocument/2006/relationships/image" Target="../media/image73.emf"/><Relationship Id="rId2" Type="http://schemas.openxmlformats.org/officeDocument/2006/relationships/image" Target="../media/image67.jpg"/><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72.png"/><Relationship Id="rId4" Type="http://schemas.microsoft.com/office/2007/relationships/hdphoto" Target="../media/hdphoto6.wdp"/></Relationships>
</file>

<file path=ppt/slides/_rels/slide31.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7.xml"/><Relationship Id="rId5" Type="http://schemas.openxmlformats.org/officeDocument/2006/relationships/image" Target="../media/image45.svg"/><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jpg"/><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7.xml"/><Relationship Id="rId5" Type="http://schemas.openxmlformats.org/officeDocument/2006/relationships/image" Target="../media/image45.svg"/><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6.emf"/><Relationship Id="rId7" Type="http://schemas.openxmlformats.org/officeDocument/2006/relationships/image" Target="../media/image8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54.png"/><Relationship Id="rId9" Type="http://schemas.openxmlformats.org/officeDocument/2006/relationships/image" Target="../media/image81.png"/></Relationships>
</file>

<file path=ppt/slides/_rels/slide3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0.png"/><Relationship Id="rId7" Type="http://schemas.openxmlformats.org/officeDocument/2006/relationships/image" Target="../media/image23.jpeg"/><Relationship Id="rId12" Type="http://schemas.microsoft.com/office/2007/relationships/hdphoto" Target="../media/hdphoto1.wdp"/><Relationship Id="rId2" Type="http://schemas.openxmlformats.org/officeDocument/2006/relationships/image" Target="../media/image19.jpg"/><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34.sv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slide" Target="slide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ags" Target="../tags/tag2.xml"/><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0.png"/><Relationship Id="rId7" Type="http://schemas.openxmlformats.org/officeDocument/2006/relationships/image" Target="../media/image23.jpeg"/><Relationship Id="rId12" Type="http://schemas.microsoft.com/office/2007/relationships/hdphoto" Target="../media/hdphoto1.wdp"/><Relationship Id="rId2" Type="http://schemas.openxmlformats.org/officeDocument/2006/relationships/image" Target="../media/image19.jpg"/><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34.sv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7.xml"/><Relationship Id="rId5" Type="http://schemas.openxmlformats.org/officeDocument/2006/relationships/image" Target="../media/image45.sv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1AE0D"/>
        </a:solidFill>
        <a:effectLst/>
      </p:bgPr>
    </p:bg>
    <p:spTree>
      <p:nvGrpSpPr>
        <p:cNvPr id="1" name=""/>
        <p:cNvGrpSpPr/>
        <p:nvPr/>
      </p:nvGrpSpPr>
      <p:grpSpPr>
        <a:xfrm>
          <a:off x="0" y="0"/>
          <a:ext cx="0" cy="0"/>
          <a:chOff x="0" y="0"/>
          <a:chExt cx="0" cy="0"/>
        </a:xfrm>
      </p:grpSpPr>
      <p:sp>
        <p:nvSpPr>
          <p:cNvPr id="2" name="Freeform 2"/>
          <p:cNvSpPr/>
          <p:nvPr/>
        </p:nvSpPr>
        <p:spPr>
          <a:xfrm>
            <a:off x="9323230" y="-167541"/>
            <a:ext cx="2552049" cy="1706683"/>
          </a:xfrm>
          <a:custGeom>
            <a:avLst/>
            <a:gdLst/>
            <a:ahLst/>
            <a:cxnLst/>
            <a:rect l="l" t="t" r="r" b="b"/>
            <a:pathLst>
              <a:path w="3828074" h="2560025">
                <a:moveTo>
                  <a:pt x="0" y="0"/>
                </a:moveTo>
                <a:lnTo>
                  <a:pt x="3828074" y="0"/>
                </a:lnTo>
                <a:lnTo>
                  <a:pt x="3828074" y="2560024"/>
                </a:lnTo>
                <a:lnTo>
                  <a:pt x="0" y="256002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defTabSz="609630">
              <a:defRPr/>
            </a:pPr>
            <a:endParaRPr lang="en-US" sz="1200">
              <a:solidFill>
                <a:prstClr val="black"/>
              </a:solidFill>
              <a:latin typeface="Calibri"/>
            </a:endParaRPr>
          </a:p>
        </p:txBody>
      </p:sp>
      <p:sp>
        <p:nvSpPr>
          <p:cNvPr id="3" name="Freeform 3"/>
          <p:cNvSpPr/>
          <p:nvPr/>
        </p:nvSpPr>
        <p:spPr>
          <a:xfrm>
            <a:off x="9659428" y="310032"/>
            <a:ext cx="2532572" cy="2532572"/>
          </a:xfrm>
          <a:custGeom>
            <a:avLst/>
            <a:gdLst/>
            <a:ahLst/>
            <a:cxnLst/>
            <a:rect l="l" t="t" r="r" b="b"/>
            <a:pathLst>
              <a:path w="3798858" h="3798858">
                <a:moveTo>
                  <a:pt x="0" y="0"/>
                </a:moveTo>
                <a:lnTo>
                  <a:pt x="3798858" y="0"/>
                </a:lnTo>
                <a:lnTo>
                  <a:pt x="3798858" y="3798857"/>
                </a:lnTo>
                <a:lnTo>
                  <a:pt x="0" y="379885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defTabSz="609630">
              <a:defRPr/>
            </a:pPr>
            <a:endParaRPr lang="en-US" sz="1200">
              <a:solidFill>
                <a:prstClr val="black"/>
              </a:solidFill>
              <a:latin typeface="Calibri"/>
            </a:endParaRPr>
          </a:p>
        </p:txBody>
      </p:sp>
      <p:sp>
        <p:nvSpPr>
          <p:cNvPr id="4" name="Freeform 4"/>
          <p:cNvSpPr/>
          <p:nvPr/>
        </p:nvSpPr>
        <p:spPr>
          <a:xfrm>
            <a:off x="6353045" y="0"/>
            <a:ext cx="2626787" cy="1576072"/>
          </a:xfrm>
          <a:custGeom>
            <a:avLst/>
            <a:gdLst/>
            <a:ahLst/>
            <a:cxnLst/>
            <a:rect l="l" t="t" r="r" b="b"/>
            <a:pathLst>
              <a:path w="3940181" h="2364108">
                <a:moveTo>
                  <a:pt x="0" y="0"/>
                </a:moveTo>
                <a:lnTo>
                  <a:pt x="3940180" y="0"/>
                </a:lnTo>
                <a:lnTo>
                  <a:pt x="3940180" y="2364108"/>
                </a:lnTo>
                <a:lnTo>
                  <a:pt x="0" y="236410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defTabSz="609630">
              <a:defRPr/>
            </a:pPr>
            <a:endParaRPr lang="en-US" sz="1200">
              <a:solidFill>
                <a:prstClr val="black"/>
              </a:solidFill>
              <a:latin typeface="Calibri"/>
            </a:endParaRPr>
          </a:p>
        </p:txBody>
      </p:sp>
      <p:sp>
        <p:nvSpPr>
          <p:cNvPr id="5" name="Freeform 5"/>
          <p:cNvSpPr/>
          <p:nvPr/>
        </p:nvSpPr>
        <p:spPr>
          <a:xfrm flipH="1">
            <a:off x="3620475" y="908306"/>
            <a:ext cx="8847749" cy="5735970"/>
          </a:xfrm>
          <a:custGeom>
            <a:avLst/>
            <a:gdLst/>
            <a:ahLst/>
            <a:cxnLst/>
            <a:rect l="l" t="t" r="r" b="b"/>
            <a:pathLst>
              <a:path w="11510308" h="8603955">
                <a:moveTo>
                  <a:pt x="11510307" y="0"/>
                </a:moveTo>
                <a:lnTo>
                  <a:pt x="0" y="0"/>
                </a:lnTo>
                <a:lnTo>
                  <a:pt x="0" y="8603955"/>
                </a:lnTo>
                <a:lnTo>
                  <a:pt x="11510307" y="8603955"/>
                </a:lnTo>
                <a:lnTo>
                  <a:pt x="11510307"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defTabSz="609630">
              <a:defRPr/>
            </a:pPr>
            <a:endParaRPr lang="en-US" sz="1200">
              <a:solidFill>
                <a:prstClr val="black"/>
              </a:solidFill>
              <a:latin typeface="Calibri"/>
            </a:endParaRPr>
          </a:p>
        </p:txBody>
      </p:sp>
      <p:sp>
        <p:nvSpPr>
          <p:cNvPr id="6" name="Freeform 6"/>
          <p:cNvSpPr/>
          <p:nvPr/>
        </p:nvSpPr>
        <p:spPr>
          <a:xfrm>
            <a:off x="1" y="209169"/>
            <a:ext cx="2626787" cy="1576072"/>
          </a:xfrm>
          <a:custGeom>
            <a:avLst/>
            <a:gdLst/>
            <a:ahLst/>
            <a:cxnLst/>
            <a:rect l="l" t="t" r="r" b="b"/>
            <a:pathLst>
              <a:path w="3940181" h="2364108">
                <a:moveTo>
                  <a:pt x="0" y="0"/>
                </a:moveTo>
                <a:lnTo>
                  <a:pt x="3940181" y="0"/>
                </a:lnTo>
                <a:lnTo>
                  <a:pt x="3940181" y="2364109"/>
                </a:lnTo>
                <a:lnTo>
                  <a:pt x="0" y="2364109"/>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defTabSz="609630">
              <a:defRPr/>
            </a:pPr>
            <a:endParaRPr lang="en-US" sz="1200">
              <a:solidFill>
                <a:prstClr val="black"/>
              </a:solidFill>
              <a:latin typeface="Calibri"/>
            </a:endParaRPr>
          </a:p>
        </p:txBody>
      </p:sp>
      <p:sp>
        <p:nvSpPr>
          <p:cNvPr id="7" name="Freeform 7"/>
          <p:cNvSpPr/>
          <p:nvPr/>
        </p:nvSpPr>
        <p:spPr>
          <a:xfrm rot="1464213">
            <a:off x="2713858" y="1329311"/>
            <a:ext cx="938275" cy="624379"/>
          </a:xfrm>
          <a:custGeom>
            <a:avLst/>
            <a:gdLst/>
            <a:ahLst/>
            <a:cxnLst/>
            <a:rect l="l" t="t" r="r" b="b"/>
            <a:pathLst>
              <a:path w="1407412" h="936568">
                <a:moveTo>
                  <a:pt x="0" y="0"/>
                </a:moveTo>
                <a:lnTo>
                  <a:pt x="1407412" y="0"/>
                </a:lnTo>
                <a:lnTo>
                  <a:pt x="1407412" y="936569"/>
                </a:lnTo>
                <a:lnTo>
                  <a:pt x="0" y="936569"/>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defTabSz="609630">
              <a:defRPr/>
            </a:pPr>
            <a:endParaRPr lang="en-US" sz="1200">
              <a:solidFill>
                <a:prstClr val="black"/>
              </a:solidFill>
              <a:latin typeface="Calibri"/>
            </a:endParaRPr>
          </a:p>
        </p:txBody>
      </p:sp>
      <p:sp>
        <p:nvSpPr>
          <p:cNvPr id="8" name="Freeform 8"/>
          <p:cNvSpPr/>
          <p:nvPr/>
        </p:nvSpPr>
        <p:spPr>
          <a:xfrm>
            <a:off x="10761848" y="4938698"/>
            <a:ext cx="1539505" cy="2057857"/>
          </a:xfrm>
          <a:custGeom>
            <a:avLst/>
            <a:gdLst/>
            <a:ahLst/>
            <a:cxnLst/>
            <a:rect l="l" t="t" r="r" b="b"/>
            <a:pathLst>
              <a:path w="2309258" h="3086786">
                <a:moveTo>
                  <a:pt x="0" y="0"/>
                </a:moveTo>
                <a:lnTo>
                  <a:pt x="2309258" y="0"/>
                </a:lnTo>
                <a:lnTo>
                  <a:pt x="2309258" y="3086786"/>
                </a:lnTo>
                <a:lnTo>
                  <a:pt x="0" y="3086786"/>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pPr defTabSz="609630">
              <a:defRPr/>
            </a:pPr>
            <a:endParaRPr lang="en-US" sz="1200">
              <a:solidFill>
                <a:prstClr val="black"/>
              </a:solidFill>
              <a:latin typeface="Calibri"/>
            </a:endParaRPr>
          </a:p>
        </p:txBody>
      </p:sp>
      <p:sp>
        <p:nvSpPr>
          <p:cNvPr id="9" name="Freeform 9"/>
          <p:cNvSpPr/>
          <p:nvPr/>
        </p:nvSpPr>
        <p:spPr>
          <a:xfrm>
            <a:off x="11036774" y="4437608"/>
            <a:ext cx="989653" cy="1002181"/>
          </a:xfrm>
          <a:custGeom>
            <a:avLst/>
            <a:gdLst/>
            <a:ahLst/>
            <a:cxnLst/>
            <a:rect l="l" t="t" r="r" b="b"/>
            <a:pathLst>
              <a:path w="1484480" h="1503271">
                <a:moveTo>
                  <a:pt x="0" y="0"/>
                </a:moveTo>
                <a:lnTo>
                  <a:pt x="1484480" y="0"/>
                </a:lnTo>
                <a:lnTo>
                  <a:pt x="1484480" y="1503272"/>
                </a:lnTo>
                <a:lnTo>
                  <a:pt x="0" y="1503272"/>
                </a:lnTo>
                <a:lnTo>
                  <a:pt x="0" y="0"/>
                </a:lnTo>
                <a:close/>
              </a:path>
            </a:pathLst>
          </a:custGeom>
          <a:blipFill>
            <a:blip r:embed="rId15"/>
            <a:stretch>
              <a:fillRect/>
            </a:stretch>
          </a:blipFill>
        </p:spPr>
        <p:txBody>
          <a:bodyPr/>
          <a:lstStyle/>
          <a:p>
            <a:pPr defTabSz="609630">
              <a:defRPr/>
            </a:pPr>
            <a:endParaRPr lang="en-US" sz="1200">
              <a:solidFill>
                <a:prstClr val="black"/>
              </a:solidFill>
              <a:latin typeface="Calibri"/>
            </a:endParaRPr>
          </a:p>
        </p:txBody>
      </p:sp>
      <p:sp>
        <p:nvSpPr>
          <p:cNvPr id="10" name="Freeform 10"/>
          <p:cNvSpPr/>
          <p:nvPr/>
        </p:nvSpPr>
        <p:spPr>
          <a:xfrm>
            <a:off x="3070554" y="-543310"/>
            <a:ext cx="2552049" cy="1706683"/>
          </a:xfrm>
          <a:custGeom>
            <a:avLst/>
            <a:gdLst/>
            <a:ahLst/>
            <a:cxnLst/>
            <a:rect l="l" t="t" r="r" b="b"/>
            <a:pathLst>
              <a:path w="3828074" h="2560025">
                <a:moveTo>
                  <a:pt x="0" y="0"/>
                </a:moveTo>
                <a:lnTo>
                  <a:pt x="3828074" y="0"/>
                </a:lnTo>
                <a:lnTo>
                  <a:pt x="3828074" y="2560025"/>
                </a:lnTo>
                <a:lnTo>
                  <a:pt x="0" y="256002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defTabSz="609630">
              <a:defRPr/>
            </a:pPr>
            <a:endParaRPr lang="en-US" sz="1200">
              <a:solidFill>
                <a:prstClr val="black"/>
              </a:solidFill>
              <a:latin typeface="Calibri"/>
            </a:endParaRPr>
          </a:p>
        </p:txBody>
      </p:sp>
      <p:sp>
        <p:nvSpPr>
          <p:cNvPr id="14" name="Freeform 14"/>
          <p:cNvSpPr/>
          <p:nvPr/>
        </p:nvSpPr>
        <p:spPr>
          <a:xfrm>
            <a:off x="105559" y="997207"/>
            <a:ext cx="4241019" cy="9520655"/>
          </a:xfrm>
          <a:custGeom>
            <a:avLst/>
            <a:gdLst/>
            <a:ahLst/>
            <a:cxnLst/>
            <a:rect l="l" t="t" r="r" b="b"/>
            <a:pathLst>
              <a:path w="6361529" h="14280983">
                <a:moveTo>
                  <a:pt x="0" y="0"/>
                </a:moveTo>
                <a:lnTo>
                  <a:pt x="6361529" y="0"/>
                </a:lnTo>
                <a:lnTo>
                  <a:pt x="6361529" y="14280982"/>
                </a:lnTo>
                <a:lnTo>
                  <a:pt x="0" y="14280982"/>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txBody>
          <a:bodyPr/>
          <a:lstStyle/>
          <a:p>
            <a:pPr defTabSz="609630">
              <a:defRPr/>
            </a:pPr>
            <a:endParaRPr lang="en-US" sz="1200">
              <a:solidFill>
                <a:prstClr val="black"/>
              </a:solidFill>
              <a:latin typeface="Calibri"/>
            </a:endParaRPr>
          </a:p>
        </p:txBody>
      </p:sp>
      <p:sp>
        <p:nvSpPr>
          <p:cNvPr id="15" name="Freeform 15"/>
          <p:cNvSpPr/>
          <p:nvPr/>
        </p:nvSpPr>
        <p:spPr>
          <a:xfrm>
            <a:off x="-1575022" y="5439789"/>
            <a:ext cx="6308331" cy="3429439"/>
          </a:xfrm>
          <a:custGeom>
            <a:avLst/>
            <a:gdLst/>
            <a:ahLst/>
            <a:cxnLst/>
            <a:rect l="l" t="t" r="r" b="b"/>
            <a:pathLst>
              <a:path w="9462497" h="5144158">
                <a:moveTo>
                  <a:pt x="0" y="0"/>
                </a:moveTo>
                <a:lnTo>
                  <a:pt x="9462497" y="0"/>
                </a:lnTo>
                <a:lnTo>
                  <a:pt x="9462497" y="5144157"/>
                </a:lnTo>
                <a:lnTo>
                  <a:pt x="0" y="5144157"/>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txBody>
          <a:bodyPr/>
          <a:lstStyle/>
          <a:p>
            <a:pPr defTabSz="609630">
              <a:defRPr/>
            </a:pPr>
            <a:endParaRPr lang="en-US" sz="1200">
              <a:solidFill>
                <a:prstClr val="black"/>
              </a:solidFill>
              <a:latin typeface="Calibri"/>
            </a:endParaRPr>
          </a:p>
        </p:txBody>
      </p:sp>
      <p:pic>
        <p:nvPicPr>
          <p:cNvPr id="19" name="Picture 18">
            <a:extLst>
              <a:ext uri="{FF2B5EF4-FFF2-40B4-BE49-F238E27FC236}">
                <a16:creationId xmlns="" xmlns:a16="http://schemas.microsoft.com/office/drawing/2014/main" id="{9D1EA129-60D3-DD84-CCF1-01E1CE741700}"/>
              </a:ext>
            </a:extLst>
          </p:cNvPr>
          <p:cNvPicPr>
            <a:picLocks noChangeAspect="1"/>
          </p:cNvPicPr>
          <p:nvPr/>
        </p:nvPicPr>
        <p:blipFill>
          <a:blip r:embed="rId20"/>
          <a:stretch>
            <a:fillRect/>
          </a:stretch>
        </p:blipFill>
        <p:spPr>
          <a:xfrm>
            <a:off x="3117991" y="0"/>
            <a:ext cx="2603218" cy="1719221"/>
          </a:xfrm>
          <a:prstGeom prst="rect">
            <a:avLst/>
          </a:prstGeom>
        </p:spPr>
      </p:pic>
      <p:pic>
        <p:nvPicPr>
          <p:cNvPr id="20" name="Picture 19">
            <a:extLst>
              <a:ext uri="{FF2B5EF4-FFF2-40B4-BE49-F238E27FC236}">
                <a16:creationId xmlns="" xmlns:a16="http://schemas.microsoft.com/office/drawing/2014/main" id="{B3DA506F-6DDC-8257-5DB1-067BEBB1F6CD}"/>
              </a:ext>
            </a:extLst>
          </p:cNvPr>
          <p:cNvPicPr>
            <a:picLocks noChangeAspect="1"/>
          </p:cNvPicPr>
          <p:nvPr/>
        </p:nvPicPr>
        <p:blipFill>
          <a:blip r:embed="rId21"/>
          <a:stretch>
            <a:fillRect/>
          </a:stretch>
        </p:blipFill>
        <p:spPr>
          <a:xfrm>
            <a:off x="5169536" y="2490855"/>
            <a:ext cx="5834378" cy="2828789"/>
          </a:xfrm>
          <a:prstGeom prst="rect">
            <a:avLst/>
          </a:prstGeom>
        </p:spPr>
      </p:pic>
      <p:sp>
        <p:nvSpPr>
          <p:cNvPr id="16" name="Rectangle 2"/>
          <p:cNvSpPr>
            <a:spLocks noChangeArrowheads="1"/>
          </p:cNvSpPr>
          <p:nvPr/>
        </p:nvSpPr>
        <p:spPr bwMode="auto">
          <a:xfrm>
            <a:off x="5574784" y="99391"/>
            <a:ext cx="638951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0" fontAlgn="base" hangingPunct="0">
              <a:spcBef>
                <a:spcPts val="600"/>
              </a:spcBef>
              <a:spcAft>
                <a:spcPts val="600"/>
              </a:spcAft>
            </a:pPr>
            <a:r>
              <a:rPr lang="en-US" altLang="en-US" b="1" cap="all" dirty="0" err="1">
                <a:latin typeface="Times New Roman" pitchFamily="18" charset="0"/>
                <a:cs typeface="Times New Roman" pitchFamily="18" charset="0"/>
              </a:rPr>
              <a:t>Phòng</a:t>
            </a:r>
            <a:r>
              <a:rPr lang="en-US" altLang="en-US" b="1" cap="all" dirty="0">
                <a:latin typeface="Times New Roman" pitchFamily="18" charset="0"/>
                <a:cs typeface="Times New Roman" pitchFamily="18" charset="0"/>
              </a:rPr>
              <a:t> GIÁO DỤC &amp; </a:t>
            </a:r>
            <a:r>
              <a:rPr lang="en-US" altLang="en-US" b="1" cap="all" dirty="0" err="1">
                <a:latin typeface="Times New Roman" pitchFamily="18" charset="0"/>
                <a:cs typeface="Times New Roman" pitchFamily="18" charset="0"/>
              </a:rPr>
              <a:t>Đào</a:t>
            </a:r>
            <a:r>
              <a:rPr lang="en-US" altLang="en-US" b="1" cap="all" dirty="0">
                <a:latin typeface="Times New Roman" pitchFamily="18" charset="0"/>
                <a:cs typeface="Times New Roman" pitchFamily="18" charset="0"/>
              </a:rPr>
              <a:t> </a:t>
            </a:r>
            <a:r>
              <a:rPr lang="en-US" altLang="en-US" b="1" cap="all" dirty="0" err="1">
                <a:latin typeface="Times New Roman" pitchFamily="18" charset="0"/>
                <a:cs typeface="Times New Roman" pitchFamily="18" charset="0"/>
              </a:rPr>
              <a:t>Tạo</a:t>
            </a:r>
            <a:r>
              <a:rPr lang="en-US" altLang="en-US" b="1" cap="all" dirty="0">
                <a:latin typeface="Times New Roman" pitchFamily="18" charset="0"/>
                <a:cs typeface="Times New Roman" pitchFamily="18" charset="0"/>
              </a:rPr>
              <a:t>  QUẬN HỒNG BÀNG</a:t>
            </a:r>
          </a:p>
          <a:p>
            <a:pPr algn="ctr" eaLnBrk="0" fontAlgn="base" hangingPunct="0">
              <a:spcBef>
                <a:spcPts val="600"/>
              </a:spcBef>
              <a:spcAft>
                <a:spcPts val="600"/>
              </a:spcAft>
            </a:pPr>
            <a:r>
              <a:rPr lang="en-US" altLang="en-US" sz="1600" b="1" cap="all" dirty="0">
                <a:latin typeface="Times New Roman" pitchFamily="18" charset="0"/>
                <a:cs typeface="Times New Roman" pitchFamily="18" charset="0"/>
              </a:rPr>
              <a:t>TR</a:t>
            </a:r>
            <a:r>
              <a:rPr lang="vi-VN" altLang="en-US" sz="1600" b="1" cap="all" dirty="0">
                <a:latin typeface="Times New Roman" pitchFamily="18" charset="0"/>
                <a:cs typeface="Times New Roman" pitchFamily="18" charset="0"/>
              </a:rPr>
              <a:t>ƯỜ</a:t>
            </a:r>
            <a:r>
              <a:rPr lang="en-US" altLang="en-US" sz="1600" b="1" cap="all" dirty="0">
                <a:latin typeface="Times New Roman" pitchFamily="18" charset="0"/>
                <a:cs typeface="Times New Roman" pitchFamily="18" charset="0"/>
              </a:rPr>
              <a:t>NG TIỂU HỌC AN HỒNG</a:t>
            </a:r>
            <a:endParaRPr lang="en-US" altLang="en-US" sz="1600" cap="all" dirty="0">
              <a:latin typeface="Times New Roman" pitchFamily="18" charset="0"/>
              <a:cs typeface="Times New Roman" pitchFamily="18" charset="0"/>
            </a:endParaRPr>
          </a:p>
        </p:txBody>
      </p:sp>
      <p:sp>
        <p:nvSpPr>
          <p:cNvPr id="17" name="TextBox 16"/>
          <p:cNvSpPr txBox="1"/>
          <p:nvPr/>
        </p:nvSpPr>
        <p:spPr>
          <a:xfrm>
            <a:off x="-598448" y="5985160"/>
            <a:ext cx="6180523" cy="523220"/>
          </a:xfrm>
          <a:prstGeom prst="rect">
            <a:avLst/>
          </a:prstGeom>
          <a:noFill/>
        </p:spPr>
        <p:txBody>
          <a:bodyPr wrap="square" rtlCol="0">
            <a:spAutoFit/>
          </a:bodyPr>
          <a:lstStyle/>
          <a:p>
            <a:r>
              <a:rPr lang="en-US" sz="2800" b="1" dirty="0" err="1" smtClean="0">
                <a:latin typeface="Times New Roman" panose="02020603050405020304" pitchFamily="18" charset="0"/>
                <a:cs typeface="Times New Roman" panose="02020603050405020304" pitchFamily="18" charset="0"/>
              </a:rPr>
              <a:t>Giáo</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viên</a:t>
            </a:r>
            <a:r>
              <a:rPr lang="en-US" sz="2800" b="1" dirty="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Nguyễn </a:t>
            </a:r>
            <a:r>
              <a:rPr lang="en-US" sz="2800" b="1" dirty="0">
                <a:latin typeface="Times New Roman" panose="02020603050405020304" pitchFamily="18" charset="0"/>
                <a:cs typeface="Times New Roman" panose="02020603050405020304" pitchFamily="18" charset="0"/>
              </a:rPr>
              <a:t>Thu </a:t>
            </a:r>
            <a:r>
              <a:rPr lang="en-US" sz="2800" b="1" dirty="0" smtClean="0">
                <a:latin typeface="Times New Roman" panose="02020603050405020304" pitchFamily="18" charset="0"/>
                <a:cs typeface="Times New Roman" panose="02020603050405020304" pitchFamily="18" charset="0"/>
              </a:rPr>
              <a:t>Hiền</a:t>
            </a:r>
            <a:endParaRPr lang="en-US" sz="28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2" presetClass="path" presetSubtype="0" repeatCount="indefinite" autoRev="1" fill="hold" grpId="0" nodeType="withEffect">
                                  <p:stCondLst>
                                    <p:cond delay="0"/>
                                  </p:stCondLst>
                                  <p:childTnLst>
                                    <p:animMotion origin="layout" path="M 4.30556E-6 -3.7037E-7 L 0.00303 0.11497 " pathEditMode="relative" rAng="0" ptsTypes="AA">
                                      <p:cBhvr>
                                        <p:cTn id="12" dur="2000" fill="hold"/>
                                        <p:tgtEl>
                                          <p:spTgt spid="6"/>
                                        </p:tgtEl>
                                        <p:attrNameLst>
                                          <p:attrName>ppt_x</p:attrName>
                                          <p:attrName>ppt_y</p:attrName>
                                        </p:attrNameLst>
                                      </p:cBhvr>
                                      <p:rCtr x="148" y="5741"/>
                                    </p:animMotion>
                                  </p:childTnLst>
                                </p:cTn>
                              </p:par>
                              <p:par>
                                <p:cTn id="13" presetID="42" presetClass="path" presetSubtype="0" repeatCount="indefinite" autoRev="1" fill="hold" grpId="0" nodeType="withEffect">
                                  <p:stCondLst>
                                    <p:cond delay="0"/>
                                  </p:stCondLst>
                                  <p:childTnLst>
                                    <p:animMotion origin="layout" path="M 5.55556E-7 -4.81481E-6 L -0.00304 0.03056 " pathEditMode="relative" rAng="0" ptsTypes="AA">
                                      <p:cBhvr>
                                        <p:cTn id="14" dur="2000" fill="hold"/>
                                        <p:tgtEl>
                                          <p:spTgt spid="4"/>
                                        </p:tgtEl>
                                        <p:attrNameLst>
                                          <p:attrName>ppt_x</p:attrName>
                                          <p:attrName>ppt_y</p:attrName>
                                        </p:attrNameLst>
                                      </p:cBhvr>
                                      <p:rCtr x="-156" y="1528"/>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 xmlns:a16="http://schemas.microsoft.com/office/drawing/2014/main" id="{CDBF0681-5204-02C3-D1A6-304ACBA1E33C}"/>
              </a:ext>
            </a:extLst>
          </p:cNvPr>
          <p:cNvSpPr/>
          <p:nvPr/>
        </p:nvSpPr>
        <p:spPr>
          <a:xfrm>
            <a:off x="219075" y="361950"/>
            <a:ext cx="11744325" cy="62388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15" name="Group 14">
            <a:extLst>
              <a:ext uri="{FF2B5EF4-FFF2-40B4-BE49-F238E27FC236}">
                <a16:creationId xmlns="" xmlns:a16="http://schemas.microsoft.com/office/drawing/2014/main" id="{9ABB826D-3160-D5F1-C840-CF756F4142D2}"/>
              </a:ext>
            </a:extLst>
          </p:cNvPr>
          <p:cNvGrpSpPr/>
          <p:nvPr/>
        </p:nvGrpSpPr>
        <p:grpSpPr>
          <a:xfrm>
            <a:off x="1544638" y="550660"/>
            <a:ext cx="9666287" cy="1230514"/>
            <a:chOff x="421262" y="501210"/>
            <a:chExt cx="11362059" cy="1446385"/>
          </a:xfrm>
        </p:grpSpPr>
        <p:sp>
          <p:nvSpPr>
            <p:cNvPr id="16" name="Rectangle: Rounded Corners 15">
              <a:extLst>
                <a:ext uri="{FF2B5EF4-FFF2-40B4-BE49-F238E27FC236}">
                  <a16:creationId xmlns="" xmlns:a16="http://schemas.microsoft.com/office/drawing/2014/main" id="{FE2ED62E-09D1-593A-9124-EC6F9710528B}"/>
                </a:ext>
              </a:extLst>
            </p:cNvPr>
            <p:cNvSpPr/>
            <p:nvPr/>
          </p:nvSpPr>
          <p:spPr>
            <a:xfrm>
              <a:off x="1662150" y="680693"/>
              <a:ext cx="10121171" cy="1266902"/>
            </a:xfrm>
            <a:custGeom>
              <a:avLst/>
              <a:gdLst>
                <a:gd name="connsiteX0" fmla="*/ 0 w 10121171"/>
                <a:gd name="connsiteY0" fmla="*/ 286257 h 1266902"/>
                <a:gd name="connsiteX1" fmla="*/ 286257 w 10121171"/>
                <a:gd name="connsiteY1" fmla="*/ 0 h 1266902"/>
                <a:gd name="connsiteX2" fmla="*/ 872817 w 10121171"/>
                <a:gd name="connsiteY2" fmla="*/ 0 h 1266902"/>
                <a:gd name="connsiteX3" fmla="*/ 1363891 w 10121171"/>
                <a:gd name="connsiteY3" fmla="*/ 0 h 1266902"/>
                <a:gd name="connsiteX4" fmla="*/ 2236911 w 10121171"/>
                <a:gd name="connsiteY4" fmla="*/ 0 h 1266902"/>
                <a:gd name="connsiteX5" fmla="*/ 2918958 w 10121171"/>
                <a:gd name="connsiteY5" fmla="*/ 0 h 1266902"/>
                <a:gd name="connsiteX6" fmla="*/ 3505519 w 10121171"/>
                <a:gd name="connsiteY6" fmla="*/ 0 h 1266902"/>
                <a:gd name="connsiteX7" fmla="*/ 4378539 w 10121171"/>
                <a:gd name="connsiteY7" fmla="*/ 0 h 1266902"/>
                <a:gd name="connsiteX8" fmla="*/ 5156072 w 10121171"/>
                <a:gd name="connsiteY8" fmla="*/ 0 h 1266902"/>
                <a:gd name="connsiteX9" fmla="*/ 5838119 w 10121171"/>
                <a:gd name="connsiteY9" fmla="*/ 0 h 1266902"/>
                <a:gd name="connsiteX10" fmla="*/ 6233706 w 10121171"/>
                <a:gd name="connsiteY10" fmla="*/ 0 h 1266902"/>
                <a:gd name="connsiteX11" fmla="*/ 6915753 w 10121171"/>
                <a:gd name="connsiteY11" fmla="*/ 0 h 1266902"/>
                <a:gd name="connsiteX12" fmla="*/ 7597800 w 10121171"/>
                <a:gd name="connsiteY12" fmla="*/ 0 h 1266902"/>
                <a:gd name="connsiteX13" fmla="*/ 8279847 w 10121171"/>
                <a:gd name="connsiteY13" fmla="*/ 0 h 1266902"/>
                <a:gd name="connsiteX14" fmla="*/ 8961894 w 10121171"/>
                <a:gd name="connsiteY14" fmla="*/ 0 h 1266902"/>
                <a:gd name="connsiteX15" fmla="*/ 9834914 w 10121171"/>
                <a:gd name="connsiteY15" fmla="*/ 0 h 1266902"/>
                <a:gd name="connsiteX16" fmla="*/ 10121171 w 10121171"/>
                <a:gd name="connsiteY16" fmla="*/ 286257 h 1266902"/>
                <a:gd name="connsiteX17" fmla="*/ 10121171 w 10121171"/>
                <a:gd name="connsiteY17" fmla="*/ 980645 h 1266902"/>
                <a:gd name="connsiteX18" fmla="*/ 9834914 w 10121171"/>
                <a:gd name="connsiteY18" fmla="*/ 1266902 h 1266902"/>
                <a:gd name="connsiteX19" fmla="*/ 9152867 w 10121171"/>
                <a:gd name="connsiteY19" fmla="*/ 1266902 h 1266902"/>
                <a:gd name="connsiteX20" fmla="*/ 8375334 w 10121171"/>
                <a:gd name="connsiteY20" fmla="*/ 1266902 h 1266902"/>
                <a:gd name="connsiteX21" fmla="*/ 7502314 w 10121171"/>
                <a:gd name="connsiteY21" fmla="*/ 1266902 h 1266902"/>
                <a:gd name="connsiteX22" fmla="*/ 6724780 w 10121171"/>
                <a:gd name="connsiteY22" fmla="*/ 1266902 h 1266902"/>
                <a:gd name="connsiteX23" fmla="*/ 5851760 w 10121171"/>
                <a:gd name="connsiteY23" fmla="*/ 1266902 h 1266902"/>
                <a:gd name="connsiteX24" fmla="*/ 5169713 w 10121171"/>
                <a:gd name="connsiteY24" fmla="*/ 1266902 h 1266902"/>
                <a:gd name="connsiteX25" fmla="*/ 4583153 w 10121171"/>
                <a:gd name="connsiteY25" fmla="*/ 1266902 h 1266902"/>
                <a:gd name="connsiteX26" fmla="*/ 3805619 w 10121171"/>
                <a:gd name="connsiteY26" fmla="*/ 1266902 h 1266902"/>
                <a:gd name="connsiteX27" fmla="*/ 2932599 w 10121171"/>
                <a:gd name="connsiteY27" fmla="*/ 1266902 h 1266902"/>
                <a:gd name="connsiteX28" fmla="*/ 2059579 w 10121171"/>
                <a:gd name="connsiteY28" fmla="*/ 1266902 h 1266902"/>
                <a:gd name="connsiteX29" fmla="*/ 1377532 w 10121171"/>
                <a:gd name="connsiteY29" fmla="*/ 1266902 h 1266902"/>
                <a:gd name="connsiteX30" fmla="*/ 286257 w 10121171"/>
                <a:gd name="connsiteY30" fmla="*/ 1266902 h 1266902"/>
                <a:gd name="connsiteX31" fmla="*/ 0 w 10121171"/>
                <a:gd name="connsiteY31" fmla="*/ 980645 h 1266902"/>
                <a:gd name="connsiteX32" fmla="*/ 0 w 10121171"/>
                <a:gd name="connsiteY32" fmla="*/ 286257 h 126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121171" h="1266902" fill="none" extrusionOk="0">
                  <a:moveTo>
                    <a:pt x="0" y="286257"/>
                  </a:moveTo>
                  <a:cubicBezTo>
                    <a:pt x="-11946" y="125498"/>
                    <a:pt x="153109" y="25821"/>
                    <a:pt x="286257" y="0"/>
                  </a:cubicBezTo>
                  <a:cubicBezTo>
                    <a:pt x="458707" y="11093"/>
                    <a:pt x="725546" y="-27663"/>
                    <a:pt x="872817" y="0"/>
                  </a:cubicBezTo>
                  <a:cubicBezTo>
                    <a:pt x="1020088" y="27663"/>
                    <a:pt x="1186388" y="-20120"/>
                    <a:pt x="1363891" y="0"/>
                  </a:cubicBezTo>
                  <a:cubicBezTo>
                    <a:pt x="1541394" y="20120"/>
                    <a:pt x="2002966" y="-26107"/>
                    <a:pt x="2236911" y="0"/>
                  </a:cubicBezTo>
                  <a:cubicBezTo>
                    <a:pt x="2470856" y="26107"/>
                    <a:pt x="2746753" y="10711"/>
                    <a:pt x="2918958" y="0"/>
                  </a:cubicBezTo>
                  <a:cubicBezTo>
                    <a:pt x="3091163" y="-10711"/>
                    <a:pt x="3349904" y="17991"/>
                    <a:pt x="3505519" y="0"/>
                  </a:cubicBezTo>
                  <a:cubicBezTo>
                    <a:pt x="3661134" y="-17991"/>
                    <a:pt x="4085517" y="-21484"/>
                    <a:pt x="4378539" y="0"/>
                  </a:cubicBezTo>
                  <a:cubicBezTo>
                    <a:pt x="4671561" y="21484"/>
                    <a:pt x="4943699" y="21640"/>
                    <a:pt x="5156072" y="0"/>
                  </a:cubicBezTo>
                  <a:cubicBezTo>
                    <a:pt x="5368445" y="-21640"/>
                    <a:pt x="5533536" y="-22317"/>
                    <a:pt x="5838119" y="0"/>
                  </a:cubicBezTo>
                  <a:cubicBezTo>
                    <a:pt x="6142702" y="22317"/>
                    <a:pt x="6138077" y="13742"/>
                    <a:pt x="6233706" y="0"/>
                  </a:cubicBezTo>
                  <a:cubicBezTo>
                    <a:pt x="6329335" y="-13742"/>
                    <a:pt x="6575078" y="-22057"/>
                    <a:pt x="6915753" y="0"/>
                  </a:cubicBezTo>
                  <a:cubicBezTo>
                    <a:pt x="7256428" y="22057"/>
                    <a:pt x="7288964" y="2990"/>
                    <a:pt x="7597800" y="0"/>
                  </a:cubicBezTo>
                  <a:cubicBezTo>
                    <a:pt x="7906636" y="-2990"/>
                    <a:pt x="8137748" y="-9526"/>
                    <a:pt x="8279847" y="0"/>
                  </a:cubicBezTo>
                  <a:cubicBezTo>
                    <a:pt x="8421946" y="9526"/>
                    <a:pt x="8743101" y="1205"/>
                    <a:pt x="8961894" y="0"/>
                  </a:cubicBezTo>
                  <a:cubicBezTo>
                    <a:pt x="9180687" y="-1205"/>
                    <a:pt x="9642892" y="-43328"/>
                    <a:pt x="9834914" y="0"/>
                  </a:cubicBezTo>
                  <a:cubicBezTo>
                    <a:pt x="9994213" y="-3906"/>
                    <a:pt x="10116090" y="132001"/>
                    <a:pt x="10121171" y="286257"/>
                  </a:cubicBezTo>
                  <a:cubicBezTo>
                    <a:pt x="10098087" y="521633"/>
                    <a:pt x="10146737" y="710435"/>
                    <a:pt x="10121171" y="980645"/>
                  </a:cubicBezTo>
                  <a:cubicBezTo>
                    <a:pt x="10116948" y="1129853"/>
                    <a:pt x="9988350" y="1268322"/>
                    <a:pt x="9834914" y="1266902"/>
                  </a:cubicBezTo>
                  <a:cubicBezTo>
                    <a:pt x="9647547" y="1252771"/>
                    <a:pt x="9299240" y="1271370"/>
                    <a:pt x="9152867" y="1266902"/>
                  </a:cubicBezTo>
                  <a:cubicBezTo>
                    <a:pt x="9006494" y="1262434"/>
                    <a:pt x="8593988" y="1280733"/>
                    <a:pt x="8375334" y="1266902"/>
                  </a:cubicBezTo>
                  <a:cubicBezTo>
                    <a:pt x="8156680" y="1253071"/>
                    <a:pt x="7838266" y="1246738"/>
                    <a:pt x="7502314" y="1266902"/>
                  </a:cubicBezTo>
                  <a:cubicBezTo>
                    <a:pt x="7166362" y="1287066"/>
                    <a:pt x="6967163" y="1266269"/>
                    <a:pt x="6724780" y="1266902"/>
                  </a:cubicBezTo>
                  <a:cubicBezTo>
                    <a:pt x="6482397" y="1267535"/>
                    <a:pt x="6184802" y="1308069"/>
                    <a:pt x="5851760" y="1266902"/>
                  </a:cubicBezTo>
                  <a:cubicBezTo>
                    <a:pt x="5518718" y="1225735"/>
                    <a:pt x="5435679" y="1233559"/>
                    <a:pt x="5169713" y="1266902"/>
                  </a:cubicBezTo>
                  <a:cubicBezTo>
                    <a:pt x="4903747" y="1300245"/>
                    <a:pt x="4804106" y="1263873"/>
                    <a:pt x="4583153" y="1266902"/>
                  </a:cubicBezTo>
                  <a:cubicBezTo>
                    <a:pt x="4362200" y="1269931"/>
                    <a:pt x="4041230" y="1295702"/>
                    <a:pt x="3805619" y="1266902"/>
                  </a:cubicBezTo>
                  <a:cubicBezTo>
                    <a:pt x="3570008" y="1238102"/>
                    <a:pt x="3287050" y="1294812"/>
                    <a:pt x="2932599" y="1266902"/>
                  </a:cubicBezTo>
                  <a:cubicBezTo>
                    <a:pt x="2578148" y="1238992"/>
                    <a:pt x="2436776" y="1276906"/>
                    <a:pt x="2059579" y="1266902"/>
                  </a:cubicBezTo>
                  <a:cubicBezTo>
                    <a:pt x="1682382" y="1256898"/>
                    <a:pt x="1547007" y="1260523"/>
                    <a:pt x="1377532" y="1266902"/>
                  </a:cubicBezTo>
                  <a:cubicBezTo>
                    <a:pt x="1208057" y="1273281"/>
                    <a:pt x="645476" y="1290022"/>
                    <a:pt x="286257" y="1266902"/>
                  </a:cubicBezTo>
                  <a:cubicBezTo>
                    <a:pt x="130146" y="1271500"/>
                    <a:pt x="-1880" y="1149787"/>
                    <a:pt x="0" y="980645"/>
                  </a:cubicBezTo>
                  <a:cubicBezTo>
                    <a:pt x="-10912" y="718596"/>
                    <a:pt x="-4612" y="514310"/>
                    <a:pt x="0" y="286257"/>
                  </a:cubicBezTo>
                  <a:close/>
                </a:path>
                <a:path w="10121171" h="1266902" stroke="0" extrusionOk="0">
                  <a:moveTo>
                    <a:pt x="0" y="286257"/>
                  </a:moveTo>
                  <a:cubicBezTo>
                    <a:pt x="-22543" y="151822"/>
                    <a:pt x="131088" y="12376"/>
                    <a:pt x="286257" y="0"/>
                  </a:cubicBezTo>
                  <a:cubicBezTo>
                    <a:pt x="441756" y="1479"/>
                    <a:pt x="562304" y="3967"/>
                    <a:pt x="777331" y="0"/>
                  </a:cubicBezTo>
                  <a:cubicBezTo>
                    <a:pt x="992358" y="-3967"/>
                    <a:pt x="1113222" y="-25038"/>
                    <a:pt x="1363891" y="0"/>
                  </a:cubicBezTo>
                  <a:cubicBezTo>
                    <a:pt x="1614560" y="25038"/>
                    <a:pt x="1644609" y="13170"/>
                    <a:pt x="1759478" y="0"/>
                  </a:cubicBezTo>
                  <a:cubicBezTo>
                    <a:pt x="1874347" y="-13170"/>
                    <a:pt x="2210130" y="34101"/>
                    <a:pt x="2537012" y="0"/>
                  </a:cubicBezTo>
                  <a:cubicBezTo>
                    <a:pt x="2863894" y="-34101"/>
                    <a:pt x="2778319" y="12705"/>
                    <a:pt x="2932599" y="0"/>
                  </a:cubicBezTo>
                  <a:cubicBezTo>
                    <a:pt x="3086879" y="-12705"/>
                    <a:pt x="3423965" y="30413"/>
                    <a:pt x="3614646" y="0"/>
                  </a:cubicBezTo>
                  <a:cubicBezTo>
                    <a:pt x="3805327" y="-30413"/>
                    <a:pt x="3945902" y="-7789"/>
                    <a:pt x="4105720" y="0"/>
                  </a:cubicBezTo>
                  <a:cubicBezTo>
                    <a:pt x="4265538" y="7789"/>
                    <a:pt x="4407101" y="-18333"/>
                    <a:pt x="4596794" y="0"/>
                  </a:cubicBezTo>
                  <a:cubicBezTo>
                    <a:pt x="4786487" y="18333"/>
                    <a:pt x="4815750" y="5508"/>
                    <a:pt x="4992381" y="0"/>
                  </a:cubicBezTo>
                  <a:cubicBezTo>
                    <a:pt x="5169012" y="-5508"/>
                    <a:pt x="5205116" y="6709"/>
                    <a:pt x="5387968" y="0"/>
                  </a:cubicBezTo>
                  <a:cubicBezTo>
                    <a:pt x="5570820" y="-6709"/>
                    <a:pt x="5633620" y="21966"/>
                    <a:pt x="5879042" y="0"/>
                  </a:cubicBezTo>
                  <a:cubicBezTo>
                    <a:pt x="6124464" y="-21966"/>
                    <a:pt x="6288602" y="-26759"/>
                    <a:pt x="6465602" y="0"/>
                  </a:cubicBezTo>
                  <a:cubicBezTo>
                    <a:pt x="6642602" y="26759"/>
                    <a:pt x="7057332" y="-36016"/>
                    <a:pt x="7243136" y="0"/>
                  </a:cubicBezTo>
                  <a:cubicBezTo>
                    <a:pt x="7428940" y="36016"/>
                    <a:pt x="7625913" y="17741"/>
                    <a:pt x="7925183" y="0"/>
                  </a:cubicBezTo>
                  <a:cubicBezTo>
                    <a:pt x="8224453" y="-17741"/>
                    <a:pt x="8368969" y="5380"/>
                    <a:pt x="8511743" y="0"/>
                  </a:cubicBezTo>
                  <a:cubicBezTo>
                    <a:pt x="8654517" y="-5380"/>
                    <a:pt x="8961829" y="19558"/>
                    <a:pt x="9098303" y="0"/>
                  </a:cubicBezTo>
                  <a:cubicBezTo>
                    <a:pt x="9234777" y="-19558"/>
                    <a:pt x="9520085" y="14381"/>
                    <a:pt x="9834914" y="0"/>
                  </a:cubicBezTo>
                  <a:cubicBezTo>
                    <a:pt x="9960595" y="15446"/>
                    <a:pt x="10124538" y="105855"/>
                    <a:pt x="10121171" y="286257"/>
                  </a:cubicBezTo>
                  <a:cubicBezTo>
                    <a:pt x="10110907" y="490133"/>
                    <a:pt x="10104860" y="649272"/>
                    <a:pt x="10121171" y="980645"/>
                  </a:cubicBezTo>
                  <a:cubicBezTo>
                    <a:pt x="10127888" y="1150401"/>
                    <a:pt x="10003291" y="1280105"/>
                    <a:pt x="9834914" y="1266902"/>
                  </a:cubicBezTo>
                  <a:cubicBezTo>
                    <a:pt x="9444698" y="1283816"/>
                    <a:pt x="9209349" y="1305401"/>
                    <a:pt x="8961894" y="1266902"/>
                  </a:cubicBezTo>
                  <a:cubicBezTo>
                    <a:pt x="8714439" y="1228403"/>
                    <a:pt x="8479655" y="1265786"/>
                    <a:pt x="8088874" y="1266902"/>
                  </a:cubicBezTo>
                  <a:cubicBezTo>
                    <a:pt x="7698093" y="1268018"/>
                    <a:pt x="7781975" y="1295725"/>
                    <a:pt x="7502314" y="1266902"/>
                  </a:cubicBezTo>
                  <a:cubicBezTo>
                    <a:pt x="7222653" y="1238079"/>
                    <a:pt x="7071746" y="1263795"/>
                    <a:pt x="6915753" y="1266902"/>
                  </a:cubicBezTo>
                  <a:cubicBezTo>
                    <a:pt x="6759760" y="1270009"/>
                    <a:pt x="6515746" y="1252121"/>
                    <a:pt x="6329193" y="1266902"/>
                  </a:cubicBezTo>
                  <a:cubicBezTo>
                    <a:pt x="6142640" y="1281683"/>
                    <a:pt x="5973592" y="1254096"/>
                    <a:pt x="5838119" y="1266902"/>
                  </a:cubicBezTo>
                  <a:cubicBezTo>
                    <a:pt x="5702646" y="1279708"/>
                    <a:pt x="5561341" y="1253995"/>
                    <a:pt x="5442532" y="1266902"/>
                  </a:cubicBezTo>
                  <a:cubicBezTo>
                    <a:pt x="5323723" y="1279809"/>
                    <a:pt x="5113222" y="1263573"/>
                    <a:pt x="4951458" y="1266902"/>
                  </a:cubicBezTo>
                  <a:cubicBezTo>
                    <a:pt x="4789694" y="1270231"/>
                    <a:pt x="4409565" y="1263486"/>
                    <a:pt x="4269411" y="1266902"/>
                  </a:cubicBezTo>
                  <a:cubicBezTo>
                    <a:pt x="4129257" y="1270318"/>
                    <a:pt x="3965593" y="1261809"/>
                    <a:pt x="3873824" y="1266902"/>
                  </a:cubicBezTo>
                  <a:cubicBezTo>
                    <a:pt x="3782055" y="1271995"/>
                    <a:pt x="3581768" y="1249453"/>
                    <a:pt x="3478237" y="1266902"/>
                  </a:cubicBezTo>
                  <a:cubicBezTo>
                    <a:pt x="3374706" y="1284351"/>
                    <a:pt x="3221387" y="1272409"/>
                    <a:pt x="2987163" y="1266902"/>
                  </a:cubicBezTo>
                  <a:cubicBezTo>
                    <a:pt x="2752939" y="1261395"/>
                    <a:pt x="2477384" y="1242178"/>
                    <a:pt x="2305116" y="1266902"/>
                  </a:cubicBezTo>
                  <a:cubicBezTo>
                    <a:pt x="2132848" y="1291626"/>
                    <a:pt x="1913017" y="1259699"/>
                    <a:pt x="1718556" y="1266902"/>
                  </a:cubicBezTo>
                  <a:cubicBezTo>
                    <a:pt x="1524095" y="1274105"/>
                    <a:pt x="1361227" y="1243837"/>
                    <a:pt x="1131995" y="1266902"/>
                  </a:cubicBezTo>
                  <a:cubicBezTo>
                    <a:pt x="902763" y="1289967"/>
                    <a:pt x="565065" y="1296182"/>
                    <a:pt x="286257" y="1266902"/>
                  </a:cubicBezTo>
                  <a:cubicBezTo>
                    <a:pt x="129906" y="1254341"/>
                    <a:pt x="82" y="1120916"/>
                    <a:pt x="0" y="980645"/>
                  </a:cubicBezTo>
                  <a:cubicBezTo>
                    <a:pt x="-15307" y="809505"/>
                    <a:pt x="-29520" y="435595"/>
                    <a:pt x="0" y="286257"/>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Vì sao nhà trường lại tổ chức hoạt động giới thiệu sách?</a:t>
              </a:r>
              <a:endPar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17" name="Group 16">
              <a:extLst>
                <a:ext uri="{FF2B5EF4-FFF2-40B4-BE49-F238E27FC236}">
                  <a16:creationId xmlns="" xmlns:a16="http://schemas.microsoft.com/office/drawing/2014/main" id="{69848B0F-3625-81E7-15E2-2B5CF2BA75E3}"/>
                </a:ext>
              </a:extLst>
            </p:cNvPr>
            <p:cNvGrpSpPr/>
            <p:nvPr/>
          </p:nvGrpSpPr>
          <p:grpSpPr>
            <a:xfrm>
              <a:off x="421262" y="501210"/>
              <a:ext cx="1286078" cy="1346367"/>
              <a:chOff x="1725354" y="1700842"/>
              <a:chExt cx="2330280" cy="2439519"/>
            </a:xfrm>
          </p:grpSpPr>
          <p:sp>
            <p:nvSpPr>
              <p:cNvPr id="18" name="Oval 17">
                <a:extLst>
                  <a:ext uri="{FF2B5EF4-FFF2-40B4-BE49-F238E27FC236}">
                    <a16:creationId xmlns="" xmlns:a16="http://schemas.microsoft.com/office/drawing/2014/main" id="{4F28E457-A6DF-72BE-5C19-DB813B6D4764}"/>
                  </a:ext>
                </a:extLst>
              </p:cNvPr>
              <p:cNvSpPr/>
              <p:nvPr/>
            </p:nvSpPr>
            <p:spPr>
              <a:xfrm>
                <a:off x="1725354" y="1810081"/>
                <a:ext cx="2330280" cy="233028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19" name="Picture 18" descr="Icon&#10;&#10;Description automatically generated">
                <a:extLst>
                  <a:ext uri="{FF2B5EF4-FFF2-40B4-BE49-F238E27FC236}">
                    <a16:creationId xmlns="" xmlns:a16="http://schemas.microsoft.com/office/drawing/2014/main" id="{84EE5FFE-C910-1045-02CB-F07FA90741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7494" y="1700842"/>
                <a:ext cx="2244303" cy="2394499"/>
              </a:xfrm>
              <a:prstGeom prst="rect">
                <a:avLst/>
              </a:prstGeom>
            </p:spPr>
          </p:pic>
        </p:grpSp>
      </p:grpSp>
      <p:sp>
        <p:nvSpPr>
          <p:cNvPr id="2" name="TextBox 1">
            <a:extLst>
              <a:ext uri="{FF2B5EF4-FFF2-40B4-BE49-F238E27FC236}">
                <a16:creationId xmlns="" xmlns:a16="http://schemas.microsoft.com/office/drawing/2014/main" id="{A4F91CAF-0B06-13FB-3A81-9D5EA8FAA200}"/>
              </a:ext>
            </a:extLst>
          </p:cNvPr>
          <p:cNvSpPr txBox="1"/>
          <p:nvPr/>
        </p:nvSpPr>
        <p:spPr>
          <a:xfrm>
            <a:off x="2854600" y="2634127"/>
            <a:ext cx="8556350" cy="2123658"/>
          </a:xfrm>
          <a:custGeom>
            <a:avLst/>
            <a:gdLst>
              <a:gd name="connsiteX0" fmla="*/ 0 w 8556350"/>
              <a:gd name="connsiteY0" fmla="*/ 0 h 2123658"/>
              <a:gd name="connsiteX1" fmla="*/ 8556350 w 8556350"/>
              <a:gd name="connsiteY1" fmla="*/ 0 h 2123658"/>
              <a:gd name="connsiteX2" fmla="*/ 8556350 w 8556350"/>
              <a:gd name="connsiteY2" fmla="*/ 2123658 h 2123658"/>
              <a:gd name="connsiteX3" fmla="*/ 0 w 8556350"/>
              <a:gd name="connsiteY3" fmla="*/ 2123658 h 2123658"/>
              <a:gd name="connsiteX4" fmla="*/ 0 w 8556350"/>
              <a:gd name="connsiteY4" fmla="*/ 0 h 2123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6350" h="2123658" fill="none" extrusionOk="0">
                <a:moveTo>
                  <a:pt x="0" y="0"/>
                </a:moveTo>
                <a:cubicBezTo>
                  <a:pt x="2340238" y="5222"/>
                  <a:pt x="5126807" y="24918"/>
                  <a:pt x="8556350" y="0"/>
                </a:cubicBezTo>
                <a:cubicBezTo>
                  <a:pt x="8395105" y="461505"/>
                  <a:pt x="8512590" y="1389397"/>
                  <a:pt x="8556350" y="2123658"/>
                </a:cubicBezTo>
                <a:cubicBezTo>
                  <a:pt x="4601579" y="1958897"/>
                  <a:pt x="3876965" y="2241808"/>
                  <a:pt x="0" y="2123658"/>
                </a:cubicBezTo>
                <a:cubicBezTo>
                  <a:pt x="-55725" y="1434903"/>
                  <a:pt x="17072" y="221841"/>
                  <a:pt x="0" y="0"/>
                </a:cubicBezTo>
                <a:close/>
              </a:path>
              <a:path w="8556350" h="2123658" stroke="0" extrusionOk="0">
                <a:moveTo>
                  <a:pt x="0" y="0"/>
                </a:moveTo>
                <a:cubicBezTo>
                  <a:pt x="2653032" y="11849"/>
                  <a:pt x="4482837" y="-161459"/>
                  <a:pt x="8556350" y="0"/>
                </a:cubicBezTo>
                <a:cubicBezTo>
                  <a:pt x="8559480" y="976229"/>
                  <a:pt x="8455174" y="1422122"/>
                  <a:pt x="8556350" y="2123658"/>
                </a:cubicBezTo>
                <a:cubicBezTo>
                  <a:pt x="4838148" y="1977798"/>
                  <a:pt x="3264778" y="2045334"/>
                  <a:pt x="0" y="2123658"/>
                </a:cubicBezTo>
                <a:cubicBezTo>
                  <a:pt x="74291" y="1341921"/>
                  <a:pt x="168006" y="763567"/>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4400" b="1" dirty="0">
                <a:latin typeface="Calibri" panose="020F0502020204030204" pitchFamily="34" charset="0"/>
                <a:cs typeface="Calibri" panose="020F0502020204030204" pitchFamily="34" charset="0"/>
              </a:rPr>
              <a:t>Nhà trường tổ chức hoạt động giới thiệu sách để tạo cơ hội cho HS chia sẻ về cuốn sách yêu thích. </a:t>
            </a:r>
          </a:p>
        </p:txBody>
      </p:sp>
      <p:sp>
        <p:nvSpPr>
          <p:cNvPr id="3" name="Freeform: Shape 34">
            <a:extLst>
              <a:ext uri="{FF2B5EF4-FFF2-40B4-BE49-F238E27FC236}">
                <a16:creationId xmlns="" xmlns:a16="http://schemas.microsoft.com/office/drawing/2014/main" id="{A8304839-69CA-6862-EEBE-F43982B4EC10}"/>
              </a:ext>
            </a:extLst>
          </p:cNvPr>
          <p:cNvSpPr/>
          <p:nvPr/>
        </p:nvSpPr>
        <p:spPr>
          <a:xfrm>
            <a:off x="1887334" y="169430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426150050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 xmlns:a16="http://schemas.microsoft.com/office/drawing/2014/main" id="{CDBF0681-5204-02C3-D1A6-304ACBA1E33C}"/>
              </a:ext>
            </a:extLst>
          </p:cNvPr>
          <p:cNvSpPr/>
          <p:nvPr/>
        </p:nvSpPr>
        <p:spPr>
          <a:xfrm>
            <a:off x="219075" y="361950"/>
            <a:ext cx="11744325" cy="62388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15" name="Group 14">
            <a:extLst>
              <a:ext uri="{FF2B5EF4-FFF2-40B4-BE49-F238E27FC236}">
                <a16:creationId xmlns="" xmlns:a16="http://schemas.microsoft.com/office/drawing/2014/main" id="{9ABB826D-3160-D5F1-C840-CF756F4142D2}"/>
              </a:ext>
            </a:extLst>
          </p:cNvPr>
          <p:cNvGrpSpPr/>
          <p:nvPr/>
        </p:nvGrpSpPr>
        <p:grpSpPr>
          <a:xfrm>
            <a:off x="1544638" y="550660"/>
            <a:ext cx="9666287" cy="1230514"/>
            <a:chOff x="421262" y="501210"/>
            <a:chExt cx="11362059" cy="1446385"/>
          </a:xfrm>
        </p:grpSpPr>
        <p:sp>
          <p:nvSpPr>
            <p:cNvPr id="16" name="Rectangle: Rounded Corners 15">
              <a:extLst>
                <a:ext uri="{FF2B5EF4-FFF2-40B4-BE49-F238E27FC236}">
                  <a16:creationId xmlns="" xmlns:a16="http://schemas.microsoft.com/office/drawing/2014/main" id="{FE2ED62E-09D1-593A-9124-EC6F9710528B}"/>
                </a:ext>
              </a:extLst>
            </p:cNvPr>
            <p:cNvSpPr/>
            <p:nvPr/>
          </p:nvSpPr>
          <p:spPr>
            <a:xfrm>
              <a:off x="1662150" y="680693"/>
              <a:ext cx="10121171" cy="1266902"/>
            </a:xfrm>
            <a:custGeom>
              <a:avLst/>
              <a:gdLst>
                <a:gd name="connsiteX0" fmla="*/ 0 w 10121171"/>
                <a:gd name="connsiteY0" fmla="*/ 286257 h 1266902"/>
                <a:gd name="connsiteX1" fmla="*/ 286257 w 10121171"/>
                <a:gd name="connsiteY1" fmla="*/ 0 h 1266902"/>
                <a:gd name="connsiteX2" fmla="*/ 872817 w 10121171"/>
                <a:gd name="connsiteY2" fmla="*/ 0 h 1266902"/>
                <a:gd name="connsiteX3" fmla="*/ 1363891 w 10121171"/>
                <a:gd name="connsiteY3" fmla="*/ 0 h 1266902"/>
                <a:gd name="connsiteX4" fmla="*/ 2236911 w 10121171"/>
                <a:gd name="connsiteY4" fmla="*/ 0 h 1266902"/>
                <a:gd name="connsiteX5" fmla="*/ 2918958 w 10121171"/>
                <a:gd name="connsiteY5" fmla="*/ 0 h 1266902"/>
                <a:gd name="connsiteX6" fmla="*/ 3505519 w 10121171"/>
                <a:gd name="connsiteY6" fmla="*/ 0 h 1266902"/>
                <a:gd name="connsiteX7" fmla="*/ 4378539 w 10121171"/>
                <a:gd name="connsiteY7" fmla="*/ 0 h 1266902"/>
                <a:gd name="connsiteX8" fmla="*/ 5156072 w 10121171"/>
                <a:gd name="connsiteY8" fmla="*/ 0 h 1266902"/>
                <a:gd name="connsiteX9" fmla="*/ 5838119 w 10121171"/>
                <a:gd name="connsiteY9" fmla="*/ 0 h 1266902"/>
                <a:gd name="connsiteX10" fmla="*/ 6233706 w 10121171"/>
                <a:gd name="connsiteY10" fmla="*/ 0 h 1266902"/>
                <a:gd name="connsiteX11" fmla="*/ 6915753 w 10121171"/>
                <a:gd name="connsiteY11" fmla="*/ 0 h 1266902"/>
                <a:gd name="connsiteX12" fmla="*/ 7597800 w 10121171"/>
                <a:gd name="connsiteY12" fmla="*/ 0 h 1266902"/>
                <a:gd name="connsiteX13" fmla="*/ 8279847 w 10121171"/>
                <a:gd name="connsiteY13" fmla="*/ 0 h 1266902"/>
                <a:gd name="connsiteX14" fmla="*/ 8961894 w 10121171"/>
                <a:gd name="connsiteY14" fmla="*/ 0 h 1266902"/>
                <a:gd name="connsiteX15" fmla="*/ 9834914 w 10121171"/>
                <a:gd name="connsiteY15" fmla="*/ 0 h 1266902"/>
                <a:gd name="connsiteX16" fmla="*/ 10121171 w 10121171"/>
                <a:gd name="connsiteY16" fmla="*/ 286257 h 1266902"/>
                <a:gd name="connsiteX17" fmla="*/ 10121171 w 10121171"/>
                <a:gd name="connsiteY17" fmla="*/ 980645 h 1266902"/>
                <a:gd name="connsiteX18" fmla="*/ 9834914 w 10121171"/>
                <a:gd name="connsiteY18" fmla="*/ 1266902 h 1266902"/>
                <a:gd name="connsiteX19" fmla="*/ 9152867 w 10121171"/>
                <a:gd name="connsiteY19" fmla="*/ 1266902 h 1266902"/>
                <a:gd name="connsiteX20" fmla="*/ 8375334 w 10121171"/>
                <a:gd name="connsiteY20" fmla="*/ 1266902 h 1266902"/>
                <a:gd name="connsiteX21" fmla="*/ 7502314 w 10121171"/>
                <a:gd name="connsiteY21" fmla="*/ 1266902 h 1266902"/>
                <a:gd name="connsiteX22" fmla="*/ 6724780 w 10121171"/>
                <a:gd name="connsiteY22" fmla="*/ 1266902 h 1266902"/>
                <a:gd name="connsiteX23" fmla="*/ 5851760 w 10121171"/>
                <a:gd name="connsiteY23" fmla="*/ 1266902 h 1266902"/>
                <a:gd name="connsiteX24" fmla="*/ 5169713 w 10121171"/>
                <a:gd name="connsiteY24" fmla="*/ 1266902 h 1266902"/>
                <a:gd name="connsiteX25" fmla="*/ 4583153 w 10121171"/>
                <a:gd name="connsiteY25" fmla="*/ 1266902 h 1266902"/>
                <a:gd name="connsiteX26" fmla="*/ 3805619 w 10121171"/>
                <a:gd name="connsiteY26" fmla="*/ 1266902 h 1266902"/>
                <a:gd name="connsiteX27" fmla="*/ 2932599 w 10121171"/>
                <a:gd name="connsiteY27" fmla="*/ 1266902 h 1266902"/>
                <a:gd name="connsiteX28" fmla="*/ 2059579 w 10121171"/>
                <a:gd name="connsiteY28" fmla="*/ 1266902 h 1266902"/>
                <a:gd name="connsiteX29" fmla="*/ 1377532 w 10121171"/>
                <a:gd name="connsiteY29" fmla="*/ 1266902 h 1266902"/>
                <a:gd name="connsiteX30" fmla="*/ 286257 w 10121171"/>
                <a:gd name="connsiteY30" fmla="*/ 1266902 h 1266902"/>
                <a:gd name="connsiteX31" fmla="*/ 0 w 10121171"/>
                <a:gd name="connsiteY31" fmla="*/ 980645 h 1266902"/>
                <a:gd name="connsiteX32" fmla="*/ 0 w 10121171"/>
                <a:gd name="connsiteY32" fmla="*/ 286257 h 126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121171" h="1266902" fill="none" extrusionOk="0">
                  <a:moveTo>
                    <a:pt x="0" y="286257"/>
                  </a:moveTo>
                  <a:cubicBezTo>
                    <a:pt x="-11946" y="125498"/>
                    <a:pt x="153109" y="25821"/>
                    <a:pt x="286257" y="0"/>
                  </a:cubicBezTo>
                  <a:cubicBezTo>
                    <a:pt x="458707" y="11093"/>
                    <a:pt x="725546" y="-27663"/>
                    <a:pt x="872817" y="0"/>
                  </a:cubicBezTo>
                  <a:cubicBezTo>
                    <a:pt x="1020088" y="27663"/>
                    <a:pt x="1186388" y="-20120"/>
                    <a:pt x="1363891" y="0"/>
                  </a:cubicBezTo>
                  <a:cubicBezTo>
                    <a:pt x="1541394" y="20120"/>
                    <a:pt x="2002966" y="-26107"/>
                    <a:pt x="2236911" y="0"/>
                  </a:cubicBezTo>
                  <a:cubicBezTo>
                    <a:pt x="2470856" y="26107"/>
                    <a:pt x="2746753" y="10711"/>
                    <a:pt x="2918958" y="0"/>
                  </a:cubicBezTo>
                  <a:cubicBezTo>
                    <a:pt x="3091163" y="-10711"/>
                    <a:pt x="3349904" y="17991"/>
                    <a:pt x="3505519" y="0"/>
                  </a:cubicBezTo>
                  <a:cubicBezTo>
                    <a:pt x="3661134" y="-17991"/>
                    <a:pt x="4085517" y="-21484"/>
                    <a:pt x="4378539" y="0"/>
                  </a:cubicBezTo>
                  <a:cubicBezTo>
                    <a:pt x="4671561" y="21484"/>
                    <a:pt x="4943699" y="21640"/>
                    <a:pt x="5156072" y="0"/>
                  </a:cubicBezTo>
                  <a:cubicBezTo>
                    <a:pt x="5368445" y="-21640"/>
                    <a:pt x="5533536" y="-22317"/>
                    <a:pt x="5838119" y="0"/>
                  </a:cubicBezTo>
                  <a:cubicBezTo>
                    <a:pt x="6142702" y="22317"/>
                    <a:pt x="6138077" y="13742"/>
                    <a:pt x="6233706" y="0"/>
                  </a:cubicBezTo>
                  <a:cubicBezTo>
                    <a:pt x="6329335" y="-13742"/>
                    <a:pt x="6575078" y="-22057"/>
                    <a:pt x="6915753" y="0"/>
                  </a:cubicBezTo>
                  <a:cubicBezTo>
                    <a:pt x="7256428" y="22057"/>
                    <a:pt x="7288964" y="2990"/>
                    <a:pt x="7597800" y="0"/>
                  </a:cubicBezTo>
                  <a:cubicBezTo>
                    <a:pt x="7906636" y="-2990"/>
                    <a:pt x="8137748" y="-9526"/>
                    <a:pt x="8279847" y="0"/>
                  </a:cubicBezTo>
                  <a:cubicBezTo>
                    <a:pt x="8421946" y="9526"/>
                    <a:pt x="8743101" y="1205"/>
                    <a:pt x="8961894" y="0"/>
                  </a:cubicBezTo>
                  <a:cubicBezTo>
                    <a:pt x="9180687" y="-1205"/>
                    <a:pt x="9642892" y="-43328"/>
                    <a:pt x="9834914" y="0"/>
                  </a:cubicBezTo>
                  <a:cubicBezTo>
                    <a:pt x="9994213" y="-3906"/>
                    <a:pt x="10116090" y="132001"/>
                    <a:pt x="10121171" y="286257"/>
                  </a:cubicBezTo>
                  <a:cubicBezTo>
                    <a:pt x="10098087" y="521633"/>
                    <a:pt x="10146737" y="710435"/>
                    <a:pt x="10121171" y="980645"/>
                  </a:cubicBezTo>
                  <a:cubicBezTo>
                    <a:pt x="10116948" y="1129853"/>
                    <a:pt x="9988350" y="1268322"/>
                    <a:pt x="9834914" y="1266902"/>
                  </a:cubicBezTo>
                  <a:cubicBezTo>
                    <a:pt x="9647547" y="1252771"/>
                    <a:pt x="9299240" y="1271370"/>
                    <a:pt x="9152867" y="1266902"/>
                  </a:cubicBezTo>
                  <a:cubicBezTo>
                    <a:pt x="9006494" y="1262434"/>
                    <a:pt x="8593988" y="1280733"/>
                    <a:pt x="8375334" y="1266902"/>
                  </a:cubicBezTo>
                  <a:cubicBezTo>
                    <a:pt x="8156680" y="1253071"/>
                    <a:pt x="7838266" y="1246738"/>
                    <a:pt x="7502314" y="1266902"/>
                  </a:cubicBezTo>
                  <a:cubicBezTo>
                    <a:pt x="7166362" y="1287066"/>
                    <a:pt x="6967163" y="1266269"/>
                    <a:pt x="6724780" y="1266902"/>
                  </a:cubicBezTo>
                  <a:cubicBezTo>
                    <a:pt x="6482397" y="1267535"/>
                    <a:pt x="6184802" y="1308069"/>
                    <a:pt x="5851760" y="1266902"/>
                  </a:cubicBezTo>
                  <a:cubicBezTo>
                    <a:pt x="5518718" y="1225735"/>
                    <a:pt x="5435679" y="1233559"/>
                    <a:pt x="5169713" y="1266902"/>
                  </a:cubicBezTo>
                  <a:cubicBezTo>
                    <a:pt x="4903747" y="1300245"/>
                    <a:pt x="4804106" y="1263873"/>
                    <a:pt x="4583153" y="1266902"/>
                  </a:cubicBezTo>
                  <a:cubicBezTo>
                    <a:pt x="4362200" y="1269931"/>
                    <a:pt x="4041230" y="1295702"/>
                    <a:pt x="3805619" y="1266902"/>
                  </a:cubicBezTo>
                  <a:cubicBezTo>
                    <a:pt x="3570008" y="1238102"/>
                    <a:pt x="3287050" y="1294812"/>
                    <a:pt x="2932599" y="1266902"/>
                  </a:cubicBezTo>
                  <a:cubicBezTo>
                    <a:pt x="2578148" y="1238992"/>
                    <a:pt x="2436776" y="1276906"/>
                    <a:pt x="2059579" y="1266902"/>
                  </a:cubicBezTo>
                  <a:cubicBezTo>
                    <a:pt x="1682382" y="1256898"/>
                    <a:pt x="1547007" y="1260523"/>
                    <a:pt x="1377532" y="1266902"/>
                  </a:cubicBezTo>
                  <a:cubicBezTo>
                    <a:pt x="1208057" y="1273281"/>
                    <a:pt x="645476" y="1290022"/>
                    <a:pt x="286257" y="1266902"/>
                  </a:cubicBezTo>
                  <a:cubicBezTo>
                    <a:pt x="130146" y="1271500"/>
                    <a:pt x="-1880" y="1149787"/>
                    <a:pt x="0" y="980645"/>
                  </a:cubicBezTo>
                  <a:cubicBezTo>
                    <a:pt x="-10912" y="718596"/>
                    <a:pt x="-4612" y="514310"/>
                    <a:pt x="0" y="286257"/>
                  </a:cubicBezTo>
                  <a:close/>
                </a:path>
                <a:path w="10121171" h="1266902" stroke="0" extrusionOk="0">
                  <a:moveTo>
                    <a:pt x="0" y="286257"/>
                  </a:moveTo>
                  <a:cubicBezTo>
                    <a:pt x="-22543" y="151822"/>
                    <a:pt x="131088" y="12376"/>
                    <a:pt x="286257" y="0"/>
                  </a:cubicBezTo>
                  <a:cubicBezTo>
                    <a:pt x="441756" y="1479"/>
                    <a:pt x="562304" y="3967"/>
                    <a:pt x="777331" y="0"/>
                  </a:cubicBezTo>
                  <a:cubicBezTo>
                    <a:pt x="992358" y="-3967"/>
                    <a:pt x="1113222" y="-25038"/>
                    <a:pt x="1363891" y="0"/>
                  </a:cubicBezTo>
                  <a:cubicBezTo>
                    <a:pt x="1614560" y="25038"/>
                    <a:pt x="1644609" y="13170"/>
                    <a:pt x="1759478" y="0"/>
                  </a:cubicBezTo>
                  <a:cubicBezTo>
                    <a:pt x="1874347" y="-13170"/>
                    <a:pt x="2210130" y="34101"/>
                    <a:pt x="2537012" y="0"/>
                  </a:cubicBezTo>
                  <a:cubicBezTo>
                    <a:pt x="2863894" y="-34101"/>
                    <a:pt x="2778319" y="12705"/>
                    <a:pt x="2932599" y="0"/>
                  </a:cubicBezTo>
                  <a:cubicBezTo>
                    <a:pt x="3086879" y="-12705"/>
                    <a:pt x="3423965" y="30413"/>
                    <a:pt x="3614646" y="0"/>
                  </a:cubicBezTo>
                  <a:cubicBezTo>
                    <a:pt x="3805327" y="-30413"/>
                    <a:pt x="3945902" y="-7789"/>
                    <a:pt x="4105720" y="0"/>
                  </a:cubicBezTo>
                  <a:cubicBezTo>
                    <a:pt x="4265538" y="7789"/>
                    <a:pt x="4407101" y="-18333"/>
                    <a:pt x="4596794" y="0"/>
                  </a:cubicBezTo>
                  <a:cubicBezTo>
                    <a:pt x="4786487" y="18333"/>
                    <a:pt x="4815750" y="5508"/>
                    <a:pt x="4992381" y="0"/>
                  </a:cubicBezTo>
                  <a:cubicBezTo>
                    <a:pt x="5169012" y="-5508"/>
                    <a:pt x="5205116" y="6709"/>
                    <a:pt x="5387968" y="0"/>
                  </a:cubicBezTo>
                  <a:cubicBezTo>
                    <a:pt x="5570820" y="-6709"/>
                    <a:pt x="5633620" y="21966"/>
                    <a:pt x="5879042" y="0"/>
                  </a:cubicBezTo>
                  <a:cubicBezTo>
                    <a:pt x="6124464" y="-21966"/>
                    <a:pt x="6288602" y="-26759"/>
                    <a:pt x="6465602" y="0"/>
                  </a:cubicBezTo>
                  <a:cubicBezTo>
                    <a:pt x="6642602" y="26759"/>
                    <a:pt x="7057332" y="-36016"/>
                    <a:pt x="7243136" y="0"/>
                  </a:cubicBezTo>
                  <a:cubicBezTo>
                    <a:pt x="7428940" y="36016"/>
                    <a:pt x="7625913" y="17741"/>
                    <a:pt x="7925183" y="0"/>
                  </a:cubicBezTo>
                  <a:cubicBezTo>
                    <a:pt x="8224453" y="-17741"/>
                    <a:pt x="8368969" y="5380"/>
                    <a:pt x="8511743" y="0"/>
                  </a:cubicBezTo>
                  <a:cubicBezTo>
                    <a:pt x="8654517" y="-5380"/>
                    <a:pt x="8961829" y="19558"/>
                    <a:pt x="9098303" y="0"/>
                  </a:cubicBezTo>
                  <a:cubicBezTo>
                    <a:pt x="9234777" y="-19558"/>
                    <a:pt x="9520085" y="14381"/>
                    <a:pt x="9834914" y="0"/>
                  </a:cubicBezTo>
                  <a:cubicBezTo>
                    <a:pt x="9960595" y="15446"/>
                    <a:pt x="10124538" y="105855"/>
                    <a:pt x="10121171" y="286257"/>
                  </a:cubicBezTo>
                  <a:cubicBezTo>
                    <a:pt x="10110907" y="490133"/>
                    <a:pt x="10104860" y="649272"/>
                    <a:pt x="10121171" y="980645"/>
                  </a:cubicBezTo>
                  <a:cubicBezTo>
                    <a:pt x="10127888" y="1150401"/>
                    <a:pt x="10003291" y="1280105"/>
                    <a:pt x="9834914" y="1266902"/>
                  </a:cubicBezTo>
                  <a:cubicBezTo>
                    <a:pt x="9444698" y="1283816"/>
                    <a:pt x="9209349" y="1305401"/>
                    <a:pt x="8961894" y="1266902"/>
                  </a:cubicBezTo>
                  <a:cubicBezTo>
                    <a:pt x="8714439" y="1228403"/>
                    <a:pt x="8479655" y="1265786"/>
                    <a:pt x="8088874" y="1266902"/>
                  </a:cubicBezTo>
                  <a:cubicBezTo>
                    <a:pt x="7698093" y="1268018"/>
                    <a:pt x="7781975" y="1295725"/>
                    <a:pt x="7502314" y="1266902"/>
                  </a:cubicBezTo>
                  <a:cubicBezTo>
                    <a:pt x="7222653" y="1238079"/>
                    <a:pt x="7071746" y="1263795"/>
                    <a:pt x="6915753" y="1266902"/>
                  </a:cubicBezTo>
                  <a:cubicBezTo>
                    <a:pt x="6759760" y="1270009"/>
                    <a:pt x="6515746" y="1252121"/>
                    <a:pt x="6329193" y="1266902"/>
                  </a:cubicBezTo>
                  <a:cubicBezTo>
                    <a:pt x="6142640" y="1281683"/>
                    <a:pt x="5973592" y="1254096"/>
                    <a:pt x="5838119" y="1266902"/>
                  </a:cubicBezTo>
                  <a:cubicBezTo>
                    <a:pt x="5702646" y="1279708"/>
                    <a:pt x="5561341" y="1253995"/>
                    <a:pt x="5442532" y="1266902"/>
                  </a:cubicBezTo>
                  <a:cubicBezTo>
                    <a:pt x="5323723" y="1279809"/>
                    <a:pt x="5113222" y="1263573"/>
                    <a:pt x="4951458" y="1266902"/>
                  </a:cubicBezTo>
                  <a:cubicBezTo>
                    <a:pt x="4789694" y="1270231"/>
                    <a:pt x="4409565" y="1263486"/>
                    <a:pt x="4269411" y="1266902"/>
                  </a:cubicBezTo>
                  <a:cubicBezTo>
                    <a:pt x="4129257" y="1270318"/>
                    <a:pt x="3965593" y="1261809"/>
                    <a:pt x="3873824" y="1266902"/>
                  </a:cubicBezTo>
                  <a:cubicBezTo>
                    <a:pt x="3782055" y="1271995"/>
                    <a:pt x="3581768" y="1249453"/>
                    <a:pt x="3478237" y="1266902"/>
                  </a:cubicBezTo>
                  <a:cubicBezTo>
                    <a:pt x="3374706" y="1284351"/>
                    <a:pt x="3221387" y="1272409"/>
                    <a:pt x="2987163" y="1266902"/>
                  </a:cubicBezTo>
                  <a:cubicBezTo>
                    <a:pt x="2752939" y="1261395"/>
                    <a:pt x="2477384" y="1242178"/>
                    <a:pt x="2305116" y="1266902"/>
                  </a:cubicBezTo>
                  <a:cubicBezTo>
                    <a:pt x="2132848" y="1291626"/>
                    <a:pt x="1913017" y="1259699"/>
                    <a:pt x="1718556" y="1266902"/>
                  </a:cubicBezTo>
                  <a:cubicBezTo>
                    <a:pt x="1524095" y="1274105"/>
                    <a:pt x="1361227" y="1243837"/>
                    <a:pt x="1131995" y="1266902"/>
                  </a:cubicBezTo>
                  <a:cubicBezTo>
                    <a:pt x="902763" y="1289967"/>
                    <a:pt x="565065" y="1296182"/>
                    <a:pt x="286257" y="1266902"/>
                  </a:cubicBezTo>
                  <a:cubicBezTo>
                    <a:pt x="129906" y="1254341"/>
                    <a:pt x="82" y="1120916"/>
                    <a:pt x="0" y="980645"/>
                  </a:cubicBezTo>
                  <a:cubicBezTo>
                    <a:pt x="-15307" y="809505"/>
                    <a:pt x="-29520" y="435595"/>
                    <a:pt x="0" y="286257"/>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Mong muốn của các thầy cô khi tổ chức hoạt động là gì?</a:t>
              </a:r>
            </a:p>
          </p:txBody>
        </p:sp>
        <p:grpSp>
          <p:nvGrpSpPr>
            <p:cNvPr id="17" name="Group 16">
              <a:extLst>
                <a:ext uri="{FF2B5EF4-FFF2-40B4-BE49-F238E27FC236}">
                  <a16:creationId xmlns="" xmlns:a16="http://schemas.microsoft.com/office/drawing/2014/main" id="{69848B0F-3625-81E7-15E2-2B5CF2BA75E3}"/>
                </a:ext>
              </a:extLst>
            </p:cNvPr>
            <p:cNvGrpSpPr/>
            <p:nvPr/>
          </p:nvGrpSpPr>
          <p:grpSpPr>
            <a:xfrm>
              <a:off x="421262" y="501210"/>
              <a:ext cx="1286078" cy="1346367"/>
              <a:chOff x="1725354" y="1700842"/>
              <a:chExt cx="2330280" cy="2439519"/>
            </a:xfrm>
          </p:grpSpPr>
          <p:sp>
            <p:nvSpPr>
              <p:cNvPr id="18" name="Oval 17">
                <a:extLst>
                  <a:ext uri="{FF2B5EF4-FFF2-40B4-BE49-F238E27FC236}">
                    <a16:creationId xmlns="" xmlns:a16="http://schemas.microsoft.com/office/drawing/2014/main" id="{4F28E457-A6DF-72BE-5C19-DB813B6D4764}"/>
                  </a:ext>
                </a:extLst>
              </p:cNvPr>
              <p:cNvSpPr/>
              <p:nvPr/>
            </p:nvSpPr>
            <p:spPr>
              <a:xfrm>
                <a:off x="1725354" y="1810081"/>
                <a:ext cx="2330280" cy="233028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19" name="Picture 18" descr="Icon&#10;&#10;Description automatically generated">
                <a:extLst>
                  <a:ext uri="{FF2B5EF4-FFF2-40B4-BE49-F238E27FC236}">
                    <a16:creationId xmlns="" xmlns:a16="http://schemas.microsoft.com/office/drawing/2014/main" id="{84EE5FFE-C910-1045-02CB-F07FA90741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7494" y="1700842"/>
                <a:ext cx="2244303" cy="2394499"/>
              </a:xfrm>
              <a:prstGeom prst="rect">
                <a:avLst/>
              </a:prstGeom>
            </p:spPr>
          </p:pic>
        </p:grpSp>
      </p:grpSp>
      <p:sp>
        <p:nvSpPr>
          <p:cNvPr id="2" name="TextBox 1">
            <a:extLst>
              <a:ext uri="{FF2B5EF4-FFF2-40B4-BE49-F238E27FC236}">
                <a16:creationId xmlns="" xmlns:a16="http://schemas.microsoft.com/office/drawing/2014/main" id="{A4F91CAF-0B06-13FB-3A81-9D5EA8FAA200}"/>
              </a:ext>
            </a:extLst>
          </p:cNvPr>
          <p:cNvSpPr txBox="1"/>
          <p:nvPr/>
        </p:nvSpPr>
        <p:spPr>
          <a:xfrm>
            <a:off x="2854600" y="2634127"/>
            <a:ext cx="8556350" cy="3477875"/>
          </a:xfrm>
          <a:custGeom>
            <a:avLst/>
            <a:gdLst>
              <a:gd name="connsiteX0" fmla="*/ 0 w 8556350"/>
              <a:gd name="connsiteY0" fmla="*/ 0 h 3477875"/>
              <a:gd name="connsiteX1" fmla="*/ 8556350 w 8556350"/>
              <a:gd name="connsiteY1" fmla="*/ 0 h 3477875"/>
              <a:gd name="connsiteX2" fmla="*/ 8556350 w 8556350"/>
              <a:gd name="connsiteY2" fmla="*/ 3477875 h 3477875"/>
              <a:gd name="connsiteX3" fmla="*/ 0 w 8556350"/>
              <a:gd name="connsiteY3" fmla="*/ 3477875 h 3477875"/>
              <a:gd name="connsiteX4" fmla="*/ 0 w 8556350"/>
              <a:gd name="connsiteY4" fmla="*/ 0 h 3477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6350" h="3477875" fill="none" extrusionOk="0">
                <a:moveTo>
                  <a:pt x="0" y="0"/>
                </a:moveTo>
                <a:cubicBezTo>
                  <a:pt x="2340238" y="5222"/>
                  <a:pt x="5126807" y="24918"/>
                  <a:pt x="8556350" y="0"/>
                </a:cubicBezTo>
                <a:cubicBezTo>
                  <a:pt x="8395105" y="684204"/>
                  <a:pt x="8512590" y="2239209"/>
                  <a:pt x="8556350" y="3477875"/>
                </a:cubicBezTo>
                <a:cubicBezTo>
                  <a:pt x="4601579" y="3313114"/>
                  <a:pt x="3876965" y="3596025"/>
                  <a:pt x="0" y="3477875"/>
                </a:cubicBezTo>
                <a:cubicBezTo>
                  <a:pt x="-55725" y="2234568"/>
                  <a:pt x="17072" y="1095587"/>
                  <a:pt x="0" y="0"/>
                </a:cubicBezTo>
                <a:close/>
              </a:path>
              <a:path w="8556350" h="3477875" stroke="0" extrusionOk="0">
                <a:moveTo>
                  <a:pt x="0" y="0"/>
                </a:moveTo>
                <a:cubicBezTo>
                  <a:pt x="2653032" y="11849"/>
                  <a:pt x="4482837" y="-161459"/>
                  <a:pt x="8556350" y="0"/>
                </a:cubicBezTo>
                <a:cubicBezTo>
                  <a:pt x="8559480" y="1395067"/>
                  <a:pt x="8455174" y="2125017"/>
                  <a:pt x="8556350" y="3477875"/>
                </a:cubicBezTo>
                <a:cubicBezTo>
                  <a:pt x="4838148" y="3332015"/>
                  <a:pt x="3264778" y="3399551"/>
                  <a:pt x="0" y="3477875"/>
                </a:cubicBezTo>
                <a:cubicBezTo>
                  <a:pt x="74291" y="2165912"/>
                  <a:pt x="168006" y="1156441"/>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4400" b="1" dirty="0">
                <a:solidFill>
                  <a:prstClr val="black"/>
                </a:solidFill>
                <a:latin typeface="Calibri" panose="020F0502020204030204" pitchFamily="34" charset="0"/>
                <a:cs typeface="Calibri" panose="020F0502020204030204" pitchFamily="34" charset="0"/>
              </a:rPr>
              <a:t>Mong muốn của các thầy cô khi tổ chức hoạt động để khích lệ HS đọc sách nhiều hơn và qua đó giúp cải thiện kĩ năng thuyết trình, tự tin trước đám đông.</a:t>
            </a:r>
            <a:endPar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Freeform: Shape 34">
            <a:extLst>
              <a:ext uri="{FF2B5EF4-FFF2-40B4-BE49-F238E27FC236}">
                <a16:creationId xmlns="" xmlns:a16="http://schemas.microsoft.com/office/drawing/2014/main" id="{A8304839-69CA-6862-EEBE-F43982B4EC10}"/>
              </a:ext>
            </a:extLst>
          </p:cNvPr>
          <p:cNvSpPr/>
          <p:nvPr/>
        </p:nvSpPr>
        <p:spPr>
          <a:xfrm>
            <a:off x="1887334" y="169430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73374296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 xmlns:a16="http://schemas.microsoft.com/office/drawing/2014/main" id="{CDBF0681-5204-02C3-D1A6-304ACBA1E33C}"/>
              </a:ext>
            </a:extLst>
          </p:cNvPr>
          <p:cNvSpPr/>
          <p:nvPr/>
        </p:nvSpPr>
        <p:spPr>
          <a:xfrm>
            <a:off x="219075" y="361950"/>
            <a:ext cx="11744325" cy="62388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15" name="Group 14">
            <a:extLst>
              <a:ext uri="{FF2B5EF4-FFF2-40B4-BE49-F238E27FC236}">
                <a16:creationId xmlns="" xmlns:a16="http://schemas.microsoft.com/office/drawing/2014/main" id="{9ABB826D-3160-D5F1-C840-CF756F4142D2}"/>
              </a:ext>
            </a:extLst>
          </p:cNvPr>
          <p:cNvGrpSpPr/>
          <p:nvPr/>
        </p:nvGrpSpPr>
        <p:grpSpPr>
          <a:xfrm>
            <a:off x="1544638" y="550660"/>
            <a:ext cx="9666287" cy="1230514"/>
            <a:chOff x="421262" y="501210"/>
            <a:chExt cx="11362059" cy="1446385"/>
          </a:xfrm>
        </p:grpSpPr>
        <p:sp>
          <p:nvSpPr>
            <p:cNvPr id="16" name="Rectangle: Rounded Corners 15">
              <a:extLst>
                <a:ext uri="{FF2B5EF4-FFF2-40B4-BE49-F238E27FC236}">
                  <a16:creationId xmlns="" xmlns:a16="http://schemas.microsoft.com/office/drawing/2014/main" id="{FE2ED62E-09D1-593A-9124-EC6F9710528B}"/>
                </a:ext>
              </a:extLst>
            </p:cNvPr>
            <p:cNvSpPr/>
            <p:nvPr/>
          </p:nvSpPr>
          <p:spPr>
            <a:xfrm>
              <a:off x="1662150" y="680693"/>
              <a:ext cx="10121171" cy="1266902"/>
            </a:xfrm>
            <a:custGeom>
              <a:avLst/>
              <a:gdLst>
                <a:gd name="connsiteX0" fmla="*/ 0 w 10121171"/>
                <a:gd name="connsiteY0" fmla="*/ 286257 h 1266902"/>
                <a:gd name="connsiteX1" fmla="*/ 286257 w 10121171"/>
                <a:gd name="connsiteY1" fmla="*/ 0 h 1266902"/>
                <a:gd name="connsiteX2" fmla="*/ 872817 w 10121171"/>
                <a:gd name="connsiteY2" fmla="*/ 0 h 1266902"/>
                <a:gd name="connsiteX3" fmla="*/ 1363891 w 10121171"/>
                <a:gd name="connsiteY3" fmla="*/ 0 h 1266902"/>
                <a:gd name="connsiteX4" fmla="*/ 2236911 w 10121171"/>
                <a:gd name="connsiteY4" fmla="*/ 0 h 1266902"/>
                <a:gd name="connsiteX5" fmla="*/ 2918958 w 10121171"/>
                <a:gd name="connsiteY5" fmla="*/ 0 h 1266902"/>
                <a:gd name="connsiteX6" fmla="*/ 3505519 w 10121171"/>
                <a:gd name="connsiteY6" fmla="*/ 0 h 1266902"/>
                <a:gd name="connsiteX7" fmla="*/ 4378539 w 10121171"/>
                <a:gd name="connsiteY7" fmla="*/ 0 h 1266902"/>
                <a:gd name="connsiteX8" fmla="*/ 5156072 w 10121171"/>
                <a:gd name="connsiteY8" fmla="*/ 0 h 1266902"/>
                <a:gd name="connsiteX9" fmla="*/ 5838119 w 10121171"/>
                <a:gd name="connsiteY9" fmla="*/ 0 h 1266902"/>
                <a:gd name="connsiteX10" fmla="*/ 6233706 w 10121171"/>
                <a:gd name="connsiteY10" fmla="*/ 0 h 1266902"/>
                <a:gd name="connsiteX11" fmla="*/ 6915753 w 10121171"/>
                <a:gd name="connsiteY11" fmla="*/ 0 h 1266902"/>
                <a:gd name="connsiteX12" fmla="*/ 7597800 w 10121171"/>
                <a:gd name="connsiteY12" fmla="*/ 0 h 1266902"/>
                <a:gd name="connsiteX13" fmla="*/ 8279847 w 10121171"/>
                <a:gd name="connsiteY13" fmla="*/ 0 h 1266902"/>
                <a:gd name="connsiteX14" fmla="*/ 8961894 w 10121171"/>
                <a:gd name="connsiteY14" fmla="*/ 0 h 1266902"/>
                <a:gd name="connsiteX15" fmla="*/ 9834914 w 10121171"/>
                <a:gd name="connsiteY15" fmla="*/ 0 h 1266902"/>
                <a:gd name="connsiteX16" fmla="*/ 10121171 w 10121171"/>
                <a:gd name="connsiteY16" fmla="*/ 286257 h 1266902"/>
                <a:gd name="connsiteX17" fmla="*/ 10121171 w 10121171"/>
                <a:gd name="connsiteY17" fmla="*/ 980645 h 1266902"/>
                <a:gd name="connsiteX18" fmla="*/ 9834914 w 10121171"/>
                <a:gd name="connsiteY18" fmla="*/ 1266902 h 1266902"/>
                <a:gd name="connsiteX19" fmla="*/ 9152867 w 10121171"/>
                <a:gd name="connsiteY19" fmla="*/ 1266902 h 1266902"/>
                <a:gd name="connsiteX20" fmla="*/ 8375334 w 10121171"/>
                <a:gd name="connsiteY20" fmla="*/ 1266902 h 1266902"/>
                <a:gd name="connsiteX21" fmla="*/ 7502314 w 10121171"/>
                <a:gd name="connsiteY21" fmla="*/ 1266902 h 1266902"/>
                <a:gd name="connsiteX22" fmla="*/ 6724780 w 10121171"/>
                <a:gd name="connsiteY22" fmla="*/ 1266902 h 1266902"/>
                <a:gd name="connsiteX23" fmla="*/ 5851760 w 10121171"/>
                <a:gd name="connsiteY23" fmla="*/ 1266902 h 1266902"/>
                <a:gd name="connsiteX24" fmla="*/ 5169713 w 10121171"/>
                <a:gd name="connsiteY24" fmla="*/ 1266902 h 1266902"/>
                <a:gd name="connsiteX25" fmla="*/ 4583153 w 10121171"/>
                <a:gd name="connsiteY25" fmla="*/ 1266902 h 1266902"/>
                <a:gd name="connsiteX26" fmla="*/ 3805619 w 10121171"/>
                <a:gd name="connsiteY26" fmla="*/ 1266902 h 1266902"/>
                <a:gd name="connsiteX27" fmla="*/ 2932599 w 10121171"/>
                <a:gd name="connsiteY27" fmla="*/ 1266902 h 1266902"/>
                <a:gd name="connsiteX28" fmla="*/ 2059579 w 10121171"/>
                <a:gd name="connsiteY28" fmla="*/ 1266902 h 1266902"/>
                <a:gd name="connsiteX29" fmla="*/ 1377532 w 10121171"/>
                <a:gd name="connsiteY29" fmla="*/ 1266902 h 1266902"/>
                <a:gd name="connsiteX30" fmla="*/ 286257 w 10121171"/>
                <a:gd name="connsiteY30" fmla="*/ 1266902 h 1266902"/>
                <a:gd name="connsiteX31" fmla="*/ 0 w 10121171"/>
                <a:gd name="connsiteY31" fmla="*/ 980645 h 1266902"/>
                <a:gd name="connsiteX32" fmla="*/ 0 w 10121171"/>
                <a:gd name="connsiteY32" fmla="*/ 286257 h 126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121171" h="1266902" fill="none" extrusionOk="0">
                  <a:moveTo>
                    <a:pt x="0" y="286257"/>
                  </a:moveTo>
                  <a:cubicBezTo>
                    <a:pt x="-11946" y="125498"/>
                    <a:pt x="153109" y="25821"/>
                    <a:pt x="286257" y="0"/>
                  </a:cubicBezTo>
                  <a:cubicBezTo>
                    <a:pt x="458707" y="11093"/>
                    <a:pt x="725546" y="-27663"/>
                    <a:pt x="872817" y="0"/>
                  </a:cubicBezTo>
                  <a:cubicBezTo>
                    <a:pt x="1020088" y="27663"/>
                    <a:pt x="1186388" y="-20120"/>
                    <a:pt x="1363891" y="0"/>
                  </a:cubicBezTo>
                  <a:cubicBezTo>
                    <a:pt x="1541394" y="20120"/>
                    <a:pt x="2002966" y="-26107"/>
                    <a:pt x="2236911" y="0"/>
                  </a:cubicBezTo>
                  <a:cubicBezTo>
                    <a:pt x="2470856" y="26107"/>
                    <a:pt x="2746753" y="10711"/>
                    <a:pt x="2918958" y="0"/>
                  </a:cubicBezTo>
                  <a:cubicBezTo>
                    <a:pt x="3091163" y="-10711"/>
                    <a:pt x="3349904" y="17991"/>
                    <a:pt x="3505519" y="0"/>
                  </a:cubicBezTo>
                  <a:cubicBezTo>
                    <a:pt x="3661134" y="-17991"/>
                    <a:pt x="4085517" y="-21484"/>
                    <a:pt x="4378539" y="0"/>
                  </a:cubicBezTo>
                  <a:cubicBezTo>
                    <a:pt x="4671561" y="21484"/>
                    <a:pt x="4943699" y="21640"/>
                    <a:pt x="5156072" y="0"/>
                  </a:cubicBezTo>
                  <a:cubicBezTo>
                    <a:pt x="5368445" y="-21640"/>
                    <a:pt x="5533536" y="-22317"/>
                    <a:pt x="5838119" y="0"/>
                  </a:cubicBezTo>
                  <a:cubicBezTo>
                    <a:pt x="6142702" y="22317"/>
                    <a:pt x="6138077" y="13742"/>
                    <a:pt x="6233706" y="0"/>
                  </a:cubicBezTo>
                  <a:cubicBezTo>
                    <a:pt x="6329335" y="-13742"/>
                    <a:pt x="6575078" y="-22057"/>
                    <a:pt x="6915753" y="0"/>
                  </a:cubicBezTo>
                  <a:cubicBezTo>
                    <a:pt x="7256428" y="22057"/>
                    <a:pt x="7288964" y="2990"/>
                    <a:pt x="7597800" y="0"/>
                  </a:cubicBezTo>
                  <a:cubicBezTo>
                    <a:pt x="7906636" y="-2990"/>
                    <a:pt x="8137748" y="-9526"/>
                    <a:pt x="8279847" y="0"/>
                  </a:cubicBezTo>
                  <a:cubicBezTo>
                    <a:pt x="8421946" y="9526"/>
                    <a:pt x="8743101" y="1205"/>
                    <a:pt x="8961894" y="0"/>
                  </a:cubicBezTo>
                  <a:cubicBezTo>
                    <a:pt x="9180687" y="-1205"/>
                    <a:pt x="9642892" y="-43328"/>
                    <a:pt x="9834914" y="0"/>
                  </a:cubicBezTo>
                  <a:cubicBezTo>
                    <a:pt x="9994213" y="-3906"/>
                    <a:pt x="10116090" y="132001"/>
                    <a:pt x="10121171" y="286257"/>
                  </a:cubicBezTo>
                  <a:cubicBezTo>
                    <a:pt x="10098087" y="521633"/>
                    <a:pt x="10146737" y="710435"/>
                    <a:pt x="10121171" y="980645"/>
                  </a:cubicBezTo>
                  <a:cubicBezTo>
                    <a:pt x="10116948" y="1129853"/>
                    <a:pt x="9988350" y="1268322"/>
                    <a:pt x="9834914" y="1266902"/>
                  </a:cubicBezTo>
                  <a:cubicBezTo>
                    <a:pt x="9647547" y="1252771"/>
                    <a:pt x="9299240" y="1271370"/>
                    <a:pt x="9152867" y="1266902"/>
                  </a:cubicBezTo>
                  <a:cubicBezTo>
                    <a:pt x="9006494" y="1262434"/>
                    <a:pt x="8593988" y="1280733"/>
                    <a:pt x="8375334" y="1266902"/>
                  </a:cubicBezTo>
                  <a:cubicBezTo>
                    <a:pt x="8156680" y="1253071"/>
                    <a:pt x="7838266" y="1246738"/>
                    <a:pt x="7502314" y="1266902"/>
                  </a:cubicBezTo>
                  <a:cubicBezTo>
                    <a:pt x="7166362" y="1287066"/>
                    <a:pt x="6967163" y="1266269"/>
                    <a:pt x="6724780" y="1266902"/>
                  </a:cubicBezTo>
                  <a:cubicBezTo>
                    <a:pt x="6482397" y="1267535"/>
                    <a:pt x="6184802" y="1308069"/>
                    <a:pt x="5851760" y="1266902"/>
                  </a:cubicBezTo>
                  <a:cubicBezTo>
                    <a:pt x="5518718" y="1225735"/>
                    <a:pt x="5435679" y="1233559"/>
                    <a:pt x="5169713" y="1266902"/>
                  </a:cubicBezTo>
                  <a:cubicBezTo>
                    <a:pt x="4903747" y="1300245"/>
                    <a:pt x="4804106" y="1263873"/>
                    <a:pt x="4583153" y="1266902"/>
                  </a:cubicBezTo>
                  <a:cubicBezTo>
                    <a:pt x="4362200" y="1269931"/>
                    <a:pt x="4041230" y="1295702"/>
                    <a:pt x="3805619" y="1266902"/>
                  </a:cubicBezTo>
                  <a:cubicBezTo>
                    <a:pt x="3570008" y="1238102"/>
                    <a:pt x="3287050" y="1294812"/>
                    <a:pt x="2932599" y="1266902"/>
                  </a:cubicBezTo>
                  <a:cubicBezTo>
                    <a:pt x="2578148" y="1238992"/>
                    <a:pt x="2436776" y="1276906"/>
                    <a:pt x="2059579" y="1266902"/>
                  </a:cubicBezTo>
                  <a:cubicBezTo>
                    <a:pt x="1682382" y="1256898"/>
                    <a:pt x="1547007" y="1260523"/>
                    <a:pt x="1377532" y="1266902"/>
                  </a:cubicBezTo>
                  <a:cubicBezTo>
                    <a:pt x="1208057" y="1273281"/>
                    <a:pt x="645476" y="1290022"/>
                    <a:pt x="286257" y="1266902"/>
                  </a:cubicBezTo>
                  <a:cubicBezTo>
                    <a:pt x="130146" y="1271500"/>
                    <a:pt x="-1880" y="1149787"/>
                    <a:pt x="0" y="980645"/>
                  </a:cubicBezTo>
                  <a:cubicBezTo>
                    <a:pt x="-10912" y="718596"/>
                    <a:pt x="-4612" y="514310"/>
                    <a:pt x="0" y="286257"/>
                  </a:cubicBezTo>
                  <a:close/>
                </a:path>
                <a:path w="10121171" h="1266902" stroke="0" extrusionOk="0">
                  <a:moveTo>
                    <a:pt x="0" y="286257"/>
                  </a:moveTo>
                  <a:cubicBezTo>
                    <a:pt x="-22543" y="151822"/>
                    <a:pt x="131088" y="12376"/>
                    <a:pt x="286257" y="0"/>
                  </a:cubicBezTo>
                  <a:cubicBezTo>
                    <a:pt x="441756" y="1479"/>
                    <a:pt x="562304" y="3967"/>
                    <a:pt x="777331" y="0"/>
                  </a:cubicBezTo>
                  <a:cubicBezTo>
                    <a:pt x="992358" y="-3967"/>
                    <a:pt x="1113222" y="-25038"/>
                    <a:pt x="1363891" y="0"/>
                  </a:cubicBezTo>
                  <a:cubicBezTo>
                    <a:pt x="1614560" y="25038"/>
                    <a:pt x="1644609" y="13170"/>
                    <a:pt x="1759478" y="0"/>
                  </a:cubicBezTo>
                  <a:cubicBezTo>
                    <a:pt x="1874347" y="-13170"/>
                    <a:pt x="2210130" y="34101"/>
                    <a:pt x="2537012" y="0"/>
                  </a:cubicBezTo>
                  <a:cubicBezTo>
                    <a:pt x="2863894" y="-34101"/>
                    <a:pt x="2778319" y="12705"/>
                    <a:pt x="2932599" y="0"/>
                  </a:cubicBezTo>
                  <a:cubicBezTo>
                    <a:pt x="3086879" y="-12705"/>
                    <a:pt x="3423965" y="30413"/>
                    <a:pt x="3614646" y="0"/>
                  </a:cubicBezTo>
                  <a:cubicBezTo>
                    <a:pt x="3805327" y="-30413"/>
                    <a:pt x="3945902" y="-7789"/>
                    <a:pt x="4105720" y="0"/>
                  </a:cubicBezTo>
                  <a:cubicBezTo>
                    <a:pt x="4265538" y="7789"/>
                    <a:pt x="4407101" y="-18333"/>
                    <a:pt x="4596794" y="0"/>
                  </a:cubicBezTo>
                  <a:cubicBezTo>
                    <a:pt x="4786487" y="18333"/>
                    <a:pt x="4815750" y="5508"/>
                    <a:pt x="4992381" y="0"/>
                  </a:cubicBezTo>
                  <a:cubicBezTo>
                    <a:pt x="5169012" y="-5508"/>
                    <a:pt x="5205116" y="6709"/>
                    <a:pt x="5387968" y="0"/>
                  </a:cubicBezTo>
                  <a:cubicBezTo>
                    <a:pt x="5570820" y="-6709"/>
                    <a:pt x="5633620" y="21966"/>
                    <a:pt x="5879042" y="0"/>
                  </a:cubicBezTo>
                  <a:cubicBezTo>
                    <a:pt x="6124464" y="-21966"/>
                    <a:pt x="6288602" y="-26759"/>
                    <a:pt x="6465602" y="0"/>
                  </a:cubicBezTo>
                  <a:cubicBezTo>
                    <a:pt x="6642602" y="26759"/>
                    <a:pt x="7057332" y="-36016"/>
                    <a:pt x="7243136" y="0"/>
                  </a:cubicBezTo>
                  <a:cubicBezTo>
                    <a:pt x="7428940" y="36016"/>
                    <a:pt x="7625913" y="17741"/>
                    <a:pt x="7925183" y="0"/>
                  </a:cubicBezTo>
                  <a:cubicBezTo>
                    <a:pt x="8224453" y="-17741"/>
                    <a:pt x="8368969" y="5380"/>
                    <a:pt x="8511743" y="0"/>
                  </a:cubicBezTo>
                  <a:cubicBezTo>
                    <a:pt x="8654517" y="-5380"/>
                    <a:pt x="8961829" y="19558"/>
                    <a:pt x="9098303" y="0"/>
                  </a:cubicBezTo>
                  <a:cubicBezTo>
                    <a:pt x="9234777" y="-19558"/>
                    <a:pt x="9520085" y="14381"/>
                    <a:pt x="9834914" y="0"/>
                  </a:cubicBezTo>
                  <a:cubicBezTo>
                    <a:pt x="9960595" y="15446"/>
                    <a:pt x="10124538" y="105855"/>
                    <a:pt x="10121171" y="286257"/>
                  </a:cubicBezTo>
                  <a:cubicBezTo>
                    <a:pt x="10110907" y="490133"/>
                    <a:pt x="10104860" y="649272"/>
                    <a:pt x="10121171" y="980645"/>
                  </a:cubicBezTo>
                  <a:cubicBezTo>
                    <a:pt x="10127888" y="1150401"/>
                    <a:pt x="10003291" y="1280105"/>
                    <a:pt x="9834914" y="1266902"/>
                  </a:cubicBezTo>
                  <a:cubicBezTo>
                    <a:pt x="9444698" y="1283816"/>
                    <a:pt x="9209349" y="1305401"/>
                    <a:pt x="8961894" y="1266902"/>
                  </a:cubicBezTo>
                  <a:cubicBezTo>
                    <a:pt x="8714439" y="1228403"/>
                    <a:pt x="8479655" y="1265786"/>
                    <a:pt x="8088874" y="1266902"/>
                  </a:cubicBezTo>
                  <a:cubicBezTo>
                    <a:pt x="7698093" y="1268018"/>
                    <a:pt x="7781975" y="1295725"/>
                    <a:pt x="7502314" y="1266902"/>
                  </a:cubicBezTo>
                  <a:cubicBezTo>
                    <a:pt x="7222653" y="1238079"/>
                    <a:pt x="7071746" y="1263795"/>
                    <a:pt x="6915753" y="1266902"/>
                  </a:cubicBezTo>
                  <a:cubicBezTo>
                    <a:pt x="6759760" y="1270009"/>
                    <a:pt x="6515746" y="1252121"/>
                    <a:pt x="6329193" y="1266902"/>
                  </a:cubicBezTo>
                  <a:cubicBezTo>
                    <a:pt x="6142640" y="1281683"/>
                    <a:pt x="5973592" y="1254096"/>
                    <a:pt x="5838119" y="1266902"/>
                  </a:cubicBezTo>
                  <a:cubicBezTo>
                    <a:pt x="5702646" y="1279708"/>
                    <a:pt x="5561341" y="1253995"/>
                    <a:pt x="5442532" y="1266902"/>
                  </a:cubicBezTo>
                  <a:cubicBezTo>
                    <a:pt x="5323723" y="1279809"/>
                    <a:pt x="5113222" y="1263573"/>
                    <a:pt x="4951458" y="1266902"/>
                  </a:cubicBezTo>
                  <a:cubicBezTo>
                    <a:pt x="4789694" y="1270231"/>
                    <a:pt x="4409565" y="1263486"/>
                    <a:pt x="4269411" y="1266902"/>
                  </a:cubicBezTo>
                  <a:cubicBezTo>
                    <a:pt x="4129257" y="1270318"/>
                    <a:pt x="3965593" y="1261809"/>
                    <a:pt x="3873824" y="1266902"/>
                  </a:cubicBezTo>
                  <a:cubicBezTo>
                    <a:pt x="3782055" y="1271995"/>
                    <a:pt x="3581768" y="1249453"/>
                    <a:pt x="3478237" y="1266902"/>
                  </a:cubicBezTo>
                  <a:cubicBezTo>
                    <a:pt x="3374706" y="1284351"/>
                    <a:pt x="3221387" y="1272409"/>
                    <a:pt x="2987163" y="1266902"/>
                  </a:cubicBezTo>
                  <a:cubicBezTo>
                    <a:pt x="2752939" y="1261395"/>
                    <a:pt x="2477384" y="1242178"/>
                    <a:pt x="2305116" y="1266902"/>
                  </a:cubicBezTo>
                  <a:cubicBezTo>
                    <a:pt x="2132848" y="1291626"/>
                    <a:pt x="1913017" y="1259699"/>
                    <a:pt x="1718556" y="1266902"/>
                  </a:cubicBezTo>
                  <a:cubicBezTo>
                    <a:pt x="1524095" y="1274105"/>
                    <a:pt x="1361227" y="1243837"/>
                    <a:pt x="1131995" y="1266902"/>
                  </a:cubicBezTo>
                  <a:cubicBezTo>
                    <a:pt x="902763" y="1289967"/>
                    <a:pt x="565065" y="1296182"/>
                    <a:pt x="286257" y="1266902"/>
                  </a:cubicBezTo>
                  <a:cubicBezTo>
                    <a:pt x="129906" y="1254341"/>
                    <a:pt x="82" y="1120916"/>
                    <a:pt x="0" y="980645"/>
                  </a:cubicBezTo>
                  <a:cubicBezTo>
                    <a:pt x="-15307" y="809505"/>
                    <a:pt x="-29520" y="435595"/>
                    <a:pt x="0" y="286257"/>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Khi thực hiện hoạt động, mỗi HS sẽ có thêm kiến thức, kĩ năng gì?</a:t>
              </a:r>
            </a:p>
          </p:txBody>
        </p:sp>
        <p:grpSp>
          <p:nvGrpSpPr>
            <p:cNvPr id="17" name="Group 16">
              <a:extLst>
                <a:ext uri="{FF2B5EF4-FFF2-40B4-BE49-F238E27FC236}">
                  <a16:creationId xmlns="" xmlns:a16="http://schemas.microsoft.com/office/drawing/2014/main" id="{69848B0F-3625-81E7-15E2-2B5CF2BA75E3}"/>
                </a:ext>
              </a:extLst>
            </p:cNvPr>
            <p:cNvGrpSpPr/>
            <p:nvPr/>
          </p:nvGrpSpPr>
          <p:grpSpPr>
            <a:xfrm>
              <a:off x="421262" y="501210"/>
              <a:ext cx="1286078" cy="1346367"/>
              <a:chOff x="1725354" y="1700842"/>
              <a:chExt cx="2330280" cy="2439519"/>
            </a:xfrm>
          </p:grpSpPr>
          <p:sp>
            <p:nvSpPr>
              <p:cNvPr id="18" name="Oval 17">
                <a:extLst>
                  <a:ext uri="{FF2B5EF4-FFF2-40B4-BE49-F238E27FC236}">
                    <a16:creationId xmlns="" xmlns:a16="http://schemas.microsoft.com/office/drawing/2014/main" id="{4F28E457-A6DF-72BE-5C19-DB813B6D4764}"/>
                  </a:ext>
                </a:extLst>
              </p:cNvPr>
              <p:cNvSpPr/>
              <p:nvPr/>
            </p:nvSpPr>
            <p:spPr>
              <a:xfrm>
                <a:off x="1725354" y="1810081"/>
                <a:ext cx="2330280" cy="233028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19" name="Picture 18" descr="Icon&#10;&#10;Description automatically generated">
                <a:extLst>
                  <a:ext uri="{FF2B5EF4-FFF2-40B4-BE49-F238E27FC236}">
                    <a16:creationId xmlns="" xmlns:a16="http://schemas.microsoft.com/office/drawing/2014/main" id="{84EE5FFE-C910-1045-02CB-F07FA90741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7494" y="1700842"/>
                <a:ext cx="2244303" cy="2394499"/>
              </a:xfrm>
              <a:prstGeom prst="rect">
                <a:avLst/>
              </a:prstGeom>
            </p:spPr>
          </p:pic>
        </p:grpSp>
      </p:grpSp>
      <p:sp>
        <p:nvSpPr>
          <p:cNvPr id="2" name="TextBox 1">
            <a:extLst>
              <a:ext uri="{FF2B5EF4-FFF2-40B4-BE49-F238E27FC236}">
                <a16:creationId xmlns="" xmlns:a16="http://schemas.microsoft.com/office/drawing/2014/main" id="{A4F91CAF-0B06-13FB-3A81-9D5EA8FAA200}"/>
              </a:ext>
            </a:extLst>
          </p:cNvPr>
          <p:cNvSpPr txBox="1"/>
          <p:nvPr/>
        </p:nvSpPr>
        <p:spPr>
          <a:xfrm>
            <a:off x="2854600" y="2634127"/>
            <a:ext cx="8556350" cy="1446550"/>
          </a:xfrm>
          <a:custGeom>
            <a:avLst/>
            <a:gdLst>
              <a:gd name="connsiteX0" fmla="*/ 0 w 8556350"/>
              <a:gd name="connsiteY0" fmla="*/ 0 h 1446550"/>
              <a:gd name="connsiteX1" fmla="*/ 8556350 w 8556350"/>
              <a:gd name="connsiteY1" fmla="*/ 0 h 1446550"/>
              <a:gd name="connsiteX2" fmla="*/ 8556350 w 8556350"/>
              <a:gd name="connsiteY2" fmla="*/ 1446550 h 1446550"/>
              <a:gd name="connsiteX3" fmla="*/ 0 w 8556350"/>
              <a:gd name="connsiteY3" fmla="*/ 1446550 h 1446550"/>
              <a:gd name="connsiteX4" fmla="*/ 0 w 8556350"/>
              <a:gd name="connsiteY4" fmla="*/ 0 h 1446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6350" h="1446550" fill="none" extrusionOk="0">
                <a:moveTo>
                  <a:pt x="0" y="0"/>
                </a:moveTo>
                <a:cubicBezTo>
                  <a:pt x="2340238" y="5222"/>
                  <a:pt x="5126807" y="24918"/>
                  <a:pt x="8556350" y="0"/>
                </a:cubicBezTo>
                <a:cubicBezTo>
                  <a:pt x="8467092" y="169848"/>
                  <a:pt x="8592137" y="914679"/>
                  <a:pt x="8556350" y="1446550"/>
                </a:cubicBezTo>
                <a:cubicBezTo>
                  <a:pt x="4601579" y="1281789"/>
                  <a:pt x="3876965" y="1564700"/>
                  <a:pt x="0" y="1446550"/>
                </a:cubicBezTo>
                <a:cubicBezTo>
                  <a:pt x="-30996" y="1232956"/>
                  <a:pt x="-127314" y="425700"/>
                  <a:pt x="0" y="0"/>
                </a:cubicBezTo>
                <a:close/>
              </a:path>
              <a:path w="8556350" h="1446550" stroke="0" extrusionOk="0">
                <a:moveTo>
                  <a:pt x="0" y="0"/>
                </a:moveTo>
                <a:cubicBezTo>
                  <a:pt x="2653032" y="11849"/>
                  <a:pt x="4482837" y="-161459"/>
                  <a:pt x="8556350" y="0"/>
                </a:cubicBezTo>
                <a:cubicBezTo>
                  <a:pt x="8553073" y="353962"/>
                  <a:pt x="8632011" y="871797"/>
                  <a:pt x="8556350" y="1446550"/>
                </a:cubicBezTo>
                <a:cubicBezTo>
                  <a:pt x="4838148" y="1300690"/>
                  <a:pt x="3264778" y="1368226"/>
                  <a:pt x="0" y="1446550"/>
                </a:cubicBezTo>
                <a:cubicBezTo>
                  <a:pt x="-120278" y="1140606"/>
                  <a:pt x="58904" y="661228"/>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4400" b="1" dirty="0">
                <a:solidFill>
                  <a:prstClr val="black"/>
                </a:solidFill>
                <a:latin typeface="Calibri" panose="020F0502020204030204" pitchFamily="34" charset="0"/>
                <a:cs typeface="Calibri" panose="020F0502020204030204" pitchFamily="34" charset="0"/>
              </a:rPr>
              <a:t>HS c</a:t>
            </a:r>
            <a:r>
              <a:rPr lang="vi-VN" sz="4400" b="1" dirty="0">
                <a:solidFill>
                  <a:prstClr val="black"/>
                </a:solidFill>
                <a:latin typeface="Calibri" panose="020F0502020204030204" pitchFamily="34" charset="0"/>
                <a:cs typeface="Calibri" panose="020F0502020204030204" pitchFamily="34" charset="0"/>
              </a:rPr>
              <a:t>ó thêm nhiều kiến thức và học được cách diễn đạt, kể chuyện logic </a:t>
            </a:r>
            <a:endPar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Freeform: Shape 34">
            <a:extLst>
              <a:ext uri="{FF2B5EF4-FFF2-40B4-BE49-F238E27FC236}">
                <a16:creationId xmlns="" xmlns:a16="http://schemas.microsoft.com/office/drawing/2014/main" id="{A8304839-69CA-6862-EEBE-F43982B4EC10}"/>
              </a:ext>
            </a:extLst>
          </p:cNvPr>
          <p:cNvSpPr/>
          <p:nvPr/>
        </p:nvSpPr>
        <p:spPr>
          <a:xfrm>
            <a:off x="1887334" y="169430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66822191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 xmlns:a16="http://schemas.microsoft.com/office/drawing/2014/main" id="{CDBF0681-5204-02C3-D1A6-304ACBA1E33C}"/>
              </a:ext>
            </a:extLst>
          </p:cNvPr>
          <p:cNvSpPr/>
          <p:nvPr/>
        </p:nvSpPr>
        <p:spPr>
          <a:xfrm>
            <a:off x="219075" y="361950"/>
            <a:ext cx="11744325" cy="62388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 name="Google Shape;478;p45">
            <a:extLst>
              <a:ext uri="{FF2B5EF4-FFF2-40B4-BE49-F238E27FC236}">
                <a16:creationId xmlns="" xmlns:a16="http://schemas.microsoft.com/office/drawing/2014/main" id="{B5E8D31F-DF49-017F-206A-6F9A3CA2AEAE}"/>
              </a:ext>
            </a:extLst>
          </p:cNvPr>
          <p:cNvSpPr txBox="1">
            <a:spLocks/>
          </p:cNvSpPr>
          <p:nvPr/>
        </p:nvSpPr>
        <p:spPr>
          <a:xfrm>
            <a:off x="1876425" y="121090"/>
            <a:ext cx="8096250" cy="1420212"/>
          </a:xfrm>
          <a:prstGeom prst="doubleWave">
            <a:avLst/>
          </a:prstGeom>
          <a:solidFill>
            <a:srgbClr val="FFD92D">
              <a:lumMod val="20000"/>
              <a:lumOff val="80000"/>
            </a:srgbClr>
          </a:solidFill>
          <a:ln w="28575">
            <a:solidFill>
              <a:srgbClr val="E87C84"/>
            </a:solidFill>
            <a:prstDash val="sysDash"/>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defRPr/>
            </a:pPr>
            <a:r>
              <a:rPr lang="vi-VN" sz="3200" b="1" kern="0" dirty="0">
                <a:solidFill>
                  <a:srgbClr val="002060"/>
                </a:solidFill>
                <a:latin typeface="Cambria" panose="02040503050406030204" pitchFamily="18" charset="0"/>
                <a:ea typeface="Cambria" panose="02040503050406030204" pitchFamily="18" charset="0"/>
                <a:cs typeface="Calibri" panose="020F0502020204030204" pitchFamily="34" charset="0"/>
              </a:rPr>
              <a:t>Lựa chọn một hình thức để giới thiệu sách</a:t>
            </a:r>
          </a:p>
        </p:txBody>
      </p:sp>
      <p:pic>
        <p:nvPicPr>
          <p:cNvPr id="7" name="Picture 6">
            <a:extLst>
              <a:ext uri="{FF2B5EF4-FFF2-40B4-BE49-F238E27FC236}">
                <a16:creationId xmlns="" xmlns:a16="http://schemas.microsoft.com/office/drawing/2014/main" id="{A6BBDB3D-C20B-03A2-0C88-9AC6DBB7F8E6}"/>
              </a:ext>
            </a:extLst>
          </p:cNvPr>
          <p:cNvPicPr>
            <a:picLocks noChangeAspect="1"/>
          </p:cNvPicPr>
          <p:nvPr/>
        </p:nvPicPr>
        <p:blipFill>
          <a:blip r:embed="rId3"/>
          <a:stretch>
            <a:fillRect/>
          </a:stretch>
        </p:blipFill>
        <p:spPr>
          <a:xfrm>
            <a:off x="833437" y="2119312"/>
            <a:ext cx="2099496" cy="2157413"/>
          </a:xfrm>
          <a:prstGeom prst="rect">
            <a:avLst/>
          </a:prstGeom>
        </p:spPr>
      </p:pic>
      <p:pic>
        <p:nvPicPr>
          <p:cNvPr id="9" name="Picture 8">
            <a:extLst>
              <a:ext uri="{FF2B5EF4-FFF2-40B4-BE49-F238E27FC236}">
                <a16:creationId xmlns="" xmlns:a16="http://schemas.microsoft.com/office/drawing/2014/main" id="{94422A26-9769-7600-B53F-93B3D7585A76}"/>
              </a:ext>
            </a:extLst>
          </p:cNvPr>
          <p:cNvPicPr>
            <a:picLocks noChangeAspect="1"/>
          </p:cNvPicPr>
          <p:nvPr/>
        </p:nvPicPr>
        <p:blipFill>
          <a:blip r:embed="rId4"/>
          <a:stretch>
            <a:fillRect/>
          </a:stretch>
        </p:blipFill>
        <p:spPr>
          <a:xfrm>
            <a:off x="3367087" y="2085975"/>
            <a:ext cx="2232025" cy="2114550"/>
          </a:xfrm>
          <a:prstGeom prst="rect">
            <a:avLst/>
          </a:prstGeom>
        </p:spPr>
      </p:pic>
      <p:pic>
        <p:nvPicPr>
          <p:cNvPr id="11" name="Picture 10">
            <a:extLst>
              <a:ext uri="{FF2B5EF4-FFF2-40B4-BE49-F238E27FC236}">
                <a16:creationId xmlns="" xmlns:a16="http://schemas.microsoft.com/office/drawing/2014/main" id="{5C3A625A-84F5-6AE3-B0F6-0BE5E3BE9BCB}"/>
              </a:ext>
            </a:extLst>
          </p:cNvPr>
          <p:cNvPicPr>
            <a:picLocks noChangeAspect="1"/>
          </p:cNvPicPr>
          <p:nvPr/>
        </p:nvPicPr>
        <p:blipFill>
          <a:blip r:embed="rId5"/>
          <a:stretch>
            <a:fillRect/>
          </a:stretch>
        </p:blipFill>
        <p:spPr>
          <a:xfrm>
            <a:off x="6205537" y="2181224"/>
            <a:ext cx="2271713" cy="2102957"/>
          </a:xfrm>
          <a:prstGeom prst="rect">
            <a:avLst/>
          </a:prstGeom>
        </p:spPr>
      </p:pic>
      <p:pic>
        <p:nvPicPr>
          <p:cNvPr id="13" name="Picture 12">
            <a:extLst>
              <a:ext uri="{FF2B5EF4-FFF2-40B4-BE49-F238E27FC236}">
                <a16:creationId xmlns="" xmlns:a16="http://schemas.microsoft.com/office/drawing/2014/main" id="{2502DB83-EABC-2C37-142B-B3C00C15C470}"/>
              </a:ext>
            </a:extLst>
          </p:cNvPr>
          <p:cNvPicPr>
            <a:picLocks noChangeAspect="1"/>
          </p:cNvPicPr>
          <p:nvPr/>
        </p:nvPicPr>
        <p:blipFill>
          <a:blip r:embed="rId6"/>
          <a:stretch>
            <a:fillRect/>
          </a:stretch>
        </p:blipFill>
        <p:spPr>
          <a:xfrm>
            <a:off x="9172574" y="2347912"/>
            <a:ext cx="2181225" cy="1908572"/>
          </a:xfrm>
          <a:prstGeom prst="rect">
            <a:avLst/>
          </a:prstGeom>
        </p:spPr>
      </p:pic>
    </p:spTree>
    <p:extLst>
      <p:ext uri="{BB962C8B-B14F-4D97-AF65-F5344CB8AC3E}">
        <p14:creationId xmlns:p14="http://schemas.microsoft.com/office/powerpoint/2010/main" val="241322032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map chart&#10;&#10;Description automatically generated">
            <a:extLst>
              <a:ext uri="{FF2B5EF4-FFF2-40B4-BE49-F238E27FC236}">
                <a16:creationId xmlns="" xmlns:a16="http://schemas.microsoft.com/office/drawing/2014/main" id="{EEA7F22F-F058-71BC-8FBB-F8C9444E00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Picture 15" descr="A picture containing text&#10;&#10;Description automatically generated">
            <a:extLst>
              <a:ext uri="{FF2B5EF4-FFF2-40B4-BE49-F238E27FC236}">
                <a16:creationId xmlns="" xmlns:a16="http://schemas.microsoft.com/office/drawing/2014/main" id="{8715F576-A16D-2EDF-3B6C-24708BC3707C}"/>
              </a:ext>
            </a:extLst>
          </p:cNvPr>
          <p:cNvPicPr>
            <a:picLocks noChangeAspect="1"/>
          </p:cNvPicPr>
          <p:nvPr/>
        </p:nvPicPr>
        <p:blipFill rotWithShape="1">
          <a:blip r:embed="rId4">
            <a:extLst>
              <a:ext uri="{28A0092B-C50C-407E-A947-70E740481C1C}">
                <a14:useLocalDpi xmlns:a14="http://schemas.microsoft.com/office/drawing/2010/main" val="0"/>
              </a:ext>
            </a:extLst>
          </a:blip>
          <a:srcRect l="10922" t="15237" r="10922" b="15237"/>
          <a:stretch/>
        </p:blipFill>
        <p:spPr>
          <a:xfrm>
            <a:off x="638175" y="-168812"/>
            <a:ext cx="10106025" cy="6611047"/>
          </a:xfrm>
          <a:prstGeom prst="rect">
            <a:avLst/>
          </a:prstGeom>
        </p:spPr>
      </p:pic>
      <p:sp>
        <p:nvSpPr>
          <p:cNvPr id="17" name="TextBox 16">
            <a:extLst>
              <a:ext uri="{FF2B5EF4-FFF2-40B4-BE49-F238E27FC236}">
                <a16:creationId xmlns="" xmlns:a16="http://schemas.microsoft.com/office/drawing/2014/main" id="{6F0B00E5-1B8F-D52D-C836-DC81A99D0DA5}"/>
              </a:ext>
            </a:extLst>
          </p:cNvPr>
          <p:cNvSpPr txBox="1"/>
          <p:nvPr/>
        </p:nvSpPr>
        <p:spPr>
          <a:xfrm>
            <a:off x="2438400" y="1412129"/>
            <a:ext cx="6276975"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6600">
                  <a:solidFill>
                    <a:srgbClr val="C00000"/>
                  </a:solidFill>
                  <a:prstDash val="solid"/>
                </a:ln>
                <a:solidFill>
                  <a:srgbClr val="FA3751"/>
                </a:solidFill>
                <a:effectLst>
                  <a:outerShdw dist="38100" dir="2700000" algn="tl" rotWithShape="0">
                    <a:srgbClr val="002060"/>
                  </a:outerShdw>
                </a:effectLst>
                <a:uLnTx/>
                <a:uFillTx/>
              </a:rPr>
              <a:t>Liệt</a:t>
            </a:r>
            <a:r>
              <a:rPr kumimoji="0" lang="en-US" sz="4400" b="1" i="0" u="none" strike="noStrike" kern="1200" cap="none" spc="0" normalizeH="0" baseline="0" noProof="0" dirty="0">
                <a:ln w="6600">
                  <a:solidFill>
                    <a:srgbClr val="C00000"/>
                  </a:solidFill>
                  <a:prstDash val="solid"/>
                </a:ln>
                <a:solidFill>
                  <a:srgbClr val="FA3751"/>
                </a:solidFill>
                <a:effectLst>
                  <a:outerShdw dist="38100" dir="2700000" algn="tl" rotWithShape="0">
                    <a:srgbClr val="002060"/>
                  </a:outerShdw>
                </a:effectLst>
                <a:uLnTx/>
                <a:uFillTx/>
              </a:rPr>
              <a:t> </a:t>
            </a:r>
            <a:r>
              <a:rPr kumimoji="0" lang="en-US" sz="4400" b="1" i="0" u="none" strike="noStrike" kern="1200" cap="none" spc="0" normalizeH="0" baseline="0" noProof="0" dirty="0" err="1">
                <a:ln w="6600">
                  <a:solidFill>
                    <a:srgbClr val="C00000"/>
                  </a:solidFill>
                  <a:prstDash val="solid"/>
                </a:ln>
                <a:solidFill>
                  <a:srgbClr val="FA3751"/>
                </a:solidFill>
                <a:effectLst>
                  <a:outerShdw dist="38100" dir="2700000" algn="tl" rotWithShape="0">
                    <a:srgbClr val="002060"/>
                  </a:outerShdw>
                </a:effectLst>
                <a:uLnTx/>
                <a:uFillTx/>
              </a:rPr>
              <a:t>kê</a:t>
            </a:r>
            <a:r>
              <a:rPr kumimoji="0" lang="en-US" sz="4400" b="1" i="0" u="none" strike="noStrike" kern="1200" cap="none" spc="0" normalizeH="0" baseline="0" noProof="0" dirty="0">
                <a:ln w="6600">
                  <a:solidFill>
                    <a:srgbClr val="C00000"/>
                  </a:solidFill>
                  <a:prstDash val="solid"/>
                </a:ln>
                <a:solidFill>
                  <a:srgbClr val="FA3751"/>
                </a:solidFill>
                <a:effectLst>
                  <a:outerShdw dist="38100" dir="2700000" algn="tl" rotWithShape="0">
                    <a:srgbClr val="002060"/>
                  </a:outerShdw>
                </a:effectLst>
                <a:uLnTx/>
                <a:uFillTx/>
              </a:rPr>
              <a:t> </a:t>
            </a:r>
            <a:r>
              <a:rPr kumimoji="0" lang="en-US" sz="4400" b="1" i="0" u="none" strike="noStrike" kern="1200" cap="none" spc="0" normalizeH="0" baseline="0" noProof="0" dirty="0" err="1">
                <a:ln w="6600">
                  <a:solidFill>
                    <a:srgbClr val="C00000"/>
                  </a:solidFill>
                  <a:prstDash val="solid"/>
                </a:ln>
                <a:solidFill>
                  <a:srgbClr val="FA3751"/>
                </a:solidFill>
                <a:effectLst>
                  <a:outerShdw dist="38100" dir="2700000" algn="tl" rotWithShape="0">
                    <a:srgbClr val="002060"/>
                  </a:outerShdw>
                </a:effectLst>
                <a:uLnTx/>
                <a:uFillTx/>
              </a:rPr>
              <a:t>những</a:t>
            </a:r>
            <a:r>
              <a:rPr kumimoji="0" lang="en-US" sz="4400" b="1" i="0" u="none" strike="noStrike" kern="1200" cap="none" spc="0" normalizeH="0" baseline="0" noProof="0" dirty="0">
                <a:ln w="6600">
                  <a:solidFill>
                    <a:srgbClr val="C00000"/>
                  </a:solidFill>
                  <a:prstDash val="solid"/>
                </a:ln>
                <a:solidFill>
                  <a:srgbClr val="FA3751"/>
                </a:solidFill>
                <a:effectLst>
                  <a:outerShdw dist="38100" dir="2700000" algn="tl" rotWithShape="0">
                    <a:srgbClr val="002060"/>
                  </a:outerShdw>
                </a:effectLst>
                <a:uLnTx/>
                <a:uFillTx/>
              </a:rPr>
              <a:t> </a:t>
            </a:r>
            <a:r>
              <a:rPr kumimoji="0" lang="en-US" sz="4400" b="1" i="0" u="none" strike="noStrike" kern="1200" cap="none" spc="0" normalizeH="0" baseline="0" noProof="0" dirty="0" err="1">
                <a:ln w="6600">
                  <a:solidFill>
                    <a:srgbClr val="C00000"/>
                  </a:solidFill>
                  <a:prstDash val="solid"/>
                </a:ln>
                <a:solidFill>
                  <a:srgbClr val="FA3751"/>
                </a:solidFill>
                <a:effectLst>
                  <a:outerShdw dist="38100" dir="2700000" algn="tl" rotWithShape="0">
                    <a:srgbClr val="002060"/>
                  </a:outerShdw>
                </a:effectLst>
                <a:uLnTx/>
                <a:uFillTx/>
              </a:rPr>
              <a:t>công</a:t>
            </a:r>
            <a:r>
              <a:rPr kumimoji="0" lang="en-US" sz="4400" b="1" i="0" u="none" strike="noStrike" kern="1200" cap="none" spc="0" normalizeH="0" baseline="0" noProof="0" dirty="0">
                <a:ln w="6600">
                  <a:solidFill>
                    <a:srgbClr val="C00000"/>
                  </a:solidFill>
                  <a:prstDash val="solid"/>
                </a:ln>
                <a:solidFill>
                  <a:srgbClr val="FA3751"/>
                </a:solidFill>
                <a:effectLst>
                  <a:outerShdw dist="38100" dir="2700000" algn="tl" rotWithShape="0">
                    <a:srgbClr val="002060"/>
                  </a:outerShdw>
                </a:effectLst>
                <a:uLnTx/>
                <a:uFillTx/>
              </a:rPr>
              <a:t> </a:t>
            </a:r>
            <a:r>
              <a:rPr kumimoji="0" lang="en-US" sz="4400" b="1" i="0" u="none" strike="noStrike" kern="1200" cap="none" spc="0" normalizeH="0" baseline="0" noProof="0" dirty="0" err="1">
                <a:ln w="6600">
                  <a:solidFill>
                    <a:srgbClr val="C00000"/>
                  </a:solidFill>
                  <a:prstDash val="solid"/>
                </a:ln>
                <a:solidFill>
                  <a:srgbClr val="FA3751"/>
                </a:solidFill>
                <a:effectLst>
                  <a:outerShdw dist="38100" dir="2700000" algn="tl" rotWithShape="0">
                    <a:srgbClr val="002060"/>
                  </a:outerShdw>
                </a:effectLst>
                <a:uLnTx/>
                <a:uFillTx/>
              </a:rPr>
              <a:t>việc</a:t>
            </a:r>
            <a:r>
              <a:rPr kumimoji="0" lang="en-US" sz="4400" b="1" i="0" u="none" strike="noStrike" kern="1200" cap="none" spc="0" normalizeH="0" baseline="0" noProof="0" dirty="0">
                <a:ln w="6600">
                  <a:solidFill>
                    <a:srgbClr val="C00000"/>
                  </a:solidFill>
                  <a:prstDash val="solid"/>
                </a:ln>
                <a:solidFill>
                  <a:srgbClr val="FA3751"/>
                </a:solidFill>
                <a:effectLst>
                  <a:outerShdw dist="38100" dir="2700000" algn="tl" rotWithShape="0">
                    <a:srgbClr val="002060"/>
                  </a:outerShdw>
                </a:effectLst>
                <a:uLnTx/>
                <a:uFillTx/>
              </a:rPr>
              <a:t> </a:t>
            </a:r>
            <a:r>
              <a:rPr kumimoji="0" lang="en-US" sz="4400" b="1" i="0" u="none" strike="noStrike" kern="1200" cap="none" spc="0" normalizeH="0" baseline="0" noProof="0" dirty="0" err="1">
                <a:ln w="6600">
                  <a:solidFill>
                    <a:srgbClr val="C00000"/>
                  </a:solidFill>
                  <a:prstDash val="solid"/>
                </a:ln>
                <a:solidFill>
                  <a:srgbClr val="FA3751"/>
                </a:solidFill>
                <a:effectLst>
                  <a:outerShdw dist="38100" dir="2700000" algn="tl" rotWithShape="0">
                    <a:srgbClr val="002060"/>
                  </a:outerShdw>
                </a:effectLst>
                <a:uLnTx/>
                <a:uFillTx/>
              </a:rPr>
              <a:t>cụ</a:t>
            </a:r>
            <a:r>
              <a:rPr kumimoji="0" lang="en-US" sz="4400" b="1" i="0" u="none" strike="noStrike" kern="1200" cap="none" spc="0" normalizeH="0" baseline="0" noProof="0" dirty="0">
                <a:ln w="6600">
                  <a:solidFill>
                    <a:srgbClr val="C00000"/>
                  </a:solidFill>
                  <a:prstDash val="solid"/>
                </a:ln>
                <a:solidFill>
                  <a:srgbClr val="FA3751"/>
                </a:solidFill>
                <a:effectLst>
                  <a:outerShdw dist="38100" dir="2700000" algn="tl" rotWithShape="0">
                    <a:srgbClr val="002060"/>
                  </a:outerShdw>
                </a:effectLst>
                <a:uLnTx/>
                <a:uFillTx/>
              </a:rPr>
              <a:t> </a:t>
            </a:r>
            <a:r>
              <a:rPr kumimoji="0" lang="en-US" sz="4400" b="1" i="0" u="none" strike="noStrike" kern="1200" cap="none" spc="0" normalizeH="0" baseline="0" noProof="0" dirty="0" err="1">
                <a:ln w="6600">
                  <a:solidFill>
                    <a:srgbClr val="C00000"/>
                  </a:solidFill>
                  <a:prstDash val="solid"/>
                </a:ln>
                <a:solidFill>
                  <a:srgbClr val="FA3751"/>
                </a:solidFill>
                <a:effectLst>
                  <a:outerShdw dist="38100" dir="2700000" algn="tl" rotWithShape="0">
                    <a:srgbClr val="002060"/>
                  </a:outerShdw>
                </a:effectLst>
                <a:uLnTx/>
                <a:uFillTx/>
              </a:rPr>
              <a:t>thể</a:t>
            </a:r>
            <a:r>
              <a:rPr kumimoji="0" lang="en-US" sz="4400" b="1" i="0" u="none" strike="noStrike" kern="1200" cap="none" spc="0" normalizeH="0" baseline="0" noProof="0" dirty="0">
                <a:ln w="6600">
                  <a:solidFill>
                    <a:srgbClr val="C00000"/>
                  </a:solidFill>
                  <a:prstDash val="solid"/>
                </a:ln>
                <a:solidFill>
                  <a:srgbClr val="FA3751"/>
                </a:solidFill>
                <a:effectLst>
                  <a:outerShdw dist="38100" dir="2700000" algn="tl" rotWithShape="0">
                    <a:srgbClr val="002060"/>
                  </a:outerShdw>
                </a:effectLst>
                <a:uLnTx/>
                <a:uFillTx/>
              </a:rPr>
              <a:t> </a:t>
            </a:r>
            <a:r>
              <a:rPr kumimoji="0" lang="en-US" sz="4400" b="1" i="0" u="none" strike="noStrike" kern="1200" cap="none" spc="0" normalizeH="0" baseline="0" noProof="0" dirty="0" err="1">
                <a:ln w="6600">
                  <a:solidFill>
                    <a:srgbClr val="C00000"/>
                  </a:solidFill>
                  <a:prstDash val="solid"/>
                </a:ln>
                <a:solidFill>
                  <a:srgbClr val="FA3751"/>
                </a:solidFill>
                <a:effectLst>
                  <a:outerShdw dist="38100" dir="2700000" algn="tl" rotWithShape="0">
                    <a:srgbClr val="002060"/>
                  </a:outerShdw>
                </a:effectLst>
                <a:uLnTx/>
                <a:uFillTx/>
              </a:rPr>
              <a:t>cần</a:t>
            </a:r>
            <a:r>
              <a:rPr kumimoji="0" lang="en-US" sz="4400" b="1" i="0" u="none" strike="noStrike" kern="1200" cap="none" spc="0" normalizeH="0" baseline="0" noProof="0" dirty="0">
                <a:ln w="6600">
                  <a:solidFill>
                    <a:srgbClr val="C00000"/>
                  </a:solidFill>
                  <a:prstDash val="solid"/>
                </a:ln>
                <a:solidFill>
                  <a:srgbClr val="FA3751"/>
                </a:solidFill>
                <a:effectLst>
                  <a:outerShdw dist="38100" dir="2700000" algn="tl" rotWithShape="0">
                    <a:srgbClr val="002060"/>
                  </a:outerShdw>
                </a:effectLst>
                <a:uLnTx/>
                <a:uFillTx/>
              </a:rPr>
              <a:t> </a:t>
            </a:r>
            <a:r>
              <a:rPr kumimoji="0" lang="en-US" sz="4400" b="1" i="0" u="none" strike="noStrike" kern="1200" cap="none" spc="0" normalizeH="0" baseline="0" noProof="0" dirty="0" err="1">
                <a:ln w="6600">
                  <a:solidFill>
                    <a:srgbClr val="C00000"/>
                  </a:solidFill>
                  <a:prstDash val="solid"/>
                </a:ln>
                <a:solidFill>
                  <a:srgbClr val="FA3751"/>
                </a:solidFill>
                <a:effectLst>
                  <a:outerShdw dist="38100" dir="2700000" algn="tl" rotWithShape="0">
                    <a:srgbClr val="002060"/>
                  </a:outerShdw>
                </a:effectLst>
                <a:uLnTx/>
                <a:uFillTx/>
              </a:rPr>
              <a:t>làm</a:t>
            </a:r>
            <a:r>
              <a:rPr kumimoji="0" lang="en-US" sz="4400" b="1" i="0" u="none" strike="noStrike" kern="1200" cap="none" spc="0" normalizeH="0" baseline="0" noProof="0" dirty="0">
                <a:ln w="6600">
                  <a:solidFill>
                    <a:srgbClr val="C00000"/>
                  </a:solidFill>
                  <a:prstDash val="solid"/>
                </a:ln>
                <a:solidFill>
                  <a:srgbClr val="FA3751"/>
                </a:solidFill>
                <a:effectLst>
                  <a:outerShdw dist="38100" dir="2700000" algn="tl" rotWithShape="0">
                    <a:srgbClr val="002060"/>
                  </a:outerShdw>
                </a:effectLst>
                <a:uLnTx/>
                <a:uFillTx/>
              </a:rPr>
              <a:t> </a:t>
            </a:r>
            <a:r>
              <a:rPr kumimoji="0" lang="en-US" sz="4400" b="1" i="0" u="none" strike="noStrike" kern="1200" cap="none" spc="0" normalizeH="0" baseline="0" noProof="0" dirty="0" err="1">
                <a:ln w="6600">
                  <a:solidFill>
                    <a:srgbClr val="C00000"/>
                  </a:solidFill>
                  <a:prstDash val="solid"/>
                </a:ln>
                <a:solidFill>
                  <a:srgbClr val="FA3751"/>
                </a:solidFill>
                <a:effectLst>
                  <a:outerShdw dist="38100" dir="2700000" algn="tl" rotWithShape="0">
                    <a:srgbClr val="002060"/>
                  </a:outerShdw>
                </a:effectLst>
                <a:uLnTx/>
                <a:uFillTx/>
              </a:rPr>
              <a:t>với</a:t>
            </a:r>
            <a:r>
              <a:rPr kumimoji="0" lang="en-US" sz="4400" b="1" i="0" u="none" strike="noStrike" kern="1200" cap="none" spc="0" normalizeH="0" baseline="0" noProof="0" dirty="0">
                <a:ln w="6600">
                  <a:solidFill>
                    <a:srgbClr val="C00000"/>
                  </a:solidFill>
                  <a:prstDash val="solid"/>
                </a:ln>
                <a:solidFill>
                  <a:srgbClr val="FA3751"/>
                </a:solidFill>
                <a:effectLst>
                  <a:outerShdw dist="38100" dir="2700000" algn="tl" rotWithShape="0">
                    <a:srgbClr val="002060"/>
                  </a:outerShdw>
                </a:effectLst>
                <a:uLnTx/>
                <a:uFillTx/>
              </a:rPr>
              <a:t> </a:t>
            </a:r>
            <a:r>
              <a:rPr kumimoji="0" lang="en-US" sz="4400" b="1" i="0" u="none" strike="noStrike" kern="1200" cap="none" spc="0" normalizeH="0" baseline="0" noProof="0" dirty="0" err="1">
                <a:ln w="6600">
                  <a:solidFill>
                    <a:srgbClr val="C00000"/>
                  </a:solidFill>
                  <a:prstDash val="solid"/>
                </a:ln>
                <a:solidFill>
                  <a:srgbClr val="FA3751"/>
                </a:solidFill>
                <a:effectLst>
                  <a:outerShdw dist="38100" dir="2700000" algn="tl" rotWithShape="0">
                    <a:srgbClr val="002060"/>
                  </a:outerShdw>
                </a:effectLst>
                <a:uLnTx/>
                <a:uFillTx/>
              </a:rPr>
              <a:t>mỗi</a:t>
            </a:r>
            <a:r>
              <a:rPr kumimoji="0" lang="en-US" sz="4400" b="1" i="0" u="none" strike="noStrike" kern="1200" cap="none" spc="0" normalizeH="0" baseline="0" noProof="0" dirty="0">
                <a:ln w="6600">
                  <a:solidFill>
                    <a:srgbClr val="C00000"/>
                  </a:solidFill>
                  <a:prstDash val="solid"/>
                </a:ln>
                <a:solidFill>
                  <a:srgbClr val="FA3751"/>
                </a:solidFill>
                <a:effectLst>
                  <a:outerShdw dist="38100" dir="2700000" algn="tl" rotWithShape="0">
                    <a:srgbClr val="002060"/>
                  </a:outerShdw>
                </a:effectLst>
                <a:uLnTx/>
                <a:uFillTx/>
              </a:rPr>
              <a:t> </a:t>
            </a:r>
            <a:r>
              <a:rPr kumimoji="0" lang="en-US" sz="4400" b="1" i="0" u="none" strike="noStrike" kern="1200" cap="none" spc="0" normalizeH="0" baseline="0" noProof="0" dirty="0" err="1">
                <a:ln w="6600">
                  <a:solidFill>
                    <a:srgbClr val="C00000"/>
                  </a:solidFill>
                  <a:prstDash val="solid"/>
                </a:ln>
                <a:solidFill>
                  <a:srgbClr val="FA3751"/>
                </a:solidFill>
                <a:effectLst>
                  <a:outerShdw dist="38100" dir="2700000" algn="tl" rotWithShape="0">
                    <a:srgbClr val="002060"/>
                  </a:outerShdw>
                </a:effectLst>
                <a:uLnTx/>
                <a:uFillTx/>
              </a:rPr>
              <a:t>hình</a:t>
            </a:r>
            <a:r>
              <a:rPr kumimoji="0" lang="en-US" sz="4400" b="1" i="0" u="none" strike="noStrike" kern="1200" cap="none" spc="0" normalizeH="0" baseline="0" noProof="0" dirty="0">
                <a:ln w="6600">
                  <a:solidFill>
                    <a:srgbClr val="C00000"/>
                  </a:solidFill>
                  <a:prstDash val="solid"/>
                </a:ln>
                <a:solidFill>
                  <a:srgbClr val="FA3751"/>
                </a:solidFill>
                <a:effectLst>
                  <a:outerShdw dist="38100" dir="2700000" algn="tl" rotWithShape="0">
                    <a:srgbClr val="002060"/>
                  </a:outerShdw>
                </a:effectLst>
                <a:uLnTx/>
                <a:uFillTx/>
              </a:rPr>
              <a:t> </a:t>
            </a:r>
            <a:r>
              <a:rPr kumimoji="0" lang="en-US" sz="4400" b="1" i="0" u="none" strike="noStrike" kern="1200" cap="none" spc="0" normalizeH="0" baseline="0" noProof="0" dirty="0" err="1">
                <a:ln w="6600">
                  <a:solidFill>
                    <a:srgbClr val="C00000"/>
                  </a:solidFill>
                  <a:prstDash val="solid"/>
                </a:ln>
                <a:solidFill>
                  <a:srgbClr val="FA3751"/>
                </a:solidFill>
                <a:effectLst>
                  <a:outerShdw dist="38100" dir="2700000" algn="tl" rotWithShape="0">
                    <a:srgbClr val="002060"/>
                  </a:outerShdw>
                </a:effectLst>
                <a:uLnTx/>
                <a:uFillTx/>
              </a:rPr>
              <a:t>thức</a:t>
            </a:r>
            <a:r>
              <a:rPr kumimoji="0" lang="en-US" sz="4400" b="1" i="0" u="none" strike="noStrike" kern="1200" cap="none" spc="0" normalizeH="0" baseline="0" noProof="0" dirty="0">
                <a:ln w="6600">
                  <a:solidFill>
                    <a:srgbClr val="C00000"/>
                  </a:solidFill>
                  <a:prstDash val="solid"/>
                </a:ln>
                <a:solidFill>
                  <a:srgbClr val="FA3751"/>
                </a:solidFill>
                <a:effectLst>
                  <a:outerShdw dist="38100" dir="2700000" algn="tl" rotWithShape="0">
                    <a:srgbClr val="002060"/>
                  </a:outerShdw>
                </a:effectLst>
                <a:uLnTx/>
                <a:uFillTx/>
              </a:rPr>
              <a:t> </a:t>
            </a:r>
            <a:r>
              <a:rPr kumimoji="0" lang="en-US" sz="4400" b="1" i="0" u="none" strike="noStrike" kern="1200" cap="none" spc="0" normalizeH="0" baseline="0" noProof="0" dirty="0" err="1">
                <a:ln w="6600">
                  <a:solidFill>
                    <a:srgbClr val="C00000"/>
                  </a:solidFill>
                  <a:prstDash val="solid"/>
                </a:ln>
                <a:solidFill>
                  <a:srgbClr val="FA3751"/>
                </a:solidFill>
                <a:effectLst>
                  <a:outerShdw dist="38100" dir="2700000" algn="tl" rotWithShape="0">
                    <a:srgbClr val="002060"/>
                  </a:outerShdw>
                </a:effectLst>
                <a:uLnTx/>
                <a:uFillTx/>
              </a:rPr>
              <a:t>để</a:t>
            </a:r>
            <a:r>
              <a:rPr kumimoji="0" lang="en-US" sz="4400" b="1" i="0" u="none" strike="noStrike" kern="1200" cap="none" spc="0" normalizeH="0" baseline="0" noProof="0" dirty="0">
                <a:ln w="6600">
                  <a:solidFill>
                    <a:srgbClr val="C00000"/>
                  </a:solidFill>
                  <a:prstDash val="solid"/>
                </a:ln>
                <a:solidFill>
                  <a:srgbClr val="FA3751"/>
                </a:solidFill>
                <a:effectLst>
                  <a:outerShdw dist="38100" dir="2700000" algn="tl" rotWithShape="0">
                    <a:srgbClr val="002060"/>
                  </a:outerShdw>
                </a:effectLst>
                <a:uLnTx/>
                <a:uFillTx/>
              </a:rPr>
              <a:t> </a:t>
            </a:r>
            <a:r>
              <a:rPr kumimoji="0" lang="en-US" sz="4400" b="1" i="0" u="none" strike="noStrike" kern="1200" cap="none" spc="0" normalizeH="0" baseline="0" noProof="0" dirty="0" err="1">
                <a:ln w="6600">
                  <a:solidFill>
                    <a:srgbClr val="C00000"/>
                  </a:solidFill>
                  <a:prstDash val="solid"/>
                </a:ln>
                <a:solidFill>
                  <a:srgbClr val="FA3751"/>
                </a:solidFill>
                <a:effectLst>
                  <a:outerShdw dist="38100" dir="2700000" algn="tl" rotWithShape="0">
                    <a:srgbClr val="002060"/>
                  </a:outerShdw>
                </a:effectLst>
                <a:uLnTx/>
                <a:uFillTx/>
              </a:rPr>
              <a:t>tổ</a:t>
            </a:r>
            <a:r>
              <a:rPr kumimoji="0" lang="en-US" sz="4400" b="1" i="0" u="none" strike="noStrike" kern="1200" cap="none" spc="0" normalizeH="0" baseline="0" noProof="0" dirty="0">
                <a:ln w="6600">
                  <a:solidFill>
                    <a:srgbClr val="C00000"/>
                  </a:solidFill>
                  <a:prstDash val="solid"/>
                </a:ln>
                <a:solidFill>
                  <a:srgbClr val="FA3751"/>
                </a:solidFill>
                <a:effectLst>
                  <a:outerShdw dist="38100" dir="2700000" algn="tl" rotWithShape="0">
                    <a:srgbClr val="002060"/>
                  </a:outerShdw>
                </a:effectLst>
                <a:uLnTx/>
                <a:uFillTx/>
              </a:rPr>
              <a:t> </a:t>
            </a:r>
            <a:r>
              <a:rPr kumimoji="0" lang="en-US" sz="4400" b="1" i="0" u="none" strike="noStrike" kern="1200" cap="none" spc="0" normalizeH="0" baseline="0" noProof="0" dirty="0" err="1">
                <a:ln w="6600">
                  <a:solidFill>
                    <a:srgbClr val="C00000"/>
                  </a:solidFill>
                  <a:prstDash val="solid"/>
                </a:ln>
                <a:solidFill>
                  <a:srgbClr val="FA3751"/>
                </a:solidFill>
                <a:effectLst>
                  <a:outerShdw dist="38100" dir="2700000" algn="tl" rotWithShape="0">
                    <a:srgbClr val="002060"/>
                  </a:outerShdw>
                </a:effectLst>
                <a:uLnTx/>
                <a:uFillTx/>
              </a:rPr>
              <a:t>chức</a:t>
            </a:r>
            <a:r>
              <a:rPr kumimoji="0" lang="en-US" sz="4400" b="1" i="0" u="none" strike="noStrike" kern="1200" cap="none" spc="0" normalizeH="0" baseline="0" noProof="0" dirty="0">
                <a:ln w="6600">
                  <a:solidFill>
                    <a:srgbClr val="C00000"/>
                  </a:solidFill>
                  <a:prstDash val="solid"/>
                </a:ln>
                <a:solidFill>
                  <a:srgbClr val="FA3751"/>
                </a:solidFill>
                <a:effectLst>
                  <a:outerShdw dist="38100" dir="2700000" algn="tl" rotWithShape="0">
                    <a:srgbClr val="002060"/>
                  </a:outerShdw>
                </a:effectLst>
                <a:uLnTx/>
                <a:uFillTx/>
              </a:rPr>
              <a:t> </a:t>
            </a:r>
            <a:r>
              <a:rPr kumimoji="0" lang="en-US" sz="4400" b="1" i="0" u="none" strike="noStrike" kern="1200" cap="none" spc="0" normalizeH="0" baseline="0" noProof="0" dirty="0" err="1">
                <a:ln w="6600">
                  <a:solidFill>
                    <a:srgbClr val="C00000"/>
                  </a:solidFill>
                  <a:prstDash val="solid"/>
                </a:ln>
                <a:solidFill>
                  <a:srgbClr val="FA3751"/>
                </a:solidFill>
                <a:effectLst>
                  <a:outerShdw dist="38100" dir="2700000" algn="tl" rotWithShape="0">
                    <a:srgbClr val="002060"/>
                  </a:outerShdw>
                </a:effectLst>
                <a:uLnTx/>
                <a:uFillTx/>
              </a:rPr>
              <a:t>hoạt</a:t>
            </a:r>
            <a:r>
              <a:rPr kumimoji="0" lang="en-US" sz="4400" b="1" i="0" u="none" strike="noStrike" kern="1200" cap="none" spc="0" normalizeH="0" baseline="0" noProof="0" dirty="0">
                <a:ln w="6600">
                  <a:solidFill>
                    <a:srgbClr val="C00000"/>
                  </a:solidFill>
                  <a:prstDash val="solid"/>
                </a:ln>
                <a:solidFill>
                  <a:srgbClr val="FA3751"/>
                </a:solidFill>
                <a:effectLst>
                  <a:outerShdw dist="38100" dir="2700000" algn="tl" rotWithShape="0">
                    <a:srgbClr val="002060"/>
                  </a:outerShdw>
                </a:effectLst>
                <a:uLnTx/>
                <a:uFillTx/>
              </a:rPr>
              <a:t> </a:t>
            </a:r>
            <a:r>
              <a:rPr kumimoji="0" lang="en-US" sz="4400" b="1" i="0" u="none" strike="noStrike" kern="1200" cap="none" spc="0" normalizeH="0" baseline="0" noProof="0" dirty="0" err="1">
                <a:ln w="6600">
                  <a:solidFill>
                    <a:srgbClr val="C00000"/>
                  </a:solidFill>
                  <a:prstDash val="solid"/>
                </a:ln>
                <a:solidFill>
                  <a:srgbClr val="FA3751"/>
                </a:solidFill>
                <a:effectLst>
                  <a:outerShdw dist="38100" dir="2700000" algn="tl" rotWithShape="0">
                    <a:srgbClr val="002060"/>
                  </a:outerShdw>
                </a:effectLst>
                <a:uLnTx/>
                <a:uFillTx/>
              </a:rPr>
              <a:t>động</a:t>
            </a:r>
            <a:r>
              <a:rPr kumimoji="0" lang="en-US" sz="4400" b="1" i="0" u="none" strike="noStrike" kern="1200" cap="none" spc="0" normalizeH="0" baseline="0" noProof="0" dirty="0">
                <a:ln w="6600">
                  <a:solidFill>
                    <a:srgbClr val="C00000"/>
                  </a:solidFill>
                  <a:prstDash val="solid"/>
                </a:ln>
                <a:solidFill>
                  <a:srgbClr val="FA3751"/>
                </a:solidFill>
                <a:effectLst>
                  <a:outerShdw dist="38100" dir="2700000" algn="tl" rotWithShape="0">
                    <a:srgbClr val="002060"/>
                  </a:outerShdw>
                </a:effectLst>
                <a:uLnTx/>
                <a:uFillTx/>
              </a:rPr>
              <a:t> </a:t>
            </a:r>
            <a:r>
              <a:rPr kumimoji="0" lang="en-US" sz="4400" b="1" i="0" u="none" strike="noStrike" kern="1200" cap="none" spc="0" normalizeH="0" baseline="0" noProof="0" dirty="0" err="1">
                <a:ln w="6600">
                  <a:solidFill>
                    <a:srgbClr val="C00000"/>
                  </a:solidFill>
                  <a:prstDash val="solid"/>
                </a:ln>
                <a:solidFill>
                  <a:srgbClr val="FA3751"/>
                </a:solidFill>
                <a:effectLst>
                  <a:outerShdw dist="38100" dir="2700000" algn="tl" rotWithShape="0">
                    <a:srgbClr val="002060"/>
                  </a:outerShdw>
                </a:effectLst>
                <a:uLnTx/>
                <a:uFillTx/>
              </a:rPr>
              <a:t>giới</a:t>
            </a:r>
            <a:r>
              <a:rPr kumimoji="0" lang="en-US" sz="4400" b="1" i="0" u="none" strike="noStrike" kern="1200" cap="none" spc="0" normalizeH="0" baseline="0" noProof="0" dirty="0">
                <a:ln w="6600">
                  <a:solidFill>
                    <a:srgbClr val="C00000"/>
                  </a:solidFill>
                  <a:prstDash val="solid"/>
                </a:ln>
                <a:solidFill>
                  <a:srgbClr val="FA3751"/>
                </a:solidFill>
                <a:effectLst>
                  <a:outerShdw dist="38100" dir="2700000" algn="tl" rotWithShape="0">
                    <a:srgbClr val="002060"/>
                  </a:outerShdw>
                </a:effectLst>
                <a:uLnTx/>
                <a:uFillTx/>
              </a:rPr>
              <a:t> </a:t>
            </a:r>
            <a:r>
              <a:rPr kumimoji="0" lang="en-US" sz="4400" b="1" i="0" u="none" strike="noStrike" kern="1200" cap="none" spc="0" normalizeH="0" baseline="0" noProof="0" dirty="0" err="1">
                <a:ln w="6600">
                  <a:solidFill>
                    <a:srgbClr val="C00000"/>
                  </a:solidFill>
                  <a:prstDash val="solid"/>
                </a:ln>
                <a:solidFill>
                  <a:srgbClr val="FA3751"/>
                </a:solidFill>
                <a:effectLst>
                  <a:outerShdw dist="38100" dir="2700000" algn="tl" rotWithShape="0">
                    <a:srgbClr val="002060"/>
                  </a:outerShdw>
                </a:effectLst>
                <a:uLnTx/>
                <a:uFillTx/>
              </a:rPr>
              <a:t>thiệu</a:t>
            </a:r>
            <a:r>
              <a:rPr kumimoji="0" lang="en-US" sz="4400" b="1" i="0" u="none" strike="noStrike" kern="1200" cap="none" spc="0" normalizeH="0" baseline="0" noProof="0" dirty="0">
                <a:ln w="6600">
                  <a:solidFill>
                    <a:srgbClr val="C00000"/>
                  </a:solidFill>
                  <a:prstDash val="solid"/>
                </a:ln>
                <a:solidFill>
                  <a:srgbClr val="FA3751"/>
                </a:solidFill>
                <a:effectLst>
                  <a:outerShdw dist="38100" dir="2700000" algn="tl" rotWithShape="0">
                    <a:srgbClr val="002060"/>
                  </a:outerShdw>
                </a:effectLst>
                <a:uLnTx/>
                <a:uFillTx/>
              </a:rPr>
              <a:t> </a:t>
            </a:r>
            <a:r>
              <a:rPr kumimoji="0" lang="en-US" sz="4400" b="1" i="0" u="none" strike="noStrike" kern="1200" cap="none" spc="0" normalizeH="0" baseline="0" noProof="0" dirty="0" err="1">
                <a:ln w="6600">
                  <a:solidFill>
                    <a:srgbClr val="C00000"/>
                  </a:solidFill>
                  <a:prstDash val="solid"/>
                </a:ln>
                <a:solidFill>
                  <a:srgbClr val="FA3751"/>
                </a:solidFill>
                <a:effectLst>
                  <a:outerShdw dist="38100" dir="2700000" algn="tl" rotWithShape="0">
                    <a:srgbClr val="002060"/>
                  </a:outerShdw>
                </a:effectLst>
                <a:uLnTx/>
                <a:uFillTx/>
              </a:rPr>
              <a:t>sách</a:t>
            </a:r>
            <a:r>
              <a:rPr kumimoji="0" lang="en-US" sz="4400" b="1" i="0" u="none" strike="noStrike" kern="1200" cap="none" spc="0" normalizeH="0" baseline="0" noProof="0" dirty="0">
                <a:ln w="6600">
                  <a:solidFill>
                    <a:srgbClr val="C00000"/>
                  </a:solidFill>
                  <a:prstDash val="solid"/>
                </a:ln>
                <a:solidFill>
                  <a:srgbClr val="FA3751"/>
                </a:solidFill>
                <a:effectLst>
                  <a:outerShdw dist="38100" dir="2700000" algn="tl" rotWithShape="0">
                    <a:srgbClr val="002060"/>
                  </a:outerShdw>
                </a:effectLst>
                <a:uLnTx/>
                <a:uFillTx/>
              </a:rPr>
              <a:t>.</a:t>
            </a:r>
          </a:p>
        </p:txBody>
      </p:sp>
      <p:pic>
        <p:nvPicPr>
          <p:cNvPr id="18" name="Picture 17" descr="A group of people in clothing&#10;&#10;Description automatically generated with low confidence">
            <a:extLst>
              <a:ext uri="{FF2B5EF4-FFF2-40B4-BE49-F238E27FC236}">
                <a16:creationId xmlns="" xmlns:a16="http://schemas.microsoft.com/office/drawing/2014/main" id="{E7DB1145-27BF-E033-83D3-C823B4FBD8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81482" y="4302580"/>
            <a:ext cx="3730432" cy="2347538"/>
          </a:xfrm>
          <a:prstGeom prst="rect">
            <a:avLst/>
          </a:prstGeom>
        </p:spPr>
      </p:pic>
    </p:spTree>
    <p:extLst>
      <p:ext uri="{BB962C8B-B14F-4D97-AF65-F5344CB8AC3E}">
        <p14:creationId xmlns:p14="http://schemas.microsoft.com/office/powerpoint/2010/main" val="284756001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40000">
                                          <p:cBhvr additive="base">
                                            <p:cTn id="7" dur="750" fill="hold"/>
                                            <p:tgtEl>
                                              <p:spTgt spid="18"/>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18"/>
                                            </p:tgtEl>
                                            <p:attrNameLst>
                                              <p:attrName>r</p:attrName>
                                            </p:attrNameLst>
                                          </p:cBhvr>
                                        </p:animRot>
                                        <p:animRot by="-240000">
                                          <p:cBhvr>
                                            <p:cTn id="11" dur="200" fill="hold">
                                              <p:stCondLst>
                                                <p:cond delay="200"/>
                                              </p:stCondLst>
                                            </p:cTn>
                                            <p:tgtEl>
                                              <p:spTgt spid="18"/>
                                            </p:tgtEl>
                                            <p:attrNameLst>
                                              <p:attrName>r</p:attrName>
                                            </p:attrNameLst>
                                          </p:cBhvr>
                                        </p:animRot>
                                        <p:animRot by="240000">
                                          <p:cBhvr>
                                            <p:cTn id="12" dur="200" fill="hold">
                                              <p:stCondLst>
                                                <p:cond delay="400"/>
                                              </p:stCondLst>
                                            </p:cTn>
                                            <p:tgtEl>
                                              <p:spTgt spid="18"/>
                                            </p:tgtEl>
                                            <p:attrNameLst>
                                              <p:attrName>r</p:attrName>
                                            </p:attrNameLst>
                                          </p:cBhvr>
                                        </p:animRot>
                                        <p:animRot by="-240000">
                                          <p:cBhvr>
                                            <p:cTn id="13" dur="200" fill="hold">
                                              <p:stCondLst>
                                                <p:cond delay="600"/>
                                              </p:stCondLst>
                                            </p:cTn>
                                            <p:tgtEl>
                                              <p:spTgt spid="18"/>
                                            </p:tgtEl>
                                            <p:attrNameLst>
                                              <p:attrName>r</p:attrName>
                                            </p:attrNameLst>
                                          </p:cBhvr>
                                        </p:animRot>
                                        <p:animRot by="120000">
                                          <p:cBhvr>
                                            <p:cTn id="14"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ppt_x"/>
                                              </p:val>
                                            </p:tav>
                                            <p:tav tm="100000">
                                              <p:val>
                                                <p:strVal val="#ppt_x"/>
                                              </p:val>
                                            </p:tav>
                                          </p:tavLst>
                                        </p:anim>
                                        <p:anim calcmode="lin" valueType="num">
                                          <p:cBhvr additive="base">
                                            <p:cTn id="8" dur="75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18"/>
                                            </p:tgtEl>
                                            <p:attrNameLst>
                                              <p:attrName>r</p:attrName>
                                            </p:attrNameLst>
                                          </p:cBhvr>
                                        </p:animRot>
                                        <p:animRot by="-240000">
                                          <p:cBhvr>
                                            <p:cTn id="11" dur="200" fill="hold">
                                              <p:stCondLst>
                                                <p:cond delay="200"/>
                                              </p:stCondLst>
                                            </p:cTn>
                                            <p:tgtEl>
                                              <p:spTgt spid="18"/>
                                            </p:tgtEl>
                                            <p:attrNameLst>
                                              <p:attrName>r</p:attrName>
                                            </p:attrNameLst>
                                          </p:cBhvr>
                                        </p:animRot>
                                        <p:animRot by="240000">
                                          <p:cBhvr>
                                            <p:cTn id="12" dur="200" fill="hold">
                                              <p:stCondLst>
                                                <p:cond delay="400"/>
                                              </p:stCondLst>
                                            </p:cTn>
                                            <p:tgtEl>
                                              <p:spTgt spid="18"/>
                                            </p:tgtEl>
                                            <p:attrNameLst>
                                              <p:attrName>r</p:attrName>
                                            </p:attrNameLst>
                                          </p:cBhvr>
                                        </p:animRot>
                                        <p:animRot by="-240000">
                                          <p:cBhvr>
                                            <p:cTn id="13" dur="200" fill="hold">
                                              <p:stCondLst>
                                                <p:cond delay="600"/>
                                              </p:stCondLst>
                                            </p:cTn>
                                            <p:tgtEl>
                                              <p:spTgt spid="18"/>
                                            </p:tgtEl>
                                            <p:attrNameLst>
                                              <p:attrName>r</p:attrName>
                                            </p:attrNameLst>
                                          </p:cBhvr>
                                        </p:animRot>
                                        <p:animRot by="120000">
                                          <p:cBhvr>
                                            <p:cTn id="14"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7" name="Picture 2">
            <a:extLst>
              <a:ext uri="{FF2B5EF4-FFF2-40B4-BE49-F238E27FC236}">
                <a16:creationId xmlns="" xmlns:a16="http://schemas.microsoft.com/office/drawing/2014/main" id="{A4B76CA5-9867-6DC4-6E34-112752EA6236}"/>
              </a:ext>
            </a:extLst>
          </p:cNvPr>
          <p:cNvPicPr>
            <a:picLocks noChangeAspect="1"/>
          </p:cNvPicPr>
          <p:nvPr/>
        </p:nvPicPr>
        <p:blipFill>
          <a:blip r:embed="rId3"/>
          <a:srcRect t="413" b="413"/>
          <a:stretch>
            <a:fillRect/>
          </a:stretch>
        </p:blipFill>
        <p:spPr>
          <a:xfrm>
            <a:off x="3158125" y="523875"/>
            <a:ext cx="7233650" cy="5486400"/>
          </a:xfrm>
          <a:prstGeom prst="rect">
            <a:avLst/>
          </a:prstGeom>
        </p:spPr>
      </p:pic>
      <p:pic>
        <p:nvPicPr>
          <p:cNvPr id="8" name="Picture 6">
            <a:extLst>
              <a:ext uri="{FF2B5EF4-FFF2-40B4-BE49-F238E27FC236}">
                <a16:creationId xmlns="" xmlns:a16="http://schemas.microsoft.com/office/drawing/2014/main" id="{DC0C0B97-D17A-3C99-F569-0C70616A8C2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0" y="3534748"/>
            <a:ext cx="4821089" cy="3429000"/>
          </a:xfrm>
          <a:prstGeom prst="rect">
            <a:avLst/>
          </a:prstGeom>
        </p:spPr>
      </p:pic>
      <p:sp>
        <p:nvSpPr>
          <p:cNvPr id="10" name="TextBox 9">
            <a:extLst>
              <a:ext uri="{FF2B5EF4-FFF2-40B4-BE49-F238E27FC236}">
                <a16:creationId xmlns="" xmlns:a16="http://schemas.microsoft.com/office/drawing/2014/main" id="{0A45A9F0-50B2-5233-2651-C182DD26F863}"/>
              </a:ext>
            </a:extLst>
          </p:cNvPr>
          <p:cNvSpPr txBox="1"/>
          <p:nvPr/>
        </p:nvSpPr>
        <p:spPr>
          <a:xfrm>
            <a:off x="4362450" y="2066925"/>
            <a:ext cx="5495925" cy="1569660"/>
          </a:xfrm>
          <a:prstGeom prst="rect">
            <a:avLst/>
          </a:prstGeom>
          <a:noFill/>
        </p:spPr>
        <p:txBody>
          <a:bodyPr wrap="square" rtlCol="0">
            <a:spAutoFit/>
          </a:bodyPr>
          <a:lstStyle/>
          <a:p>
            <a:pPr lvl="0" algn="ctr"/>
            <a:r>
              <a:rPr lang="en-US" sz="4800" b="1" i="1" dirty="0">
                <a:solidFill>
                  <a:prstClr val="black"/>
                </a:solidFill>
                <a:latin typeface="Calibri" panose="020F0502020204030204" pitchFamily="34" charset="0"/>
                <a:ea typeface="Times New Roman" panose="02020603050405020304" pitchFamily="18" charset="0"/>
                <a:cs typeface="Calibri" panose="020F0502020204030204" pitchFamily="34" charset="0"/>
              </a:rPr>
              <a:t>2. </a:t>
            </a:r>
            <a:r>
              <a:rPr lang="en-US" sz="4800" b="1" i="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Lập</a:t>
            </a:r>
            <a:r>
              <a:rPr lang="en-US" sz="4800" b="1" i="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800" b="1" i="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kế</a:t>
            </a:r>
            <a:r>
              <a:rPr lang="en-US" sz="4800" b="1" i="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800" b="1" i="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hoạch</a:t>
            </a:r>
            <a:r>
              <a:rPr lang="en-US" sz="4800" b="1" i="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800" b="1" i="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giới</a:t>
            </a:r>
            <a:r>
              <a:rPr lang="en-US" sz="4800" b="1" i="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800" b="1" i="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thiệu</a:t>
            </a:r>
            <a:r>
              <a:rPr lang="en-US" sz="4800" b="1" i="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800" b="1" i="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sách</a:t>
            </a:r>
            <a:r>
              <a:rPr lang="en-US" sz="4800" b="1" i="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800" b="1" i="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của</a:t>
            </a:r>
            <a:r>
              <a:rPr lang="en-US" sz="4800" b="1" i="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800" b="1" i="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nhóm</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8379710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 xmlns:a16="http://schemas.microsoft.com/office/drawing/2014/main" id="{CDBF0681-5204-02C3-D1A6-304ACBA1E33C}"/>
              </a:ext>
            </a:extLst>
          </p:cNvPr>
          <p:cNvSpPr/>
          <p:nvPr/>
        </p:nvSpPr>
        <p:spPr>
          <a:xfrm>
            <a:off x="219075" y="361950"/>
            <a:ext cx="11744325" cy="62388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8" name="Group 7">
            <a:extLst>
              <a:ext uri="{FF2B5EF4-FFF2-40B4-BE49-F238E27FC236}">
                <a16:creationId xmlns="" xmlns:a16="http://schemas.microsoft.com/office/drawing/2014/main" id="{DA93F570-E32C-89AB-C983-BD09323933D7}"/>
              </a:ext>
            </a:extLst>
          </p:cNvPr>
          <p:cNvGrpSpPr/>
          <p:nvPr/>
        </p:nvGrpSpPr>
        <p:grpSpPr>
          <a:xfrm>
            <a:off x="305798" y="1847849"/>
            <a:ext cx="4409078" cy="4964742"/>
            <a:chOff x="305797" y="579715"/>
            <a:chExt cx="5455920" cy="6232876"/>
          </a:xfrm>
        </p:grpSpPr>
        <p:grpSp>
          <p:nvGrpSpPr>
            <p:cNvPr id="9" name="Group 8">
              <a:extLst>
                <a:ext uri="{FF2B5EF4-FFF2-40B4-BE49-F238E27FC236}">
                  <a16:creationId xmlns="" xmlns:a16="http://schemas.microsoft.com/office/drawing/2014/main" id="{699C7D79-886F-BA60-2A6A-C338691BE6B8}"/>
                </a:ext>
              </a:extLst>
            </p:cNvPr>
            <p:cNvGrpSpPr/>
            <p:nvPr/>
          </p:nvGrpSpPr>
          <p:grpSpPr>
            <a:xfrm>
              <a:off x="305797" y="2309160"/>
              <a:ext cx="5455920" cy="4503431"/>
              <a:chOff x="0" y="2686369"/>
              <a:chExt cx="5455920" cy="4503431"/>
            </a:xfrm>
          </p:grpSpPr>
          <p:pic>
            <p:nvPicPr>
              <p:cNvPr id="13" name="Picture 12" descr="A picture containing icon&#10;&#10;Description automatically generated">
                <a:extLst>
                  <a:ext uri="{FF2B5EF4-FFF2-40B4-BE49-F238E27FC236}">
                    <a16:creationId xmlns="" xmlns:a16="http://schemas.microsoft.com/office/drawing/2014/main" id="{CAA1E68A-F035-2FE4-204B-F065637A21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14" name="Picture 13" descr="Icon&#10;&#10;Description automatically generated">
                <a:extLst>
                  <a:ext uri="{FF2B5EF4-FFF2-40B4-BE49-F238E27FC236}">
                    <a16:creationId xmlns="" xmlns:a16="http://schemas.microsoft.com/office/drawing/2014/main" id="{F09275B0-5572-3AF9-1709-B16BBFDD57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grpSp>
          <p:nvGrpSpPr>
            <p:cNvPr id="10" name="Group 9">
              <a:extLst>
                <a:ext uri="{FF2B5EF4-FFF2-40B4-BE49-F238E27FC236}">
                  <a16:creationId xmlns="" xmlns:a16="http://schemas.microsoft.com/office/drawing/2014/main" id="{009454CF-ABC4-9F6E-92B6-8D5CE91687E5}"/>
                </a:ext>
              </a:extLst>
            </p:cNvPr>
            <p:cNvGrpSpPr/>
            <p:nvPr/>
          </p:nvGrpSpPr>
          <p:grpSpPr>
            <a:xfrm>
              <a:off x="1504610" y="579715"/>
              <a:ext cx="3376244" cy="1784571"/>
              <a:chOff x="84594" y="2353938"/>
              <a:chExt cx="2354996" cy="1263016"/>
            </a:xfrm>
          </p:grpSpPr>
          <p:sp>
            <p:nvSpPr>
              <p:cNvPr id="11" name="Speech Bubble: Oval 10">
                <a:extLst>
                  <a:ext uri="{FF2B5EF4-FFF2-40B4-BE49-F238E27FC236}">
                    <a16:creationId xmlns="" xmlns:a16="http://schemas.microsoft.com/office/drawing/2014/main" id="{B5AC2B07-F5C2-ACBF-BCF6-DC9C9D637BC7}"/>
                  </a:ext>
                </a:extLst>
              </p:cNvPr>
              <p:cNvSpPr/>
              <p:nvPr/>
            </p:nvSpPr>
            <p:spPr>
              <a:xfrm flipH="1">
                <a:off x="84594" y="2353938"/>
                <a:ext cx="2354996" cy="1224000"/>
              </a:xfrm>
              <a:custGeom>
                <a:avLst/>
                <a:gdLst>
                  <a:gd name="connsiteX0" fmla="*/ 218426 w 2354996"/>
                  <a:gd name="connsiteY0" fmla="*/ 1153534 h 1224000"/>
                  <a:gd name="connsiteX1" fmla="*/ 229383 w 2354996"/>
                  <a:gd name="connsiteY1" fmla="*/ 974922 h 1224000"/>
                  <a:gd name="connsiteX2" fmla="*/ 891171 w 2354996"/>
                  <a:gd name="connsiteY2" fmla="*/ 18369 h 1224000"/>
                  <a:gd name="connsiteX3" fmla="*/ 1955629 w 2354996"/>
                  <a:gd name="connsiteY3" fmla="*/ 152674 h 1224000"/>
                  <a:gd name="connsiteX4" fmla="*/ 1584908 w 2354996"/>
                  <a:gd name="connsiteY4" fmla="*/ 1186200 h 1224000"/>
                  <a:gd name="connsiteX5" fmla="*/ 559997 w 2354996"/>
                  <a:gd name="connsiteY5" fmla="*/ 1133094 h 1224000"/>
                  <a:gd name="connsiteX6" fmla="*/ 218426 w 2354996"/>
                  <a:gd name="connsiteY6" fmla="*/ 1153534 h 12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54996" h="1224000" fill="none" extrusionOk="0">
                    <a:moveTo>
                      <a:pt x="218426" y="1153534"/>
                    </a:moveTo>
                    <a:cubicBezTo>
                      <a:pt x="222474" y="1104116"/>
                      <a:pt x="219613" y="1047999"/>
                      <a:pt x="229383" y="974922"/>
                    </a:cubicBezTo>
                    <a:cubicBezTo>
                      <a:pt x="-296105" y="635512"/>
                      <a:pt x="76791" y="174624"/>
                      <a:pt x="891171" y="18369"/>
                    </a:cubicBezTo>
                    <a:cubicBezTo>
                      <a:pt x="1311739" y="-70483"/>
                      <a:pt x="1667766" y="7154"/>
                      <a:pt x="1955629" y="152674"/>
                    </a:cubicBezTo>
                    <a:cubicBezTo>
                      <a:pt x="2736583" y="449914"/>
                      <a:pt x="2400715" y="1047774"/>
                      <a:pt x="1584908" y="1186200"/>
                    </a:cubicBezTo>
                    <a:cubicBezTo>
                      <a:pt x="1262162" y="1252312"/>
                      <a:pt x="874940" y="1219426"/>
                      <a:pt x="559997" y="1133094"/>
                    </a:cubicBezTo>
                    <a:cubicBezTo>
                      <a:pt x="469596" y="1142262"/>
                      <a:pt x="294570" y="1150760"/>
                      <a:pt x="218426" y="1153534"/>
                    </a:cubicBezTo>
                    <a:close/>
                  </a:path>
                  <a:path w="2354996" h="1224000" stroke="0" extrusionOk="0">
                    <a:moveTo>
                      <a:pt x="218426" y="1153534"/>
                    </a:moveTo>
                    <a:cubicBezTo>
                      <a:pt x="215516" y="1071367"/>
                      <a:pt x="228535" y="1052429"/>
                      <a:pt x="229383" y="974922"/>
                    </a:cubicBezTo>
                    <a:cubicBezTo>
                      <a:pt x="-360751" y="609112"/>
                      <a:pt x="62555" y="65883"/>
                      <a:pt x="891171" y="18369"/>
                    </a:cubicBezTo>
                    <a:cubicBezTo>
                      <a:pt x="1212029" y="-52392"/>
                      <a:pt x="1621309" y="79857"/>
                      <a:pt x="1955629" y="152674"/>
                    </a:cubicBezTo>
                    <a:cubicBezTo>
                      <a:pt x="2584260" y="559812"/>
                      <a:pt x="2529748" y="1067127"/>
                      <a:pt x="1584908" y="1186200"/>
                    </a:cubicBezTo>
                    <a:cubicBezTo>
                      <a:pt x="1310736" y="1204314"/>
                      <a:pt x="882926" y="1287577"/>
                      <a:pt x="559997" y="1133094"/>
                    </a:cubicBezTo>
                    <a:cubicBezTo>
                      <a:pt x="429339" y="1155598"/>
                      <a:pt x="363097" y="1156947"/>
                      <a:pt x="218426" y="1153534"/>
                    </a:cubicBezTo>
                    <a:close/>
                  </a:path>
                </a:pathLst>
              </a:custGeom>
              <a:solidFill>
                <a:srgbClr val="FFFF99"/>
              </a:solidFill>
              <a:ln w="12700">
                <a:solidFill>
                  <a:srgbClr val="FFC000"/>
                </a:solidFill>
                <a:extLst>
                  <a:ext uri="{C807C97D-BFC1-408E-A445-0C87EB9F89A2}">
                    <ask:lineSketchStyleProps xmlns="" xmlns:ask="http://schemas.microsoft.com/office/drawing/2018/sketchyshapes" sd="2719067709">
                      <a:prstGeom prst="wedgeEllipseCallout">
                        <a:avLst>
                          <a:gd name="adj1" fmla="val -40725"/>
                          <a:gd name="adj2" fmla="val 44243"/>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2" name="TextBox 11">
                <a:extLst>
                  <a:ext uri="{FF2B5EF4-FFF2-40B4-BE49-F238E27FC236}">
                    <a16:creationId xmlns="" xmlns:a16="http://schemas.microsoft.com/office/drawing/2014/main" id="{A4B05B15-8637-1405-3697-66F92F40BCC1}"/>
                  </a:ext>
                </a:extLst>
              </p:cNvPr>
              <p:cNvSpPr txBox="1"/>
              <p:nvPr/>
            </p:nvSpPr>
            <p:spPr>
              <a:xfrm>
                <a:off x="184562" y="2550439"/>
                <a:ext cx="1947819" cy="106651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3F6E"/>
                    </a:solidFill>
                    <a:effectLst/>
                    <a:uLnTx/>
                    <a:uFillTx/>
                    <a:latin typeface="Calibri" panose="020F0502020204030204" pitchFamily="34" charset="0"/>
                    <a:ea typeface="+mn-ea"/>
                    <a:cs typeface="Calibri" panose="020F0502020204030204" pitchFamily="34" charset="0"/>
                  </a:rPr>
                  <a:t>Thảo</a:t>
                </a:r>
                <a:r>
                  <a:rPr kumimoji="0" lang="en-US" sz="3600" b="1" i="0" u="none" strike="noStrike" kern="1200" cap="none" spc="0" normalizeH="0" baseline="0" noProof="0" dirty="0">
                    <a:ln>
                      <a:noFill/>
                    </a:ln>
                    <a:solidFill>
                      <a:srgbClr val="FF3F6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3F6E"/>
                    </a:solidFill>
                    <a:effectLst/>
                    <a:uLnTx/>
                    <a:uFillTx/>
                    <a:latin typeface="Calibri" panose="020F0502020204030204" pitchFamily="34" charset="0"/>
                    <a:ea typeface="+mn-ea"/>
                    <a:cs typeface="Calibri" panose="020F0502020204030204" pitchFamily="34" charset="0"/>
                  </a:rPr>
                  <a:t>luận</a:t>
                </a:r>
                <a:r>
                  <a:rPr kumimoji="0" lang="en-US" sz="3600" b="1" i="0" u="none" strike="noStrike" kern="1200" cap="none" spc="0" normalizeH="0" baseline="0" noProof="0" dirty="0">
                    <a:ln>
                      <a:noFill/>
                    </a:ln>
                    <a:solidFill>
                      <a:srgbClr val="FF3F6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3F6E"/>
                    </a:solidFill>
                    <a:effectLst/>
                    <a:uLnTx/>
                    <a:uFillTx/>
                    <a:latin typeface="Calibri" panose="020F0502020204030204" pitchFamily="34" charset="0"/>
                    <a:ea typeface="+mn-ea"/>
                    <a:cs typeface="Calibri" panose="020F0502020204030204" pitchFamily="34" charset="0"/>
                  </a:rPr>
                  <a:t>nhóm</a:t>
                </a:r>
                <a:endParaRPr kumimoji="0" lang="en-US" sz="3600" b="1" i="0" u="none" strike="noStrike" kern="1200" cap="none" spc="0" normalizeH="0" baseline="0" noProof="0" dirty="0">
                  <a:ln>
                    <a:noFill/>
                  </a:ln>
                  <a:solidFill>
                    <a:srgbClr val="FF3F6E"/>
                  </a:solidFill>
                  <a:effectLst/>
                  <a:uLnTx/>
                  <a:uFillTx/>
                  <a:latin typeface="Calibri" panose="020F0502020204030204" pitchFamily="34" charset="0"/>
                  <a:ea typeface="+mn-ea"/>
                  <a:cs typeface="Calibri" panose="020F0502020204030204" pitchFamily="34" charset="0"/>
                </a:endParaRPr>
              </a:p>
            </p:txBody>
          </p:sp>
        </p:grpSp>
      </p:grpSp>
      <p:grpSp>
        <p:nvGrpSpPr>
          <p:cNvPr id="15" name="Group 14">
            <a:extLst>
              <a:ext uri="{FF2B5EF4-FFF2-40B4-BE49-F238E27FC236}">
                <a16:creationId xmlns="" xmlns:a16="http://schemas.microsoft.com/office/drawing/2014/main" id="{9ABB826D-3160-D5F1-C840-CF756F4142D2}"/>
              </a:ext>
            </a:extLst>
          </p:cNvPr>
          <p:cNvGrpSpPr/>
          <p:nvPr/>
        </p:nvGrpSpPr>
        <p:grpSpPr>
          <a:xfrm>
            <a:off x="4268788" y="912610"/>
            <a:ext cx="7466012" cy="2821190"/>
            <a:chOff x="421262" y="501210"/>
            <a:chExt cx="8775786" cy="3316116"/>
          </a:xfrm>
        </p:grpSpPr>
        <p:sp>
          <p:nvSpPr>
            <p:cNvPr id="16" name="Rectangle: Rounded Corners 15">
              <a:extLst>
                <a:ext uri="{FF2B5EF4-FFF2-40B4-BE49-F238E27FC236}">
                  <a16:creationId xmlns="" xmlns:a16="http://schemas.microsoft.com/office/drawing/2014/main" id="{FE2ED62E-09D1-593A-9124-EC6F9710528B}"/>
                </a:ext>
              </a:extLst>
            </p:cNvPr>
            <p:cNvSpPr/>
            <p:nvPr/>
          </p:nvSpPr>
          <p:spPr>
            <a:xfrm>
              <a:off x="1662150" y="680693"/>
              <a:ext cx="7534898" cy="3136633"/>
            </a:xfrm>
            <a:custGeom>
              <a:avLst/>
              <a:gdLst>
                <a:gd name="connsiteX0" fmla="*/ 0 w 7534898"/>
                <a:gd name="connsiteY0" fmla="*/ 708722 h 3136633"/>
                <a:gd name="connsiteX1" fmla="*/ 708722 w 7534898"/>
                <a:gd name="connsiteY1" fmla="*/ 0 h 3136633"/>
                <a:gd name="connsiteX2" fmla="*/ 1327265 w 7534898"/>
                <a:gd name="connsiteY2" fmla="*/ 0 h 3136633"/>
                <a:gd name="connsiteX3" fmla="*/ 2006982 w 7534898"/>
                <a:gd name="connsiteY3" fmla="*/ 0 h 3136633"/>
                <a:gd name="connsiteX4" fmla="*/ 2625524 w 7534898"/>
                <a:gd name="connsiteY4" fmla="*/ 0 h 3136633"/>
                <a:gd name="connsiteX5" fmla="*/ 3244067 w 7534898"/>
                <a:gd name="connsiteY5" fmla="*/ 0 h 3136633"/>
                <a:gd name="connsiteX6" fmla="*/ 3862609 w 7534898"/>
                <a:gd name="connsiteY6" fmla="*/ 0 h 3136633"/>
                <a:gd name="connsiteX7" fmla="*/ 4542327 w 7534898"/>
                <a:gd name="connsiteY7" fmla="*/ 0 h 3136633"/>
                <a:gd name="connsiteX8" fmla="*/ 5344393 w 7534898"/>
                <a:gd name="connsiteY8" fmla="*/ 0 h 3136633"/>
                <a:gd name="connsiteX9" fmla="*/ 5901761 w 7534898"/>
                <a:gd name="connsiteY9" fmla="*/ 0 h 3136633"/>
                <a:gd name="connsiteX10" fmla="*/ 6826176 w 7534898"/>
                <a:gd name="connsiteY10" fmla="*/ 0 h 3136633"/>
                <a:gd name="connsiteX11" fmla="*/ 7534898 w 7534898"/>
                <a:gd name="connsiteY11" fmla="*/ 708722 h 3136633"/>
                <a:gd name="connsiteX12" fmla="*/ 7534898 w 7534898"/>
                <a:gd name="connsiteY12" fmla="*/ 1264593 h 3136633"/>
                <a:gd name="connsiteX13" fmla="*/ 7534898 w 7534898"/>
                <a:gd name="connsiteY13" fmla="*/ 1872040 h 3136633"/>
                <a:gd name="connsiteX14" fmla="*/ 7534898 w 7534898"/>
                <a:gd name="connsiteY14" fmla="*/ 2427911 h 3136633"/>
                <a:gd name="connsiteX15" fmla="*/ 6826176 w 7534898"/>
                <a:gd name="connsiteY15" fmla="*/ 3136633 h 3136633"/>
                <a:gd name="connsiteX16" fmla="*/ 6207633 w 7534898"/>
                <a:gd name="connsiteY16" fmla="*/ 3136633 h 3136633"/>
                <a:gd name="connsiteX17" fmla="*/ 5527916 w 7534898"/>
                <a:gd name="connsiteY17" fmla="*/ 3136633 h 3136633"/>
                <a:gd name="connsiteX18" fmla="*/ 5031723 w 7534898"/>
                <a:gd name="connsiteY18" fmla="*/ 3136633 h 3136633"/>
                <a:gd name="connsiteX19" fmla="*/ 4352006 w 7534898"/>
                <a:gd name="connsiteY19" fmla="*/ 3136633 h 3136633"/>
                <a:gd name="connsiteX20" fmla="*/ 3672289 w 7534898"/>
                <a:gd name="connsiteY20" fmla="*/ 3136633 h 3136633"/>
                <a:gd name="connsiteX21" fmla="*/ 2992571 w 7534898"/>
                <a:gd name="connsiteY21" fmla="*/ 3136633 h 3136633"/>
                <a:gd name="connsiteX22" fmla="*/ 2312854 w 7534898"/>
                <a:gd name="connsiteY22" fmla="*/ 3136633 h 3136633"/>
                <a:gd name="connsiteX23" fmla="*/ 1571963 w 7534898"/>
                <a:gd name="connsiteY23" fmla="*/ 3136633 h 3136633"/>
                <a:gd name="connsiteX24" fmla="*/ 708722 w 7534898"/>
                <a:gd name="connsiteY24" fmla="*/ 3136633 h 3136633"/>
                <a:gd name="connsiteX25" fmla="*/ 0 w 7534898"/>
                <a:gd name="connsiteY25" fmla="*/ 2427911 h 3136633"/>
                <a:gd name="connsiteX26" fmla="*/ 0 w 7534898"/>
                <a:gd name="connsiteY26" fmla="*/ 1820464 h 3136633"/>
                <a:gd name="connsiteX27" fmla="*/ 0 w 7534898"/>
                <a:gd name="connsiteY27" fmla="*/ 1281785 h 3136633"/>
                <a:gd name="connsiteX28" fmla="*/ 0 w 7534898"/>
                <a:gd name="connsiteY28" fmla="*/ 708722 h 313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534898" h="3136633" fill="none" extrusionOk="0">
                  <a:moveTo>
                    <a:pt x="0" y="708722"/>
                  </a:moveTo>
                  <a:cubicBezTo>
                    <a:pt x="2531" y="344526"/>
                    <a:pt x="327142" y="20398"/>
                    <a:pt x="708722" y="0"/>
                  </a:cubicBezTo>
                  <a:cubicBezTo>
                    <a:pt x="937235" y="-13564"/>
                    <a:pt x="1143150" y="14714"/>
                    <a:pt x="1327265" y="0"/>
                  </a:cubicBezTo>
                  <a:cubicBezTo>
                    <a:pt x="1511380" y="-14714"/>
                    <a:pt x="1851039" y="19369"/>
                    <a:pt x="2006982" y="0"/>
                  </a:cubicBezTo>
                  <a:cubicBezTo>
                    <a:pt x="2162925" y="-19369"/>
                    <a:pt x="2441581" y="14198"/>
                    <a:pt x="2625524" y="0"/>
                  </a:cubicBezTo>
                  <a:cubicBezTo>
                    <a:pt x="2809467" y="-14198"/>
                    <a:pt x="3058939" y="-7382"/>
                    <a:pt x="3244067" y="0"/>
                  </a:cubicBezTo>
                  <a:cubicBezTo>
                    <a:pt x="3429195" y="7382"/>
                    <a:pt x="3695300" y="-22407"/>
                    <a:pt x="3862609" y="0"/>
                  </a:cubicBezTo>
                  <a:cubicBezTo>
                    <a:pt x="4029918" y="22407"/>
                    <a:pt x="4374796" y="32881"/>
                    <a:pt x="4542327" y="0"/>
                  </a:cubicBezTo>
                  <a:cubicBezTo>
                    <a:pt x="4709858" y="-32881"/>
                    <a:pt x="5062586" y="-22340"/>
                    <a:pt x="5344393" y="0"/>
                  </a:cubicBezTo>
                  <a:cubicBezTo>
                    <a:pt x="5626200" y="22340"/>
                    <a:pt x="5717343" y="4123"/>
                    <a:pt x="5901761" y="0"/>
                  </a:cubicBezTo>
                  <a:cubicBezTo>
                    <a:pt x="6086179" y="-4123"/>
                    <a:pt x="6556401" y="-3587"/>
                    <a:pt x="6826176" y="0"/>
                  </a:cubicBezTo>
                  <a:cubicBezTo>
                    <a:pt x="7221663" y="32395"/>
                    <a:pt x="7497142" y="300638"/>
                    <a:pt x="7534898" y="708722"/>
                  </a:cubicBezTo>
                  <a:cubicBezTo>
                    <a:pt x="7534131" y="862479"/>
                    <a:pt x="7541683" y="1062021"/>
                    <a:pt x="7534898" y="1264593"/>
                  </a:cubicBezTo>
                  <a:cubicBezTo>
                    <a:pt x="7528113" y="1467165"/>
                    <a:pt x="7521661" y="1588607"/>
                    <a:pt x="7534898" y="1872040"/>
                  </a:cubicBezTo>
                  <a:cubicBezTo>
                    <a:pt x="7548135" y="2155473"/>
                    <a:pt x="7508532" y="2269052"/>
                    <a:pt x="7534898" y="2427911"/>
                  </a:cubicBezTo>
                  <a:cubicBezTo>
                    <a:pt x="7519672" y="2806873"/>
                    <a:pt x="7245396" y="3147231"/>
                    <a:pt x="6826176" y="3136633"/>
                  </a:cubicBezTo>
                  <a:cubicBezTo>
                    <a:pt x="6690015" y="3135242"/>
                    <a:pt x="6460396" y="3132177"/>
                    <a:pt x="6207633" y="3136633"/>
                  </a:cubicBezTo>
                  <a:cubicBezTo>
                    <a:pt x="5954870" y="3141089"/>
                    <a:pt x="5682255" y="3167588"/>
                    <a:pt x="5527916" y="3136633"/>
                  </a:cubicBezTo>
                  <a:cubicBezTo>
                    <a:pt x="5373577" y="3105678"/>
                    <a:pt x="5160546" y="3112475"/>
                    <a:pt x="5031723" y="3136633"/>
                  </a:cubicBezTo>
                  <a:cubicBezTo>
                    <a:pt x="4902900" y="3160791"/>
                    <a:pt x="4566162" y="3110647"/>
                    <a:pt x="4352006" y="3136633"/>
                  </a:cubicBezTo>
                  <a:cubicBezTo>
                    <a:pt x="4137850" y="3162619"/>
                    <a:pt x="3864159" y="3162368"/>
                    <a:pt x="3672289" y="3136633"/>
                  </a:cubicBezTo>
                  <a:cubicBezTo>
                    <a:pt x="3480419" y="3110898"/>
                    <a:pt x="3164667" y="3103106"/>
                    <a:pt x="2992571" y="3136633"/>
                  </a:cubicBezTo>
                  <a:cubicBezTo>
                    <a:pt x="2820475" y="3170160"/>
                    <a:pt x="2523437" y="3152151"/>
                    <a:pt x="2312854" y="3136633"/>
                  </a:cubicBezTo>
                  <a:cubicBezTo>
                    <a:pt x="2102271" y="3121115"/>
                    <a:pt x="1732045" y="3130646"/>
                    <a:pt x="1571963" y="3136633"/>
                  </a:cubicBezTo>
                  <a:cubicBezTo>
                    <a:pt x="1411881" y="3142620"/>
                    <a:pt x="941657" y="3137993"/>
                    <a:pt x="708722" y="3136633"/>
                  </a:cubicBezTo>
                  <a:cubicBezTo>
                    <a:pt x="335548" y="3207486"/>
                    <a:pt x="8149" y="2812464"/>
                    <a:pt x="0" y="2427911"/>
                  </a:cubicBezTo>
                  <a:cubicBezTo>
                    <a:pt x="6535" y="2292528"/>
                    <a:pt x="-24605" y="1992739"/>
                    <a:pt x="0" y="1820464"/>
                  </a:cubicBezTo>
                  <a:cubicBezTo>
                    <a:pt x="24605" y="1648189"/>
                    <a:pt x="-17403" y="1446407"/>
                    <a:pt x="0" y="1281785"/>
                  </a:cubicBezTo>
                  <a:cubicBezTo>
                    <a:pt x="17403" y="1117163"/>
                    <a:pt x="59" y="985436"/>
                    <a:pt x="0" y="708722"/>
                  </a:cubicBezTo>
                  <a:close/>
                </a:path>
                <a:path w="7534898" h="3136633" stroke="0" extrusionOk="0">
                  <a:moveTo>
                    <a:pt x="0" y="708722"/>
                  </a:moveTo>
                  <a:cubicBezTo>
                    <a:pt x="-51520" y="371379"/>
                    <a:pt x="319583" y="9632"/>
                    <a:pt x="708722" y="0"/>
                  </a:cubicBezTo>
                  <a:cubicBezTo>
                    <a:pt x="906376" y="-26576"/>
                    <a:pt x="1095570" y="-10632"/>
                    <a:pt x="1266090" y="0"/>
                  </a:cubicBezTo>
                  <a:cubicBezTo>
                    <a:pt x="1436610" y="10632"/>
                    <a:pt x="1685065" y="30067"/>
                    <a:pt x="1884633" y="0"/>
                  </a:cubicBezTo>
                  <a:cubicBezTo>
                    <a:pt x="2084201" y="-30067"/>
                    <a:pt x="2180574" y="-21404"/>
                    <a:pt x="2380826" y="0"/>
                  </a:cubicBezTo>
                  <a:cubicBezTo>
                    <a:pt x="2581078" y="21404"/>
                    <a:pt x="2962516" y="-30322"/>
                    <a:pt x="3121718" y="0"/>
                  </a:cubicBezTo>
                  <a:cubicBezTo>
                    <a:pt x="3280920" y="30322"/>
                    <a:pt x="3416144" y="11391"/>
                    <a:pt x="3617911" y="0"/>
                  </a:cubicBezTo>
                  <a:cubicBezTo>
                    <a:pt x="3819678" y="-11391"/>
                    <a:pt x="3991023" y="20041"/>
                    <a:pt x="4297628" y="0"/>
                  </a:cubicBezTo>
                  <a:cubicBezTo>
                    <a:pt x="4604233" y="-20041"/>
                    <a:pt x="4660185" y="3424"/>
                    <a:pt x="4854996" y="0"/>
                  </a:cubicBezTo>
                  <a:cubicBezTo>
                    <a:pt x="5049807" y="-3424"/>
                    <a:pt x="5275027" y="9037"/>
                    <a:pt x="5412364" y="0"/>
                  </a:cubicBezTo>
                  <a:cubicBezTo>
                    <a:pt x="5549701" y="-9037"/>
                    <a:pt x="5667489" y="-1610"/>
                    <a:pt x="5908558" y="0"/>
                  </a:cubicBezTo>
                  <a:cubicBezTo>
                    <a:pt x="6149627" y="1610"/>
                    <a:pt x="6422635" y="-31387"/>
                    <a:pt x="6826176" y="0"/>
                  </a:cubicBezTo>
                  <a:cubicBezTo>
                    <a:pt x="7228542" y="-7875"/>
                    <a:pt x="7551535" y="338292"/>
                    <a:pt x="7534898" y="708722"/>
                  </a:cubicBezTo>
                  <a:cubicBezTo>
                    <a:pt x="7534010" y="940860"/>
                    <a:pt x="7535165" y="985384"/>
                    <a:pt x="7534898" y="1247401"/>
                  </a:cubicBezTo>
                  <a:cubicBezTo>
                    <a:pt x="7534631" y="1509418"/>
                    <a:pt x="7542736" y="1598134"/>
                    <a:pt x="7534898" y="1820464"/>
                  </a:cubicBezTo>
                  <a:cubicBezTo>
                    <a:pt x="7527060" y="2042794"/>
                    <a:pt x="7511116" y="2176619"/>
                    <a:pt x="7534898" y="2427911"/>
                  </a:cubicBezTo>
                  <a:cubicBezTo>
                    <a:pt x="7453048" y="2797344"/>
                    <a:pt x="7289607" y="3140063"/>
                    <a:pt x="6826176" y="3136633"/>
                  </a:cubicBezTo>
                  <a:cubicBezTo>
                    <a:pt x="6531886" y="3112284"/>
                    <a:pt x="6406653" y="3122058"/>
                    <a:pt x="6085284" y="3136633"/>
                  </a:cubicBezTo>
                  <a:cubicBezTo>
                    <a:pt x="5763915" y="3151208"/>
                    <a:pt x="5678937" y="3149996"/>
                    <a:pt x="5344393" y="3136633"/>
                  </a:cubicBezTo>
                  <a:cubicBezTo>
                    <a:pt x="5009849" y="3123270"/>
                    <a:pt x="4960508" y="3112817"/>
                    <a:pt x="4787025" y="3136633"/>
                  </a:cubicBezTo>
                  <a:cubicBezTo>
                    <a:pt x="4613542" y="3160449"/>
                    <a:pt x="4276784" y="3167094"/>
                    <a:pt x="3984958" y="3136633"/>
                  </a:cubicBezTo>
                  <a:cubicBezTo>
                    <a:pt x="3693132" y="3106172"/>
                    <a:pt x="3637237" y="3161275"/>
                    <a:pt x="3305241" y="3136633"/>
                  </a:cubicBezTo>
                  <a:cubicBezTo>
                    <a:pt x="2973245" y="3111991"/>
                    <a:pt x="2988668" y="3150491"/>
                    <a:pt x="2747873" y="3136633"/>
                  </a:cubicBezTo>
                  <a:cubicBezTo>
                    <a:pt x="2507078" y="3122775"/>
                    <a:pt x="2277755" y="3128916"/>
                    <a:pt x="1945807" y="3136633"/>
                  </a:cubicBezTo>
                  <a:cubicBezTo>
                    <a:pt x="1613859" y="3144350"/>
                    <a:pt x="1607856" y="3145523"/>
                    <a:pt x="1327265" y="3136633"/>
                  </a:cubicBezTo>
                  <a:cubicBezTo>
                    <a:pt x="1046674" y="3127743"/>
                    <a:pt x="886419" y="3158408"/>
                    <a:pt x="708722" y="3136633"/>
                  </a:cubicBezTo>
                  <a:cubicBezTo>
                    <a:pt x="249060" y="3105367"/>
                    <a:pt x="15484" y="2795272"/>
                    <a:pt x="0" y="2427911"/>
                  </a:cubicBezTo>
                  <a:cubicBezTo>
                    <a:pt x="-27719" y="2172833"/>
                    <a:pt x="-17433" y="2020514"/>
                    <a:pt x="0" y="1837656"/>
                  </a:cubicBezTo>
                  <a:cubicBezTo>
                    <a:pt x="17433" y="1654799"/>
                    <a:pt x="-26146" y="1457415"/>
                    <a:pt x="0" y="1298977"/>
                  </a:cubicBezTo>
                  <a:cubicBezTo>
                    <a:pt x="26146" y="1140539"/>
                    <a:pt x="-22203" y="904914"/>
                    <a:pt x="0" y="708722"/>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dirty="0">
                  <a:solidFill>
                    <a:srgbClr val="002060"/>
                  </a:solidFill>
                  <a:latin typeface="Calibri" panose="020F0502020204030204" pitchFamily="34" charset="0"/>
                  <a:ea typeface="Calibri" panose="020F0502020204030204" pitchFamily="34" charset="0"/>
                  <a:cs typeface="Calibri" panose="020F0502020204030204" pitchFamily="34" charset="0"/>
                </a:rPr>
                <a:t>C</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hia sẻ với các bạn trong nhóm về cuốn sách mình yêu thích để cả nhóm bình bầu, lựa chọn một cuốn sách chung mà nhóm sẽ giới thiệu. </a:t>
              </a:r>
              <a:endPar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17" name="Group 16">
              <a:extLst>
                <a:ext uri="{FF2B5EF4-FFF2-40B4-BE49-F238E27FC236}">
                  <a16:creationId xmlns="" xmlns:a16="http://schemas.microsoft.com/office/drawing/2014/main" id="{69848B0F-3625-81E7-15E2-2B5CF2BA75E3}"/>
                </a:ext>
              </a:extLst>
            </p:cNvPr>
            <p:cNvGrpSpPr/>
            <p:nvPr/>
          </p:nvGrpSpPr>
          <p:grpSpPr>
            <a:xfrm>
              <a:off x="421262" y="501210"/>
              <a:ext cx="1286078" cy="1346367"/>
              <a:chOff x="1725354" y="1700842"/>
              <a:chExt cx="2330280" cy="2439519"/>
            </a:xfrm>
          </p:grpSpPr>
          <p:sp>
            <p:nvSpPr>
              <p:cNvPr id="18" name="Oval 17">
                <a:extLst>
                  <a:ext uri="{FF2B5EF4-FFF2-40B4-BE49-F238E27FC236}">
                    <a16:creationId xmlns="" xmlns:a16="http://schemas.microsoft.com/office/drawing/2014/main" id="{4F28E457-A6DF-72BE-5C19-DB813B6D4764}"/>
                  </a:ext>
                </a:extLst>
              </p:cNvPr>
              <p:cNvSpPr/>
              <p:nvPr/>
            </p:nvSpPr>
            <p:spPr>
              <a:xfrm>
                <a:off x="1725354" y="1810081"/>
                <a:ext cx="2330280" cy="233028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19" name="Picture 18" descr="Icon&#10;&#10;Description automatically generated">
                <a:extLst>
                  <a:ext uri="{FF2B5EF4-FFF2-40B4-BE49-F238E27FC236}">
                    <a16:creationId xmlns="" xmlns:a16="http://schemas.microsoft.com/office/drawing/2014/main" id="{84EE5FFE-C910-1045-02CB-F07FA90741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67494" y="1700842"/>
                <a:ext cx="2244303" cy="2394499"/>
              </a:xfrm>
              <a:prstGeom prst="rect">
                <a:avLst/>
              </a:prstGeom>
            </p:spPr>
          </p:pic>
        </p:grpSp>
      </p:grpSp>
    </p:spTree>
    <p:extLst>
      <p:ext uri="{BB962C8B-B14F-4D97-AF65-F5344CB8AC3E}">
        <p14:creationId xmlns:p14="http://schemas.microsoft.com/office/powerpoint/2010/main" val="99899045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 xmlns:a16="http://schemas.microsoft.com/office/drawing/2014/main" id="{CDBF0681-5204-02C3-D1A6-304ACBA1E33C}"/>
              </a:ext>
            </a:extLst>
          </p:cNvPr>
          <p:cNvSpPr/>
          <p:nvPr/>
        </p:nvSpPr>
        <p:spPr>
          <a:xfrm>
            <a:off x="219075" y="361950"/>
            <a:ext cx="11744325" cy="62388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2" name="Group 1">
            <a:extLst>
              <a:ext uri="{FF2B5EF4-FFF2-40B4-BE49-F238E27FC236}">
                <a16:creationId xmlns="" xmlns:a16="http://schemas.microsoft.com/office/drawing/2014/main" id="{060D112C-24DA-9531-3598-D50C52EAC278}"/>
              </a:ext>
            </a:extLst>
          </p:cNvPr>
          <p:cNvGrpSpPr/>
          <p:nvPr/>
        </p:nvGrpSpPr>
        <p:grpSpPr>
          <a:xfrm>
            <a:off x="628650" y="-142875"/>
            <a:ext cx="11277600" cy="2305050"/>
            <a:chOff x="-80122" y="-327736"/>
            <a:chExt cx="11277600" cy="2981326"/>
          </a:xfrm>
        </p:grpSpPr>
        <p:pic>
          <p:nvPicPr>
            <p:cNvPr id="3" name="Picture 2" descr="A group of people in clothing&#10;&#10;Description automatically generated with low confidence">
              <a:extLst>
                <a:ext uri="{FF2B5EF4-FFF2-40B4-BE49-F238E27FC236}">
                  <a16:creationId xmlns="" xmlns:a16="http://schemas.microsoft.com/office/drawing/2014/main" id="{E9324541-A928-9A8C-B101-FE4C6156DB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46805" y="-327736"/>
              <a:ext cx="3390254" cy="2439267"/>
            </a:xfrm>
            <a:prstGeom prst="rect">
              <a:avLst/>
            </a:prstGeom>
          </p:spPr>
        </p:pic>
        <p:grpSp>
          <p:nvGrpSpPr>
            <p:cNvPr id="4" name="Group 3">
              <a:extLst>
                <a:ext uri="{FF2B5EF4-FFF2-40B4-BE49-F238E27FC236}">
                  <a16:creationId xmlns="" xmlns:a16="http://schemas.microsoft.com/office/drawing/2014/main" id="{518CEFF3-C856-D26C-5741-F4D9DF2CB16D}"/>
                </a:ext>
              </a:extLst>
            </p:cNvPr>
            <p:cNvGrpSpPr/>
            <p:nvPr/>
          </p:nvGrpSpPr>
          <p:grpSpPr>
            <a:xfrm>
              <a:off x="-80122" y="762656"/>
              <a:ext cx="11277600" cy="1890934"/>
              <a:chOff x="524408" y="523170"/>
              <a:chExt cx="11277600" cy="1890934"/>
            </a:xfrm>
          </p:grpSpPr>
          <p:pic>
            <p:nvPicPr>
              <p:cNvPr id="5" name="图片 1">
                <a:extLst>
                  <a:ext uri="{FF2B5EF4-FFF2-40B4-BE49-F238E27FC236}">
                    <a16:creationId xmlns="" xmlns:a16="http://schemas.microsoft.com/office/drawing/2014/main" id="{FE17AC29-363B-96DE-0A10-8DBFCCD29B8D}"/>
                  </a:ext>
                </a:extLst>
              </p:cNvPr>
              <p:cNvPicPr>
                <a:picLocks noChangeAspect="1"/>
              </p:cNvPicPr>
              <p:nvPr/>
            </p:nvPicPr>
            <p:blipFill>
              <a:blip r:embed="rId5"/>
              <a:stretch>
                <a:fillRect/>
              </a:stretch>
            </p:blipFill>
            <p:spPr>
              <a:xfrm>
                <a:off x="524408" y="523170"/>
                <a:ext cx="11277600" cy="1890934"/>
              </a:xfrm>
              <a:prstGeom prst="rect">
                <a:avLst/>
              </a:prstGeom>
            </p:spPr>
          </p:pic>
          <p:sp>
            <p:nvSpPr>
              <p:cNvPr id="7" name="TextBox 6">
                <a:extLst>
                  <a:ext uri="{FF2B5EF4-FFF2-40B4-BE49-F238E27FC236}">
                    <a16:creationId xmlns="" xmlns:a16="http://schemas.microsoft.com/office/drawing/2014/main" id="{8922DE35-B752-152A-0BD1-7F8C4FFDFEF5}"/>
                  </a:ext>
                </a:extLst>
              </p:cNvPr>
              <p:cNvSpPr txBox="1"/>
              <p:nvPr/>
            </p:nvSpPr>
            <p:spPr>
              <a:xfrm>
                <a:off x="1676933" y="874443"/>
                <a:ext cx="8943975" cy="1393261"/>
              </a:xfrm>
              <a:prstGeom prst="rect">
                <a:avLst/>
              </a:prstGeom>
              <a:noFill/>
            </p:spPr>
            <p:txBody>
              <a:bodyPr wrap="square" rtlCol="0">
                <a:spAutoFit/>
              </a:bodyPr>
              <a:lstStyle/>
              <a:p>
                <a:pPr algn="ct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L</a:t>
                </a:r>
                <a:r>
                  <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ập kế hoạch và phân công nhiệm vụ cho từng thành viên tham gia hoạt động giới thiệu sách</a:t>
                </a:r>
                <a:endParaRPr lang="en-US" sz="6000" b="1" dirty="0">
                  <a:ln>
                    <a:solidFill>
                      <a:schemeClr val="bg1"/>
                    </a:solidFill>
                  </a:ln>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grpSp>
      <p:grpSp>
        <p:nvGrpSpPr>
          <p:cNvPr id="22" name="Group 21">
            <a:extLst>
              <a:ext uri="{FF2B5EF4-FFF2-40B4-BE49-F238E27FC236}">
                <a16:creationId xmlns="" xmlns:a16="http://schemas.microsoft.com/office/drawing/2014/main" id="{E83D540C-1C71-6DD3-8455-E997E4907610}"/>
              </a:ext>
            </a:extLst>
          </p:cNvPr>
          <p:cNvGrpSpPr/>
          <p:nvPr/>
        </p:nvGrpSpPr>
        <p:grpSpPr>
          <a:xfrm>
            <a:off x="766252" y="2492968"/>
            <a:ext cx="9254047" cy="3452078"/>
            <a:chOff x="5509702" y="883243"/>
            <a:chExt cx="9254047" cy="3452078"/>
          </a:xfrm>
        </p:grpSpPr>
        <p:sp>
          <p:nvSpPr>
            <p:cNvPr id="23" name="Rectangle: Rounded Corners 22">
              <a:extLst>
                <a:ext uri="{FF2B5EF4-FFF2-40B4-BE49-F238E27FC236}">
                  <a16:creationId xmlns="" xmlns:a16="http://schemas.microsoft.com/office/drawing/2014/main" id="{91D9A39F-C3FE-1CB3-E68D-B6C5D3226DD9}"/>
                </a:ext>
              </a:extLst>
            </p:cNvPr>
            <p:cNvSpPr/>
            <p:nvPr/>
          </p:nvSpPr>
          <p:spPr>
            <a:xfrm>
              <a:off x="6524625" y="883243"/>
              <a:ext cx="8239124" cy="3452078"/>
            </a:xfrm>
            <a:custGeom>
              <a:avLst/>
              <a:gdLst>
                <a:gd name="connsiteX0" fmla="*/ 0 w 8239124"/>
                <a:gd name="connsiteY0" fmla="*/ 779997 h 3452078"/>
                <a:gd name="connsiteX1" fmla="*/ 779997 w 8239124"/>
                <a:gd name="connsiteY1" fmla="*/ 0 h 3452078"/>
                <a:gd name="connsiteX2" fmla="*/ 1447910 w 8239124"/>
                <a:gd name="connsiteY2" fmla="*/ 0 h 3452078"/>
                <a:gd name="connsiteX3" fmla="*/ 2115823 w 8239124"/>
                <a:gd name="connsiteY3" fmla="*/ 0 h 3452078"/>
                <a:gd name="connsiteX4" fmla="*/ 2917319 w 8239124"/>
                <a:gd name="connsiteY4" fmla="*/ 0 h 3452078"/>
                <a:gd name="connsiteX5" fmla="*/ 3451649 w 8239124"/>
                <a:gd name="connsiteY5" fmla="*/ 0 h 3452078"/>
                <a:gd name="connsiteX6" fmla="*/ 4253145 w 8239124"/>
                <a:gd name="connsiteY6" fmla="*/ 0 h 3452078"/>
                <a:gd name="connsiteX7" fmla="*/ 4921058 w 8239124"/>
                <a:gd name="connsiteY7" fmla="*/ 0 h 3452078"/>
                <a:gd name="connsiteX8" fmla="*/ 5722553 w 8239124"/>
                <a:gd name="connsiteY8" fmla="*/ 0 h 3452078"/>
                <a:gd name="connsiteX9" fmla="*/ 6256884 w 8239124"/>
                <a:gd name="connsiteY9" fmla="*/ 0 h 3452078"/>
                <a:gd name="connsiteX10" fmla="*/ 7459127 w 8239124"/>
                <a:gd name="connsiteY10" fmla="*/ 0 h 3452078"/>
                <a:gd name="connsiteX11" fmla="*/ 8239124 w 8239124"/>
                <a:gd name="connsiteY11" fmla="*/ 779997 h 3452078"/>
                <a:gd name="connsiteX12" fmla="*/ 8239124 w 8239124"/>
                <a:gd name="connsiteY12" fmla="*/ 1372850 h 3452078"/>
                <a:gd name="connsiteX13" fmla="*/ 8239124 w 8239124"/>
                <a:gd name="connsiteY13" fmla="*/ 2022465 h 3452078"/>
                <a:gd name="connsiteX14" fmla="*/ 8239124 w 8239124"/>
                <a:gd name="connsiteY14" fmla="*/ 2672081 h 3452078"/>
                <a:gd name="connsiteX15" fmla="*/ 7459127 w 8239124"/>
                <a:gd name="connsiteY15" fmla="*/ 3452078 h 3452078"/>
                <a:gd name="connsiteX16" fmla="*/ 6858005 w 8239124"/>
                <a:gd name="connsiteY16" fmla="*/ 3452078 h 3452078"/>
                <a:gd name="connsiteX17" fmla="*/ 6190092 w 8239124"/>
                <a:gd name="connsiteY17" fmla="*/ 3452078 h 3452078"/>
                <a:gd name="connsiteX18" fmla="*/ 5522179 w 8239124"/>
                <a:gd name="connsiteY18" fmla="*/ 3452078 h 3452078"/>
                <a:gd name="connsiteX19" fmla="*/ 4787475 w 8239124"/>
                <a:gd name="connsiteY19" fmla="*/ 3452078 h 3452078"/>
                <a:gd name="connsiteX20" fmla="*/ 4186353 w 8239124"/>
                <a:gd name="connsiteY20" fmla="*/ 3452078 h 3452078"/>
                <a:gd name="connsiteX21" fmla="*/ 3518440 w 8239124"/>
                <a:gd name="connsiteY21" fmla="*/ 3452078 h 3452078"/>
                <a:gd name="connsiteX22" fmla="*/ 2984110 w 8239124"/>
                <a:gd name="connsiteY22" fmla="*/ 3452078 h 3452078"/>
                <a:gd name="connsiteX23" fmla="*/ 2382988 w 8239124"/>
                <a:gd name="connsiteY23" fmla="*/ 3452078 h 3452078"/>
                <a:gd name="connsiteX24" fmla="*/ 1848658 w 8239124"/>
                <a:gd name="connsiteY24" fmla="*/ 3452078 h 3452078"/>
                <a:gd name="connsiteX25" fmla="*/ 779997 w 8239124"/>
                <a:gd name="connsiteY25" fmla="*/ 3452078 h 3452078"/>
                <a:gd name="connsiteX26" fmla="*/ 0 w 8239124"/>
                <a:gd name="connsiteY26" fmla="*/ 2672081 h 3452078"/>
                <a:gd name="connsiteX27" fmla="*/ 0 w 8239124"/>
                <a:gd name="connsiteY27" fmla="*/ 2041386 h 3452078"/>
                <a:gd name="connsiteX28" fmla="*/ 0 w 8239124"/>
                <a:gd name="connsiteY28" fmla="*/ 1372850 h 3452078"/>
                <a:gd name="connsiteX29" fmla="*/ 0 w 8239124"/>
                <a:gd name="connsiteY29" fmla="*/ 779997 h 3452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239124" h="3452078" fill="none" extrusionOk="0">
                  <a:moveTo>
                    <a:pt x="0" y="779997"/>
                  </a:moveTo>
                  <a:cubicBezTo>
                    <a:pt x="-9103" y="398701"/>
                    <a:pt x="412688" y="13046"/>
                    <a:pt x="779997" y="0"/>
                  </a:cubicBezTo>
                  <a:cubicBezTo>
                    <a:pt x="1012571" y="-14915"/>
                    <a:pt x="1293804" y="14150"/>
                    <a:pt x="1447910" y="0"/>
                  </a:cubicBezTo>
                  <a:cubicBezTo>
                    <a:pt x="1602016" y="-14150"/>
                    <a:pt x="1908102" y="-3540"/>
                    <a:pt x="2115823" y="0"/>
                  </a:cubicBezTo>
                  <a:cubicBezTo>
                    <a:pt x="2323544" y="3540"/>
                    <a:pt x="2648964" y="-17087"/>
                    <a:pt x="2917319" y="0"/>
                  </a:cubicBezTo>
                  <a:cubicBezTo>
                    <a:pt x="3185674" y="17087"/>
                    <a:pt x="3191779" y="26593"/>
                    <a:pt x="3451649" y="0"/>
                  </a:cubicBezTo>
                  <a:cubicBezTo>
                    <a:pt x="3711519" y="-26593"/>
                    <a:pt x="3939749" y="4451"/>
                    <a:pt x="4253145" y="0"/>
                  </a:cubicBezTo>
                  <a:cubicBezTo>
                    <a:pt x="4566541" y="-4451"/>
                    <a:pt x="4668809" y="19422"/>
                    <a:pt x="4921058" y="0"/>
                  </a:cubicBezTo>
                  <a:cubicBezTo>
                    <a:pt x="5173307" y="-19422"/>
                    <a:pt x="5375345" y="-32672"/>
                    <a:pt x="5722553" y="0"/>
                  </a:cubicBezTo>
                  <a:cubicBezTo>
                    <a:pt x="6069762" y="32672"/>
                    <a:pt x="6009042" y="-18983"/>
                    <a:pt x="6256884" y="0"/>
                  </a:cubicBezTo>
                  <a:cubicBezTo>
                    <a:pt x="6504726" y="18983"/>
                    <a:pt x="7101198" y="14289"/>
                    <a:pt x="7459127" y="0"/>
                  </a:cubicBezTo>
                  <a:cubicBezTo>
                    <a:pt x="7843051" y="-49414"/>
                    <a:pt x="8279056" y="322496"/>
                    <a:pt x="8239124" y="779997"/>
                  </a:cubicBezTo>
                  <a:cubicBezTo>
                    <a:pt x="8237800" y="927668"/>
                    <a:pt x="8249826" y="1211295"/>
                    <a:pt x="8239124" y="1372850"/>
                  </a:cubicBezTo>
                  <a:cubicBezTo>
                    <a:pt x="8228422" y="1534405"/>
                    <a:pt x="8225387" y="1831565"/>
                    <a:pt x="8239124" y="2022465"/>
                  </a:cubicBezTo>
                  <a:cubicBezTo>
                    <a:pt x="8252861" y="2213365"/>
                    <a:pt x="8224035" y="2424865"/>
                    <a:pt x="8239124" y="2672081"/>
                  </a:cubicBezTo>
                  <a:cubicBezTo>
                    <a:pt x="8330500" y="3145175"/>
                    <a:pt x="7944214" y="3498656"/>
                    <a:pt x="7459127" y="3452078"/>
                  </a:cubicBezTo>
                  <a:cubicBezTo>
                    <a:pt x="7317472" y="3424123"/>
                    <a:pt x="7137135" y="3434924"/>
                    <a:pt x="6858005" y="3452078"/>
                  </a:cubicBezTo>
                  <a:cubicBezTo>
                    <a:pt x="6578875" y="3469232"/>
                    <a:pt x="6400771" y="3460622"/>
                    <a:pt x="6190092" y="3452078"/>
                  </a:cubicBezTo>
                  <a:cubicBezTo>
                    <a:pt x="5979413" y="3443534"/>
                    <a:pt x="5766269" y="3428592"/>
                    <a:pt x="5522179" y="3452078"/>
                  </a:cubicBezTo>
                  <a:cubicBezTo>
                    <a:pt x="5278089" y="3475564"/>
                    <a:pt x="5104565" y="3428721"/>
                    <a:pt x="4787475" y="3452078"/>
                  </a:cubicBezTo>
                  <a:cubicBezTo>
                    <a:pt x="4470385" y="3475435"/>
                    <a:pt x="4411087" y="3451188"/>
                    <a:pt x="4186353" y="3452078"/>
                  </a:cubicBezTo>
                  <a:cubicBezTo>
                    <a:pt x="3961619" y="3452968"/>
                    <a:pt x="3845574" y="3429986"/>
                    <a:pt x="3518440" y="3452078"/>
                  </a:cubicBezTo>
                  <a:cubicBezTo>
                    <a:pt x="3191306" y="3474170"/>
                    <a:pt x="3226364" y="3451422"/>
                    <a:pt x="2984110" y="3452078"/>
                  </a:cubicBezTo>
                  <a:cubicBezTo>
                    <a:pt x="2741856" y="3452735"/>
                    <a:pt x="2594632" y="3451867"/>
                    <a:pt x="2382988" y="3452078"/>
                  </a:cubicBezTo>
                  <a:cubicBezTo>
                    <a:pt x="2171344" y="3452289"/>
                    <a:pt x="2029964" y="3478712"/>
                    <a:pt x="1848658" y="3452078"/>
                  </a:cubicBezTo>
                  <a:cubicBezTo>
                    <a:pt x="1667352" y="3425445"/>
                    <a:pt x="1228781" y="3405914"/>
                    <a:pt x="779997" y="3452078"/>
                  </a:cubicBezTo>
                  <a:cubicBezTo>
                    <a:pt x="283468" y="3517913"/>
                    <a:pt x="-54014" y="3147414"/>
                    <a:pt x="0" y="2672081"/>
                  </a:cubicBezTo>
                  <a:cubicBezTo>
                    <a:pt x="13172" y="2416256"/>
                    <a:pt x="-21252" y="2220650"/>
                    <a:pt x="0" y="2041386"/>
                  </a:cubicBezTo>
                  <a:cubicBezTo>
                    <a:pt x="21252" y="1862122"/>
                    <a:pt x="23205" y="1595231"/>
                    <a:pt x="0" y="1372850"/>
                  </a:cubicBezTo>
                  <a:cubicBezTo>
                    <a:pt x="-23205" y="1150469"/>
                    <a:pt x="-6463" y="929752"/>
                    <a:pt x="0" y="779997"/>
                  </a:cubicBezTo>
                  <a:close/>
                </a:path>
                <a:path w="8239124" h="3452078" stroke="0" extrusionOk="0">
                  <a:moveTo>
                    <a:pt x="0" y="779997"/>
                  </a:moveTo>
                  <a:cubicBezTo>
                    <a:pt x="-23598" y="373984"/>
                    <a:pt x="373254" y="101682"/>
                    <a:pt x="779997" y="0"/>
                  </a:cubicBezTo>
                  <a:cubicBezTo>
                    <a:pt x="961623" y="-8783"/>
                    <a:pt x="1149048" y="14917"/>
                    <a:pt x="1314327" y="0"/>
                  </a:cubicBezTo>
                  <a:cubicBezTo>
                    <a:pt x="1479606" y="-14917"/>
                    <a:pt x="1715321" y="28553"/>
                    <a:pt x="1915449" y="0"/>
                  </a:cubicBezTo>
                  <a:cubicBezTo>
                    <a:pt x="2115577" y="-28553"/>
                    <a:pt x="2251194" y="-21313"/>
                    <a:pt x="2382988" y="0"/>
                  </a:cubicBezTo>
                  <a:cubicBezTo>
                    <a:pt x="2514782" y="21313"/>
                    <a:pt x="2845082" y="632"/>
                    <a:pt x="3117693" y="0"/>
                  </a:cubicBezTo>
                  <a:cubicBezTo>
                    <a:pt x="3390305" y="-632"/>
                    <a:pt x="3370325" y="-21901"/>
                    <a:pt x="3585232" y="0"/>
                  </a:cubicBezTo>
                  <a:cubicBezTo>
                    <a:pt x="3800139" y="21901"/>
                    <a:pt x="4053756" y="-15947"/>
                    <a:pt x="4253145" y="0"/>
                  </a:cubicBezTo>
                  <a:cubicBezTo>
                    <a:pt x="4452534" y="15947"/>
                    <a:pt x="4604074" y="8615"/>
                    <a:pt x="4787475" y="0"/>
                  </a:cubicBezTo>
                  <a:cubicBezTo>
                    <a:pt x="4970876" y="-8615"/>
                    <a:pt x="5073276" y="23087"/>
                    <a:pt x="5321805" y="0"/>
                  </a:cubicBezTo>
                  <a:cubicBezTo>
                    <a:pt x="5570334" y="-23087"/>
                    <a:pt x="5571748" y="12942"/>
                    <a:pt x="5789345" y="0"/>
                  </a:cubicBezTo>
                  <a:cubicBezTo>
                    <a:pt x="6006942" y="-12942"/>
                    <a:pt x="6109364" y="4153"/>
                    <a:pt x="6256884" y="0"/>
                  </a:cubicBezTo>
                  <a:cubicBezTo>
                    <a:pt x="6404404" y="-4153"/>
                    <a:pt x="6541785" y="10696"/>
                    <a:pt x="6791214" y="0"/>
                  </a:cubicBezTo>
                  <a:cubicBezTo>
                    <a:pt x="7040643" y="-10696"/>
                    <a:pt x="7132040" y="-8309"/>
                    <a:pt x="7459127" y="0"/>
                  </a:cubicBezTo>
                  <a:cubicBezTo>
                    <a:pt x="7868636" y="2939"/>
                    <a:pt x="8316723" y="362842"/>
                    <a:pt x="8239124" y="779997"/>
                  </a:cubicBezTo>
                  <a:cubicBezTo>
                    <a:pt x="8245814" y="940654"/>
                    <a:pt x="8243827" y="1167704"/>
                    <a:pt x="8239124" y="1391771"/>
                  </a:cubicBezTo>
                  <a:cubicBezTo>
                    <a:pt x="8234421" y="1615838"/>
                    <a:pt x="8249880" y="1792170"/>
                    <a:pt x="8239124" y="2003545"/>
                  </a:cubicBezTo>
                  <a:cubicBezTo>
                    <a:pt x="8228368" y="2214920"/>
                    <a:pt x="8209931" y="2517158"/>
                    <a:pt x="8239124" y="2672081"/>
                  </a:cubicBezTo>
                  <a:cubicBezTo>
                    <a:pt x="8218402" y="3112736"/>
                    <a:pt x="7895690" y="3413761"/>
                    <a:pt x="7459127" y="3452078"/>
                  </a:cubicBezTo>
                  <a:cubicBezTo>
                    <a:pt x="7333090" y="3446286"/>
                    <a:pt x="7147069" y="3440722"/>
                    <a:pt x="6991588" y="3452078"/>
                  </a:cubicBezTo>
                  <a:cubicBezTo>
                    <a:pt x="6836107" y="3463434"/>
                    <a:pt x="6378178" y="3452858"/>
                    <a:pt x="6190092" y="3452078"/>
                  </a:cubicBezTo>
                  <a:cubicBezTo>
                    <a:pt x="6002006" y="3451298"/>
                    <a:pt x="5854980" y="3430523"/>
                    <a:pt x="5522179" y="3452078"/>
                  </a:cubicBezTo>
                  <a:cubicBezTo>
                    <a:pt x="5189378" y="3473633"/>
                    <a:pt x="5133589" y="3470807"/>
                    <a:pt x="4987849" y="3452078"/>
                  </a:cubicBezTo>
                  <a:cubicBezTo>
                    <a:pt x="4842109" y="3433350"/>
                    <a:pt x="4584241" y="3479490"/>
                    <a:pt x="4186353" y="3452078"/>
                  </a:cubicBezTo>
                  <a:cubicBezTo>
                    <a:pt x="3788465" y="3424666"/>
                    <a:pt x="3739326" y="3472416"/>
                    <a:pt x="3585232" y="3452078"/>
                  </a:cubicBezTo>
                  <a:cubicBezTo>
                    <a:pt x="3431138" y="3431740"/>
                    <a:pt x="3273483" y="3478328"/>
                    <a:pt x="2984110" y="3452078"/>
                  </a:cubicBezTo>
                  <a:cubicBezTo>
                    <a:pt x="2694737" y="3425828"/>
                    <a:pt x="2595432" y="3430702"/>
                    <a:pt x="2382988" y="3452078"/>
                  </a:cubicBezTo>
                  <a:cubicBezTo>
                    <a:pt x="2170544" y="3473454"/>
                    <a:pt x="1955723" y="3461798"/>
                    <a:pt x="1848658" y="3452078"/>
                  </a:cubicBezTo>
                  <a:cubicBezTo>
                    <a:pt x="1741593" y="3442359"/>
                    <a:pt x="1536256" y="3438512"/>
                    <a:pt x="1381119" y="3452078"/>
                  </a:cubicBezTo>
                  <a:cubicBezTo>
                    <a:pt x="1225982" y="3465644"/>
                    <a:pt x="1027881" y="3444196"/>
                    <a:pt x="779997" y="3452078"/>
                  </a:cubicBezTo>
                  <a:cubicBezTo>
                    <a:pt x="285934" y="3530775"/>
                    <a:pt x="28113" y="3027891"/>
                    <a:pt x="0" y="2672081"/>
                  </a:cubicBezTo>
                  <a:cubicBezTo>
                    <a:pt x="1713" y="2408768"/>
                    <a:pt x="-19443" y="2156789"/>
                    <a:pt x="0" y="2022465"/>
                  </a:cubicBezTo>
                  <a:cubicBezTo>
                    <a:pt x="19443" y="1888141"/>
                    <a:pt x="14232" y="1566228"/>
                    <a:pt x="0" y="1429613"/>
                  </a:cubicBezTo>
                  <a:cubicBezTo>
                    <a:pt x="-14232" y="1292998"/>
                    <a:pt x="-31826" y="961374"/>
                    <a:pt x="0" y="779997"/>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Calibri" panose="020F0502020204030204" pitchFamily="34" charset="0"/>
                  <a:cs typeface="Calibri" panose="020F0502020204030204" pitchFamily="34" charset="0"/>
                </a:rPr>
                <a:t>Ghi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rõ</a:t>
              </a:r>
              <a:r>
                <a:rPr lang="en-US" sz="3200" b="1" dirty="0">
                  <a:solidFill>
                    <a:srgbClr val="FF0000"/>
                  </a:solidFill>
                  <a:latin typeface="Calibri" panose="020F0502020204030204" pitchFamily="34" charset="0"/>
                  <a:cs typeface="Calibri" panose="020F0502020204030204" pitchFamily="34" charset="0"/>
                </a:rPr>
                <a:t>:</a:t>
              </a:r>
            </a:p>
            <a:p>
              <a:pPr marL="457200" indent="-457200" algn="just">
                <a:buFont typeface="Arial" panose="020B0604020202020204" pitchFamily="34" charset="0"/>
                <a:buChar char="•"/>
              </a:pPr>
              <a:r>
                <a:rPr lang="en-US" sz="3200" i="1" dirty="0" err="1">
                  <a:solidFill>
                    <a:schemeClr val="tx2">
                      <a:lumMod val="75000"/>
                    </a:schemeClr>
                  </a:solidFill>
                  <a:latin typeface="Calibri" panose="020F0502020204030204" pitchFamily="34" charset="0"/>
                  <a:cs typeface="Calibri" panose="020F0502020204030204" pitchFamily="34" charset="0"/>
                </a:rPr>
                <a:t>Mục</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đích</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của</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hoạt</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động</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giới</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thiệu</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sách</a:t>
              </a:r>
              <a:r>
                <a:rPr lang="en-US" sz="3200" i="1" dirty="0">
                  <a:solidFill>
                    <a:schemeClr val="tx2">
                      <a:lumMod val="75000"/>
                    </a:schemeClr>
                  </a:solidFill>
                  <a:latin typeface="Calibri" panose="020F0502020204030204" pitchFamily="34" charset="0"/>
                  <a:cs typeface="Calibri" panose="020F0502020204030204" pitchFamily="34" charset="0"/>
                </a:rPr>
                <a:t>.</a:t>
              </a:r>
            </a:p>
            <a:p>
              <a:pPr marL="457200" indent="-457200" algn="just">
                <a:buFont typeface="Arial" panose="020B0604020202020204" pitchFamily="34" charset="0"/>
                <a:buChar char="•"/>
              </a:pPr>
              <a:r>
                <a:rPr lang="en-US" sz="3200" i="1" dirty="0" err="1">
                  <a:solidFill>
                    <a:schemeClr val="tx2">
                      <a:lumMod val="75000"/>
                    </a:schemeClr>
                  </a:solidFill>
                  <a:latin typeface="Calibri" panose="020F0502020204030204" pitchFamily="34" charset="0"/>
                  <a:cs typeface="Calibri" panose="020F0502020204030204" pitchFamily="34" charset="0"/>
                </a:rPr>
                <a:t>Nhiệm</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vụ</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cụ</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thể</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cần</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thực</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hiện</a:t>
              </a:r>
              <a:r>
                <a:rPr lang="en-US" sz="3200" i="1" dirty="0">
                  <a:solidFill>
                    <a:schemeClr val="tx2">
                      <a:lumMod val="75000"/>
                    </a:schemeClr>
                  </a:solidFill>
                  <a:latin typeface="Calibri" panose="020F0502020204030204" pitchFamily="34" charset="0"/>
                  <a:cs typeface="Calibri" panose="020F0502020204030204" pitchFamily="34" charset="0"/>
                </a:rPr>
                <a:t>.</a:t>
              </a:r>
            </a:p>
            <a:p>
              <a:pPr marL="457200" indent="-457200" algn="just">
                <a:buFont typeface="Arial" panose="020B0604020202020204" pitchFamily="34" charset="0"/>
                <a:buChar char="•"/>
              </a:pPr>
              <a:r>
                <a:rPr lang="en-US" sz="3200" i="1" dirty="0" err="1">
                  <a:solidFill>
                    <a:schemeClr val="tx2">
                      <a:lumMod val="75000"/>
                    </a:schemeClr>
                  </a:solidFill>
                  <a:latin typeface="Calibri" panose="020F0502020204030204" pitchFamily="34" charset="0"/>
                  <a:cs typeface="Calibri" panose="020F0502020204030204" pitchFamily="34" charset="0"/>
                </a:rPr>
                <a:t>Hình</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thức</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giới</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thiệu</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sách</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mà</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nhóm</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đã</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lựa</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Liệt</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kê</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và</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phân</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công</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công</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việc</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cụ</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thể</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cho</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từng</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thành</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viên</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trong</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nhóm</a:t>
              </a:r>
              <a:r>
                <a:rPr lang="en-US" sz="3200" i="1" dirty="0">
                  <a:solidFill>
                    <a:schemeClr val="tx2">
                      <a:lumMod val="75000"/>
                    </a:schemeClr>
                  </a:solidFill>
                  <a:latin typeface="Calibri" panose="020F0502020204030204" pitchFamily="34" charset="0"/>
                  <a:cs typeface="Calibri" panose="020F0502020204030204" pitchFamily="34" charset="0"/>
                </a:rPr>
                <a:t>.</a:t>
              </a:r>
            </a:p>
          </p:txBody>
        </p:sp>
        <p:grpSp>
          <p:nvGrpSpPr>
            <p:cNvPr id="24" name="Group 23">
              <a:extLst>
                <a:ext uri="{FF2B5EF4-FFF2-40B4-BE49-F238E27FC236}">
                  <a16:creationId xmlns="" xmlns:a16="http://schemas.microsoft.com/office/drawing/2014/main" id="{0A61099C-9B8B-44E7-F887-ACD63C7098DE}"/>
                </a:ext>
              </a:extLst>
            </p:cNvPr>
            <p:cNvGrpSpPr/>
            <p:nvPr/>
          </p:nvGrpSpPr>
          <p:grpSpPr>
            <a:xfrm>
              <a:off x="5509702" y="1798736"/>
              <a:ext cx="1286078" cy="1346367"/>
              <a:chOff x="1725354" y="1700842"/>
              <a:chExt cx="2330280" cy="2439519"/>
            </a:xfrm>
          </p:grpSpPr>
          <p:sp>
            <p:nvSpPr>
              <p:cNvPr id="25" name="Oval 24">
                <a:extLst>
                  <a:ext uri="{FF2B5EF4-FFF2-40B4-BE49-F238E27FC236}">
                    <a16:creationId xmlns="" xmlns:a16="http://schemas.microsoft.com/office/drawing/2014/main" id="{4D9E9EEF-F09E-4A1F-B5E7-01E1C7F0E7CF}"/>
                  </a:ext>
                </a:extLst>
              </p:cNvPr>
              <p:cNvSpPr/>
              <p:nvPr/>
            </p:nvSpPr>
            <p:spPr>
              <a:xfrm>
                <a:off x="1725354" y="1810081"/>
                <a:ext cx="2330280" cy="233028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Icon&#10;&#10;Description automatically generated">
                <a:extLst>
                  <a:ext uri="{FF2B5EF4-FFF2-40B4-BE49-F238E27FC236}">
                    <a16:creationId xmlns="" xmlns:a16="http://schemas.microsoft.com/office/drawing/2014/main" id="{DEB3C6DB-DC6B-3B5B-6295-CF6F83081A7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67494" y="1700842"/>
                <a:ext cx="2244303" cy="2394499"/>
              </a:xfrm>
              <a:prstGeom prst="rect">
                <a:avLst/>
              </a:prstGeom>
            </p:spPr>
          </p:pic>
        </p:grpSp>
      </p:grpSp>
    </p:spTree>
    <p:extLst>
      <p:ext uri="{BB962C8B-B14F-4D97-AF65-F5344CB8AC3E}">
        <p14:creationId xmlns:p14="http://schemas.microsoft.com/office/powerpoint/2010/main" val="382520217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1000" fill="hold"/>
                                        <p:tgtEl>
                                          <p:spTgt spid="22"/>
                                        </p:tgtEl>
                                        <p:attrNameLst>
                                          <p:attrName>ppt_w</p:attrName>
                                        </p:attrNameLst>
                                      </p:cBhvr>
                                      <p:tavLst>
                                        <p:tav tm="0">
                                          <p:val>
                                            <p:fltVal val="0"/>
                                          </p:val>
                                        </p:tav>
                                        <p:tav tm="100000">
                                          <p:val>
                                            <p:strVal val="#ppt_w"/>
                                          </p:val>
                                        </p:tav>
                                      </p:tavLst>
                                    </p:anim>
                                    <p:anim calcmode="lin" valueType="num">
                                      <p:cBhvr>
                                        <p:cTn id="15" dur="1000" fill="hold"/>
                                        <p:tgtEl>
                                          <p:spTgt spid="22"/>
                                        </p:tgtEl>
                                        <p:attrNameLst>
                                          <p:attrName>ppt_h</p:attrName>
                                        </p:attrNameLst>
                                      </p:cBhvr>
                                      <p:tavLst>
                                        <p:tav tm="0">
                                          <p:val>
                                            <p:fltVal val="0"/>
                                          </p:val>
                                        </p:tav>
                                        <p:tav tm="100000">
                                          <p:val>
                                            <p:strVal val="#ppt_h"/>
                                          </p:val>
                                        </p:tav>
                                      </p:tavLst>
                                    </p:anim>
                                    <p:anim calcmode="lin" valueType="num">
                                      <p:cBhvr>
                                        <p:cTn id="16" dur="1000" fill="hold"/>
                                        <p:tgtEl>
                                          <p:spTgt spid="22"/>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22"/>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2"/>
                                            </p:cond>
                                          </p:stCondLst>
                                          <p:endCondLst>
                                            <p:cond evt="onStopAudio" delay="0">
                                              <p:tgtEl>
                                                <p:sldTgt/>
                                              </p:tgtEl>
                                            </p:cond>
                                          </p:endCondLst>
                                        </p:cTn>
                                        <p:tgtEl>
                                          <p:sndTgt r:embed="rId2"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 xmlns:a16="http://schemas.microsoft.com/office/drawing/2014/main" id="{CDBF0681-5204-02C3-D1A6-304ACBA1E33C}"/>
              </a:ext>
            </a:extLst>
          </p:cNvPr>
          <p:cNvSpPr/>
          <p:nvPr/>
        </p:nvSpPr>
        <p:spPr>
          <a:xfrm>
            <a:off x="219075" y="361950"/>
            <a:ext cx="11744325" cy="62388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21" name="Picture 20">
            <a:extLst>
              <a:ext uri="{FF2B5EF4-FFF2-40B4-BE49-F238E27FC236}">
                <a16:creationId xmlns="" xmlns:a16="http://schemas.microsoft.com/office/drawing/2014/main" id="{77C08430-9340-EDDD-BE98-0268980597BA}"/>
              </a:ext>
            </a:extLst>
          </p:cNvPr>
          <p:cNvPicPr>
            <a:picLocks noChangeAspect="1"/>
          </p:cNvPicPr>
          <p:nvPr/>
        </p:nvPicPr>
        <p:blipFill>
          <a:blip r:embed="rId3"/>
          <a:stretch>
            <a:fillRect/>
          </a:stretch>
        </p:blipFill>
        <p:spPr>
          <a:xfrm>
            <a:off x="981074" y="966787"/>
            <a:ext cx="10169533" cy="4786313"/>
          </a:xfrm>
          <a:prstGeom prst="rect">
            <a:avLst/>
          </a:prstGeom>
        </p:spPr>
      </p:pic>
    </p:spTree>
    <p:extLst>
      <p:ext uri="{BB962C8B-B14F-4D97-AF65-F5344CB8AC3E}">
        <p14:creationId xmlns:p14="http://schemas.microsoft.com/office/powerpoint/2010/main" val="53732548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 xmlns:a16="http://schemas.microsoft.com/office/drawing/2014/main" id="{CDBF0681-5204-02C3-D1A6-304ACBA1E33C}"/>
              </a:ext>
            </a:extLst>
          </p:cNvPr>
          <p:cNvSpPr/>
          <p:nvPr/>
        </p:nvSpPr>
        <p:spPr>
          <a:xfrm>
            <a:off x="219075" y="361950"/>
            <a:ext cx="11744325" cy="62388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2" name="Picture 1">
            <a:extLst>
              <a:ext uri="{FF2B5EF4-FFF2-40B4-BE49-F238E27FC236}">
                <a16:creationId xmlns="" xmlns:a16="http://schemas.microsoft.com/office/drawing/2014/main" id="{70C35460-5F79-0028-E14B-8406FB3B5296}"/>
              </a:ext>
            </a:extLst>
          </p:cNvPr>
          <p:cNvPicPr>
            <a:picLocks noChangeAspect="1"/>
          </p:cNvPicPr>
          <p:nvPr/>
        </p:nvPicPr>
        <p:blipFill>
          <a:blip r:embed="rId3"/>
          <a:stretch>
            <a:fillRect/>
          </a:stretch>
        </p:blipFill>
        <p:spPr>
          <a:xfrm>
            <a:off x="1323339" y="1462722"/>
            <a:ext cx="9856211" cy="3461703"/>
          </a:xfrm>
          <a:prstGeom prst="rect">
            <a:avLst/>
          </a:prstGeom>
        </p:spPr>
      </p:pic>
    </p:spTree>
    <p:extLst>
      <p:ext uri="{BB962C8B-B14F-4D97-AF65-F5344CB8AC3E}">
        <p14:creationId xmlns:p14="http://schemas.microsoft.com/office/powerpoint/2010/main" val="201529273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890BB02D-9218-4C39-AB7C-0A72D29574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23" b="3809"/>
          <a:stretch/>
        </p:blipFill>
        <p:spPr>
          <a:xfrm>
            <a:off x="0" y="172859"/>
            <a:ext cx="12192000" cy="6685141"/>
          </a:xfrm>
          <a:prstGeom prst="rect">
            <a:avLst/>
          </a:prstGeom>
        </p:spPr>
      </p:pic>
      <p:pic>
        <p:nvPicPr>
          <p:cNvPr id="4" name="Graphic 3">
            <a:extLst>
              <a:ext uri="{FF2B5EF4-FFF2-40B4-BE49-F238E27FC236}">
                <a16:creationId xmlns="" xmlns:a16="http://schemas.microsoft.com/office/drawing/2014/main" id="{56A0290B-2488-2FA8-CD9A-59B3CEEF6762}"/>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3802834" y="2165876"/>
            <a:ext cx="4321411" cy="6226550"/>
          </a:xfrm>
          <a:prstGeom prst="rect">
            <a:avLst/>
          </a:prstGeom>
        </p:spPr>
      </p:pic>
      <p:pic>
        <p:nvPicPr>
          <p:cNvPr id="5" name="Picture 4">
            <a:extLst>
              <a:ext uri="{FF2B5EF4-FFF2-40B4-BE49-F238E27FC236}">
                <a16:creationId xmlns="" xmlns:a16="http://schemas.microsoft.com/office/drawing/2014/main" id="{0836A6D0-4588-FCEB-8BB6-52CDD07AD091}"/>
              </a:ext>
            </a:extLst>
          </p:cNvPr>
          <p:cNvPicPr>
            <a:picLocks noChangeAspect="1"/>
          </p:cNvPicPr>
          <p:nvPr/>
        </p:nvPicPr>
        <p:blipFill>
          <a:blip r:embed="rId6"/>
          <a:stretch>
            <a:fillRect/>
          </a:stretch>
        </p:blipFill>
        <p:spPr>
          <a:xfrm>
            <a:off x="1928629" y="0"/>
            <a:ext cx="8620491" cy="1926503"/>
          </a:xfrm>
          <a:prstGeom prst="rect">
            <a:avLst/>
          </a:prstGeom>
        </p:spPr>
      </p:pic>
    </p:spTree>
    <p:extLst>
      <p:ext uri="{BB962C8B-B14F-4D97-AF65-F5344CB8AC3E}">
        <p14:creationId xmlns:p14="http://schemas.microsoft.com/office/powerpoint/2010/main" val="37150672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 xmlns:a16="http://schemas.microsoft.com/office/drawing/2014/main" id="{CDBF0681-5204-02C3-D1A6-304ACBA1E33C}"/>
              </a:ext>
            </a:extLst>
          </p:cNvPr>
          <p:cNvSpPr/>
          <p:nvPr/>
        </p:nvSpPr>
        <p:spPr>
          <a:xfrm>
            <a:off x="219075" y="361950"/>
            <a:ext cx="11744325" cy="62388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4" name="Picture 3">
            <a:extLst>
              <a:ext uri="{FF2B5EF4-FFF2-40B4-BE49-F238E27FC236}">
                <a16:creationId xmlns="" xmlns:a16="http://schemas.microsoft.com/office/drawing/2014/main" id="{0460B6DB-2AEB-E12F-9911-DDC8AD358C1C}"/>
              </a:ext>
            </a:extLst>
          </p:cNvPr>
          <p:cNvPicPr>
            <a:picLocks noChangeAspect="1"/>
          </p:cNvPicPr>
          <p:nvPr/>
        </p:nvPicPr>
        <p:blipFill>
          <a:blip r:embed="rId3"/>
          <a:stretch>
            <a:fillRect/>
          </a:stretch>
        </p:blipFill>
        <p:spPr>
          <a:xfrm>
            <a:off x="3733800" y="481475"/>
            <a:ext cx="4333969" cy="5989305"/>
          </a:xfrm>
          <a:prstGeom prst="rect">
            <a:avLst/>
          </a:prstGeom>
        </p:spPr>
      </p:pic>
    </p:spTree>
    <p:extLst>
      <p:ext uri="{BB962C8B-B14F-4D97-AF65-F5344CB8AC3E}">
        <p14:creationId xmlns:p14="http://schemas.microsoft.com/office/powerpoint/2010/main" val="40169789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extBox 1"/>
          <p:cNvSpPr txBox="1"/>
          <p:nvPr/>
        </p:nvSpPr>
        <p:spPr>
          <a:xfrm rot="20768966">
            <a:off x="314161" y="1964163"/>
            <a:ext cx="4660134" cy="132343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Vận</a:t>
            </a:r>
            <a:r>
              <a:rPr kumimoji="0" lang="en-US" sz="80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 </a:t>
            </a:r>
            <a:r>
              <a:rPr kumimoji="0" lang="en-US" sz="8000" b="1" i="0" u="none" strike="noStrike" kern="1200" cap="none" spc="0" normalizeH="0" baseline="0" noProof="0" dirty="0" err="1">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dụng</a:t>
            </a:r>
            <a:endParaRPr kumimoji="0" lang="en-US" sz="80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endParaRPr>
          </a:p>
        </p:txBody>
      </p:sp>
      <p:sp>
        <p:nvSpPr>
          <p:cNvPr id="6" name="TextBox 5"/>
          <p:cNvSpPr txBox="1"/>
          <p:nvPr/>
        </p:nvSpPr>
        <p:spPr>
          <a:xfrm rot="20768966">
            <a:off x="358113" y="1943015"/>
            <a:ext cx="4660134" cy="132343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Vận</a:t>
            </a:r>
            <a:r>
              <a:rPr kumimoji="0" lang="en-US" sz="80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 </a:t>
            </a:r>
            <a:r>
              <a:rPr kumimoji="0" lang="en-US" sz="8000" b="1" i="0" u="none" strike="noStrike" kern="1200" cap="none" spc="0" normalizeH="0" baseline="0" noProof="0" dirty="0" err="1">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dụng</a:t>
            </a:r>
            <a:endParaRPr kumimoji="0" lang="en-US" sz="80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endParaRPr>
          </a:p>
        </p:txBody>
      </p:sp>
      <p:pic>
        <p:nvPicPr>
          <p:cNvPr id="12" name="Picture 24">
            <a:extLst>
              <a:ext uri="{FF2B5EF4-FFF2-40B4-BE49-F238E27FC236}">
                <a16:creationId xmlns=""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46231" r="26522"/>
          <a:stretch/>
        </p:blipFill>
        <p:spPr>
          <a:xfrm rot="160934">
            <a:off x="17109" y="4232861"/>
            <a:ext cx="1314005" cy="761975"/>
          </a:xfrm>
          <a:prstGeom prst="rect">
            <a:avLst/>
          </a:prstGeom>
        </p:spPr>
      </p:pic>
      <p:pic>
        <p:nvPicPr>
          <p:cNvPr id="13" name="Picture 24">
            <a:extLst>
              <a:ext uri="{FF2B5EF4-FFF2-40B4-BE49-F238E27FC236}">
                <a16:creationId xmlns=""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46231" r="26522"/>
          <a:stretch/>
        </p:blipFill>
        <p:spPr>
          <a:xfrm rot="1043609">
            <a:off x="1132324" y="4442327"/>
            <a:ext cx="1314005" cy="761975"/>
          </a:xfrm>
          <a:prstGeom prst="rect">
            <a:avLst/>
          </a:prstGeom>
        </p:spPr>
      </p:pic>
      <p:pic>
        <p:nvPicPr>
          <p:cNvPr id="14" name="Picture 24">
            <a:extLst>
              <a:ext uri="{FF2B5EF4-FFF2-40B4-BE49-F238E27FC236}">
                <a16:creationId xmlns="" xmlns:a16="http://schemas.microsoft.com/office/drawing/2014/main" id="{C50C2D4D-DF77-15C4-A19E-0480BD43872F}"/>
              </a:ext>
            </a:extLst>
          </p:cNvPr>
          <p:cNvPicPr>
            <a:picLocks noChangeAspect="1"/>
          </p:cNvPicPr>
          <p:nvPr/>
        </p:nvPicPr>
        <p:blipFill rotWithShape="1">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46231" r="26522"/>
          <a:stretch/>
        </p:blipFill>
        <p:spPr>
          <a:xfrm rot="492908">
            <a:off x="2310227" y="4677052"/>
            <a:ext cx="836637" cy="761975"/>
          </a:xfrm>
          <a:prstGeom prst="rect">
            <a:avLst/>
          </a:prstGeom>
        </p:spPr>
      </p:pic>
      <p:pic>
        <p:nvPicPr>
          <p:cNvPr id="15" name="Picture 24">
            <a:extLst>
              <a:ext uri="{FF2B5EF4-FFF2-40B4-BE49-F238E27FC236}">
                <a16:creationId xmlns=""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46231" r="31827"/>
          <a:stretch/>
        </p:blipFill>
        <p:spPr>
          <a:xfrm rot="21174200">
            <a:off x="3409666" y="4669329"/>
            <a:ext cx="1058173" cy="761975"/>
          </a:xfrm>
          <a:prstGeom prst="rect">
            <a:avLst/>
          </a:prstGeom>
        </p:spPr>
      </p:pic>
      <p:pic>
        <p:nvPicPr>
          <p:cNvPr id="16" name="Picture 24">
            <a:extLst>
              <a:ext uri="{FF2B5EF4-FFF2-40B4-BE49-F238E27FC236}">
                <a16:creationId xmlns=""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46231" r="26522"/>
          <a:stretch/>
        </p:blipFill>
        <p:spPr>
          <a:xfrm rot="21167406">
            <a:off x="4350694" y="4541861"/>
            <a:ext cx="1314005" cy="761975"/>
          </a:xfrm>
          <a:prstGeom prst="rect">
            <a:avLst/>
          </a:prstGeom>
        </p:spPr>
      </p:pic>
      <p:pic>
        <p:nvPicPr>
          <p:cNvPr id="17" name="Picture 24">
            <a:extLst>
              <a:ext uri="{FF2B5EF4-FFF2-40B4-BE49-F238E27FC236}">
                <a16:creationId xmlns=""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46231" r="26522"/>
          <a:stretch/>
        </p:blipFill>
        <p:spPr>
          <a:xfrm rot="21358396">
            <a:off x="5651978" y="4397141"/>
            <a:ext cx="1314005" cy="761975"/>
          </a:xfrm>
          <a:prstGeom prst="rect">
            <a:avLst/>
          </a:prstGeom>
        </p:spPr>
      </p:pic>
      <p:pic>
        <p:nvPicPr>
          <p:cNvPr id="18" name="Picture 24">
            <a:extLst>
              <a:ext uri="{FF2B5EF4-FFF2-40B4-BE49-F238E27FC236}">
                <a16:creationId xmlns=""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46231" r="26522"/>
          <a:stretch/>
        </p:blipFill>
        <p:spPr>
          <a:xfrm rot="693601">
            <a:off x="6808041" y="4497375"/>
            <a:ext cx="1314005" cy="761975"/>
          </a:xfrm>
          <a:prstGeom prst="rect">
            <a:avLst/>
          </a:prstGeom>
        </p:spPr>
      </p:pic>
      <p:pic>
        <p:nvPicPr>
          <p:cNvPr id="19" name="Picture 24">
            <a:extLst>
              <a:ext uri="{FF2B5EF4-FFF2-40B4-BE49-F238E27FC236}">
                <a16:creationId xmlns=""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46231" r="26522"/>
          <a:stretch/>
        </p:blipFill>
        <p:spPr>
          <a:xfrm rot="160934">
            <a:off x="7983237" y="4682028"/>
            <a:ext cx="1314005" cy="761975"/>
          </a:xfrm>
          <a:prstGeom prst="rect">
            <a:avLst/>
          </a:prstGeom>
        </p:spPr>
      </p:pic>
      <p:pic>
        <p:nvPicPr>
          <p:cNvPr id="20" name="Picture 24">
            <a:extLst>
              <a:ext uri="{FF2B5EF4-FFF2-40B4-BE49-F238E27FC236}">
                <a16:creationId xmlns=""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46231" r="26522"/>
          <a:stretch/>
        </p:blipFill>
        <p:spPr>
          <a:xfrm rot="20959450">
            <a:off x="9162247" y="4627753"/>
            <a:ext cx="1314005" cy="761975"/>
          </a:xfrm>
          <a:prstGeom prst="rect">
            <a:avLst/>
          </a:prstGeom>
        </p:spPr>
      </p:pic>
      <p:pic>
        <p:nvPicPr>
          <p:cNvPr id="21" name="Picture 24">
            <a:extLst>
              <a:ext uri="{FF2B5EF4-FFF2-40B4-BE49-F238E27FC236}">
                <a16:creationId xmlns=""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46231" r="26522"/>
          <a:stretch/>
        </p:blipFill>
        <p:spPr>
          <a:xfrm rot="21076278">
            <a:off x="10339573" y="4442327"/>
            <a:ext cx="1314005" cy="761975"/>
          </a:xfrm>
          <a:prstGeom prst="rect">
            <a:avLst/>
          </a:prstGeom>
        </p:spPr>
      </p:pic>
      <p:pic>
        <p:nvPicPr>
          <p:cNvPr id="22" name="Picture 24">
            <a:extLst>
              <a:ext uri="{FF2B5EF4-FFF2-40B4-BE49-F238E27FC236}">
                <a16:creationId xmlns="" xmlns:a16="http://schemas.microsoft.com/office/drawing/2014/main" id="{C50C2D4D-DF77-15C4-A19E-0480BD43872F}"/>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46231" r="26522"/>
          <a:stretch/>
        </p:blipFill>
        <p:spPr>
          <a:xfrm rot="160934">
            <a:off x="11600798" y="4361706"/>
            <a:ext cx="603573" cy="761975"/>
          </a:xfrm>
          <a:prstGeom prst="rect">
            <a:avLst/>
          </a:prstGeom>
        </p:spPr>
      </p:pic>
      <p:pic>
        <p:nvPicPr>
          <p:cNvPr id="23" name="Picture 2" descr="Large set of colorful flowers on rocks and wood"/>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63553" b="50028"/>
          <a:stretch/>
        </p:blipFill>
        <p:spPr bwMode="auto">
          <a:xfrm>
            <a:off x="2220801" y="4752768"/>
            <a:ext cx="2219905" cy="14002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Spring elements collection"/>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r="70138" b="75994"/>
          <a:stretch/>
        </p:blipFill>
        <p:spPr bwMode="auto">
          <a:xfrm rot="19828604">
            <a:off x="3072471" y="4319206"/>
            <a:ext cx="994537" cy="79951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A picture containing vector graphics&#10;&#10;Description automatically generated">
            <a:extLst>
              <a:ext uri="{FF2B5EF4-FFF2-40B4-BE49-F238E27FC236}">
                <a16:creationId xmlns="" xmlns:a16="http://schemas.microsoft.com/office/drawing/2014/main" id="{9C4A010B-01D0-A1E1-1804-F4830845EF9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631" y="1437094"/>
            <a:ext cx="714606" cy="714607"/>
          </a:xfrm>
          <a:prstGeom prst="rect">
            <a:avLst/>
          </a:prstGeom>
        </p:spPr>
      </p:pic>
      <p:pic>
        <p:nvPicPr>
          <p:cNvPr id="25" name="Picture 24" descr="A picture containing background pattern&#10;&#10;Description automatically generated">
            <a:extLst>
              <a:ext uri="{FF2B5EF4-FFF2-40B4-BE49-F238E27FC236}">
                <a16:creationId xmlns="" xmlns:a16="http://schemas.microsoft.com/office/drawing/2014/main" id="{293BFBB6-A8AD-CCC9-B031-D6BA9932449F}"/>
              </a:ext>
            </a:extLst>
          </p:cNvPr>
          <p:cNvPicPr>
            <a:picLocks noChangeAspect="1"/>
          </p:cNvPicPr>
          <p:nvPr/>
        </p:nvPicPr>
        <p:blipFill rotWithShape="1">
          <a:blip r:embed="rId10">
            <a:extLst>
              <a:ext uri="{28A0092B-C50C-407E-A947-70E740481C1C}">
                <a14:useLocalDpi xmlns:a14="http://schemas.microsoft.com/office/drawing/2010/main" val="0"/>
              </a:ext>
            </a:extLst>
          </a:blip>
          <a:srcRect l="10303" r="10303" b="48596"/>
          <a:stretch/>
        </p:blipFill>
        <p:spPr>
          <a:xfrm>
            <a:off x="5859170" y="5904323"/>
            <a:ext cx="6362700" cy="999978"/>
          </a:xfrm>
          <a:prstGeom prst="rect">
            <a:avLst/>
          </a:prstGeom>
        </p:spPr>
      </p:pic>
      <p:pic>
        <p:nvPicPr>
          <p:cNvPr id="28" name="Picture 27"/>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5759479" y="3039413"/>
            <a:ext cx="6898101" cy="3425781"/>
          </a:xfrm>
          <a:prstGeom prst="rect">
            <a:avLst/>
          </a:prstGeom>
        </p:spPr>
      </p:pic>
    </p:spTree>
    <p:extLst>
      <p:ext uri="{BB962C8B-B14F-4D97-AF65-F5344CB8AC3E}">
        <p14:creationId xmlns:p14="http://schemas.microsoft.com/office/powerpoint/2010/main" val="39899354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ppt_y</p:attrName>
                                        </p:attrNameLst>
                                      </p:cBhvr>
                                      <p:tavLst>
                                        <p:tav tm="0">
                                          <p:val>
                                            <p:strVal val="#ppt_y+#ppt_h*1.125000"/>
                                          </p:val>
                                        </p:tav>
                                        <p:tav tm="100000">
                                          <p:val>
                                            <p:strVal val="#ppt_y"/>
                                          </p:val>
                                        </p:tav>
                                      </p:tavLst>
                                    </p:anim>
                                    <p:animEffect transition="in" filter="wipe(up)">
                                      <p:cBhvr>
                                        <p:cTn id="12" dur="500"/>
                                        <p:tgtEl>
                                          <p:spTgt spid="6"/>
                                        </p:tgtEl>
                                      </p:cBhvr>
                                    </p:animEffect>
                                  </p:childTnLst>
                                </p:cTn>
                              </p:par>
                              <p:par>
                                <p:cTn id="13" presetID="32" presetClass="emph" presetSubtype="0" fill="hold" grpId="1" nodeType="withEffect">
                                  <p:stCondLst>
                                    <p:cond delay="0"/>
                                  </p:stCondLst>
                                  <p:childTnLst>
                                    <p:animRot by="120000">
                                      <p:cBhvr>
                                        <p:cTn id="14" dur="100" fill="hold">
                                          <p:stCondLst>
                                            <p:cond delay="0"/>
                                          </p:stCondLst>
                                        </p:cTn>
                                        <p:tgtEl>
                                          <p:spTgt spid="2"/>
                                        </p:tgtEl>
                                        <p:attrNameLst>
                                          <p:attrName>r</p:attrName>
                                        </p:attrNameLst>
                                      </p:cBhvr>
                                    </p:animRot>
                                    <p:animRot by="-240000">
                                      <p:cBhvr>
                                        <p:cTn id="15" dur="200" fill="hold">
                                          <p:stCondLst>
                                            <p:cond delay="200"/>
                                          </p:stCondLst>
                                        </p:cTn>
                                        <p:tgtEl>
                                          <p:spTgt spid="2"/>
                                        </p:tgtEl>
                                        <p:attrNameLst>
                                          <p:attrName>r</p:attrName>
                                        </p:attrNameLst>
                                      </p:cBhvr>
                                    </p:animRot>
                                    <p:animRot by="240000">
                                      <p:cBhvr>
                                        <p:cTn id="16" dur="200" fill="hold">
                                          <p:stCondLst>
                                            <p:cond delay="400"/>
                                          </p:stCondLst>
                                        </p:cTn>
                                        <p:tgtEl>
                                          <p:spTgt spid="2"/>
                                        </p:tgtEl>
                                        <p:attrNameLst>
                                          <p:attrName>r</p:attrName>
                                        </p:attrNameLst>
                                      </p:cBhvr>
                                    </p:animRot>
                                    <p:animRot by="-240000">
                                      <p:cBhvr>
                                        <p:cTn id="17" dur="200" fill="hold">
                                          <p:stCondLst>
                                            <p:cond delay="600"/>
                                          </p:stCondLst>
                                        </p:cTn>
                                        <p:tgtEl>
                                          <p:spTgt spid="2"/>
                                        </p:tgtEl>
                                        <p:attrNameLst>
                                          <p:attrName>r</p:attrName>
                                        </p:attrNameLst>
                                      </p:cBhvr>
                                    </p:animRot>
                                    <p:animRot by="120000">
                                      <p:cBhvr>
                                        <p:cTn id="18" dur="200" fill="hold">
                                          <p:stCondLst>
                                            <p:cond delay="800"/>
                                          </p:stCondLst>
                                        </p:cTn>
                                        <p:tgtEl>
                                          <p:spTgt spid="2"/>
                                        </p:tgtEl>
                                        <p:attrNameLst>
                                          <p:attrName>r</p:attrName>
                                        </p:attrNameLst>
                                      </p:cBhvr>
                                    </p:animRot>
                                  </p:childTnLst>
                                </p:cTn>
                              </p:par>
                              <p:par>
                                <p:cTn id="19" presetID="32" presetClass="emph" presetSubtype="0" fill="hold" grpId="1" nodeType="withEffect">
                                  <p:stCondLst>
                                    <p:cond delay="0"/>
                                  </p:stCondLst>
                                  <p:childTnLst>
                                    <p:animRot by="120000">
                                      <p:cBhvr>
                                        <p:cTn id="20" dur="100" fill="hold">
                                          <p:stCondLst>
                                            <p:cond delay="0"/>
                                          </p:stCondLst>
                                        </p:cTn>
                                        <p:tgtEl>
                                          <p:spTgt spid="6"/>
                                        </p:tgtEl>
                                        <p:attrNameLst>
                                          <p:attrName>r</p:attrName>
                                        </p:attrNameLst>
                                      </p:cBhvr>
                                    </p:animRot>
                                    <p:animRot by="-240000">
                                      <p:cBhvr>
                                        <p:cTn id="21" dur="200" fill="hold">
                                          <p:stCondLst>
                                            <p:cond delay="200"/>
                                          </p:stCondLst>
                                        </p:cTn>
                                        <p:tgtEl>
                                          <p:spTgt spid="6"/>
                                        </p:tgtEl>
                                        <p:attrNameLst>
                                          <p:attrName>r</p:attrName>
                                        </p:attrNameLst>
                                      </p:cBhvr>
                                    </p:animRot>
                                    <p:animRot by="240000">
                                      <p:cBhvr>
                                        <p:cTn id="22" dur="200" fill="hold">
                                          <p:stCondLst>
                                            <p:cond delay="400"/>
                                          </p:stCondLst>
                                        </p:cTn>
                                        <p:tgtEl>
                                          <p:spTgt spid="6"/>
                                        </p:tgtEl>
                                        <p:attrNameLst>
                                          <p:attrName>r</p:attrName>
                                        </p:attrNameLst>
                                      </p:cBhvr>
                                    </p:animRot>
                                    <p:animRot by="-240000">
                                      <p:cBhvr>
                                        <p:cTn id="23" dur="200" fill="hold">
                                          <p:stCondLst>
                                            <p:cond delay="600"/>
                                          </p:stCondLst>
                                        </p:cTn>
                                        <p:tgtEl>
                                          <p:spTgt spid="6"/>
                                        </p:tgtEl>
                                        <p:attrNameLst>
                                          <p:attrName>r</p:attrName>
                                        </p:attrNameLst>
                                      </p:cBhvr>
                                    </p:animRot>
                                    <p:animRot by="120000">
                                      <p:cBhvr>
                                        <p:cTn id="2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P spid="6"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 xmlns:a16="http://schemas.microsoft.com/office/drawing/2014/main" id="{2DD7A096-01FB-7E02-DA72-24175CE1B7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57" y="0"/>
            <a:ext cx="12192000" cy="6858000"/>
          </a:xfrm>
          <a:prstGeom prst="rect">
            <a:avLst/>
          </a:prstGeom>
        </p:spPr>
      </p:pic>
      <p:grpSp>
        <p:nvGrpSpPr>
          <p:cNvPr id="33" name="Group 32">
            <a:extLst>
              <a:ext uri="{FF2B5EF4-FFF2-40B4-BE49-F238E27FC236}">
                <a16:creationId xmlns="" xmlns:a16="http://schemas.microsoft.com/office/drawing/2014/main" id="{F5379CF6-5ECF-D4BA-4468-4559B3227923}"/>
              </a:ext>
            </a:extLst>
          </p:cNvPr>
          <p:cNvGrpSpPr/>
          <p:nvPr/>
        </p:nvGrpSpPr>
        <p:grpSpPr>
          <a:xfrm>
            <a:off x="732150" y="1453895"/>
            <a:ext cx="10727700" cy="1956055"/>
            <a:chOff x="1383341" y="1290771"/>
            <a:chExt cx="9720000" cy="1958303"/>
          </a:xfrm>
        </p:grpSpPr>
        <p:sp>
          <p:nvSpPr>
            <p:cNvPr id="34" name="Rectangle: Rounded Corners 33">
              <a:extLst>
                <a:ext uri="{FF2B5EF4-FFF2-40B4-BE49-F238E27FC236}">
                  <a16:creationId xmlns="" xmlns:a16="http://schemas.microsoft.com/office/drawing/2014/main" id="{64478953-984B-1B7D-E366-F0A939A871C2}"/>
                </a:ext>
              </a:extLst>
            </p:cNvPr>
            <p:cNvSpPr/>
            <p:nvPr/>
          </p:nvSpPr>
          <p:spPr>
            <a:xfrm>
              <a:off x="1383341" y="1290771"/>
              <a:ext cx="9720000" cy="1958303"/>
            </a:xfrm>
            <a:custGeom>
              <a:avLst/>
              <a:gdLst>
                <a:gd name="connsiteX0" fmla="*/ 0 w 9720000"/>
                <a:gd name="connsiteY0" fmla="*/ 365752 h 1958303"/>
                <a:gd name="connsiteX1" fmla="*/ 365752 w 9720000"/>
                <a:gd name="connsiteY1" fmla="*/ 0 h 1958303"/>
                <a:gd name="connsiteX2" fmla="*/ 9354248 w 9720000"/>
                <a:gd name="connsiteY2" fmla="*/ 0 h 1958303"/>
                <a:gd name="connsiteX3" fmla="*/ 9720000 w 9720000"/>
                <a:gd name="connsiteY3" fmla="*/ 365752 h 1958303"/>
                <a:gd name="connsiteX4" fmla="*/ 9720000 w 9720000"/>
                <a:gd name="connsiteY4" fmla="*/ 1592551 h 1958303"/>
                <a:gd name="connsiteX5" fmla="*/ 9354248 w 9720000"/>
                <a:gd name="connsiteY5" fmla="*/ 1958303 h 1958303"/>
                <a:gd name="connsiteX6" fmla="*/ 365752 w 9720000"/>
                <a:gd name="connsiteY6" fmla="*/ 1958303 h 1958303"/>
                <a:gd name="connsiteX7" fmla="*/ 0 w 9720000"/>
                <a:gd name="connsiteY7" fmla="*/ 1592551 h 1958303"/>
                <a:gd name="connsiteX8" fmla="*/ 0 w 9720000"/>
                <a:gd name="connsiteY8" fmla="*/ 365752 h 195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20000" h="1958303" fill="none" extrusionOk="0">
                  <a:moveTo>
                    <a:pt x="0" y="365752"/>
                  </a:moveTo>
                  <a:cubicBezTo>
                    <a:pt x="-8567" y="159582"/>
                    <a:pt x="168399" y="-16186"/>
                    <a:pt x="365752" y="0"/>
                  </a:cubicBezTo>
                  <a:cubicBezTo>
                    <a:pt x="1420120" y="69703"/>
                    <a:pt x="5999968" y="-75058"/>
                    <a:pt x="9354248" y="0"/>
                  </a:cubicBezTo>
                  <a:cubicBezTo>
                    <a:pt x="9568965" y="4578"/>
                    <a:pt x="9704587" y="132049"/>
                    <a:pt x="9720000" y="365752"/>
                  </a:cubicBezTo>
                  <a:cubicBezTo>
                    <a:pt x="9782629" y="684032"/>
                    <a:pt x="9686737" y="1202238"/>
                    <a:pt x="9720000" y="1592551"/>
                  </a:cubicBezTo>
                  <a:cubicBezTo>
                    <a:pt x="9707300" y="1795743"/>
                    <a:pt x="9544833" y="1967323"/>
                    <a:pt x="9354248" y="1958303"/>
                  </a:cubicBezTo>
                  <a:cubicBezTo>
                    <a:pt x="6859142" y="1985370"/>
                    <a:pt x="4854595" y="2105851"/>
                    <a:pt x="365752" y="1958303"/>
                  </a:cubicBezTo>
                  <a:cubicBezTo>
                    <a:pt x="180006" y="1980136"/>
                    <a:pt x="-26424" y="1804974"/>
                    <a:pt x="0" y="1592551"/>
                  </a:cubicBezTo>
                  <a:cubicBezTo>
                    <a:pt x="79847" y="1450786"/>
                    <a:pt x="-83851" y="898322"/>
                    <a:pt x="0" y="365752"/>
                  </a:cubicBezTo>
                  <a:close/>
                </a:path>
                <a:path w="9720000" h="1958303" stroke="0" extrusionOk="0">
                  <a:moveTo>
                    <a:pt x="0" y="365752"/>
                  </a:moveTo>
                  <a:cubicBezTo>
                    <a:pt x="1621" y="160518"/>
                    <a:pt x="173623" y="26749"/>
                    <a:pt x="365752" y="0"/>
                  </a:cubicBezTo>
                  <a:cubicBezTo>
                    <a:pt x="4749303" y="-11997"/>
                    <a:pt x="6458145" y="-107784"/>
                    <a:pt x="9354248" y="0"/>
                  </a:cubicBezTo>
                  <a:cubicBezTo>
                    <a:pt x="9546030" y="4590"/>
                    <a:pt x="9712763" y="161448"/>
                    <a:pt x="9720000" y="365752"/>
                  </a:cubicBezTo>
                  <a:cubicBezTo>
                    <a:pt x="9737124" y="699677"/>
                    <a:pt x="9777301" y="1461180"/>
                    <a:pt x="9720000" y="1592551"/>
                  </a:cubicBezTo>
                  <a:cubicBezTo>
                    <a:pt x="9708670" y="1823032"/>
                    <a:pt x="9586937" y="1951762"/>
                    <a:pt x="9354248" y="1958303"/>
                  </a:cubicBezTo>
                  <a:cubicBezTo>
                    <a:pt x="7568493" y="1815718"/>
                    <a:pt x="4336021" y="1815068"/>
                    <a:pt x="365752" y="1958303"/>
                  </a:cubicBezTo>
                  <a:cubicBezTo>
                    <a:pt x="164289" y="1955444"/>
                    <a:pt x="-12392" y="1800534"/>
                    <a:pt x="0" y="1592551"/>
                  </a:cubicBezTo>
                  <a:cubicBezTo>
                    <a:pt x="-104358" y="1420460"/>
                    <a:pt x="91470" y="558077"/>
                    <a:pt x="0" y="365752"/>
                  </a:cubicBezTo>
                  <a:close/>
                </a:path>
              </a:pathLst>
            </a:custGeom>
            <a:solidFill>
              <a:schemeClr val="lt1">
                <a:alpha val="93000"/>
              </a:schemeClr>
            </a:solidFill>
            <a:ln w="25400" cap="rnd" cmpd="thinThick">
              <a:solidFill>
                <a:srgbClr val="FF3F6E"/>
              </a:solidFill>
              <a:prstDash val="sysDash"/>
              <a:round/>
              <a:extLst>
                <a:ext uri="{C807C97D-BFC1-408E-A445-0C87EB9F89A2}">
                  <ask:lineSketchStyleProps xmlns="" xmlns:ask="http://schemas.microsoft.com/office/drawing/2018/sketchyshapes" sd="3816812094">
                    <a:prstGeom prst="roundRect">
                      <a:avLst>
                        <a:gd name="adj" fmla="val 1867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35" name="TextBox 34">
              <a:extLst>
                <a:ext uri="{FF2B5EF4-FFF2-40B4-BE49-F238E27FC236}">
                  <a16:creationId xmlns="" xmlns:a16="http://schemas.microsoft.com/office/drawing/2014/main" id="{6A7C69DC-5D25-C1C2-22D6-50515F4E90B4}"/>
                </a:ext>
              </a:extLst>
            </p:cNvPr>
            <p:cNvSpPr txBox="1"/>
            <p:nvPr/>
          </p:nvSpPr>
          <p:spPr>
            <a:xfrm>
              <a:off x="1593054" y="1557945"/>
              <a:ext cx="9300574" cy="13249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222222"/>
                  </a:solidFill>
                  <a:effectLst/>
                  <a:uLnTx/>
                  <a:uFillTx/>
                  <a:latin typeface="Lora" pitchFamily="2" charset="0"/>
                  <a:ea typeface="+mn-ea"/>
                  <a:cs typeface="+mn-cs"/>
                </a:rPr>
                <a:t>Chuẩn bị một cuốn sách em yêu thích để mang tới trong tiết Sinh hoạt lớp”.</a:t>
              </a:r>
              <a:endParaRPr kumimoji="0" lang="en-US" sz="3600" b="0" i="0" u="none" strike="noStrike" kern="1200" cap="none" spc="0" normalizeH="0" baseline="0" noProof="0" dirty="0">
                <a:ln>
                  <a:noFill/>
                </a:ln>
                <a:solidFill>
                  <a:srgbClr val="CC0099"/>
                </a:solidFill>
                <a:effectLst/>
                <a:uLnTx/>
                <a:uFillTx/>
                <a:latin typeface="Calibri" panose="020F0502020204030204"/>
                <a:ea typeface="+mn-ea"/>
                <a:cs typeface="+mn-cs"/>
              </a:endParaRPr>
            </a:p>
          </p:txBody>
        </p:sp>
      </p:grpSp>
      <p:pic>
        <p:nvPicPr>
          <p:cNvPr id="36" name="Picture 35" descr="A group of people in clothing&#10;&#10;Description automatically generated with low confidence">
            <a:extLst>
              <a:ext uri="{FF2B5EF4-FFF2-40B4-BE49-F238E27FC236}">
                <a16:creationId xmlns="" xmlns:a16="http://schemas.microsoft.com/office/drawing/2014/main" id="{5F467817-D8A5-470C-B89C-73AF3DCE55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16909" y="5472641"/>
            <a:ext cx="3158934" cy="1987898"/>
          </a:xfrm>
          <a:prstGeom prst="rect">
            <a:avLst/>
          </a:prstGeom>
        </p:spPr>
      </p:pic>
      <p:grpSp>
        <p:nvGrpSpPr>
          <p:cNvPr id="37" name="Group 36">
            <a:extLst>
              <a:ext uri="{FF2B5EF4-FFF2-40B4-BE49-F238E27FC236}">
                <a16:creationId xmlns="" xmlns:a16="http://schemas.microsoft.com/office/drawing/2014/main" id="{2299E521-2207-D156-E847-5092ECADD64D}"/>
              </a:ext>
            </a:extLst>
          </p:cNvPr>
          <p:cNvGrpSpPr/>
          <p:nvPr/>
        </p:nvGrpSpPr>
        <p:grpSpPr>
          <a:xfrm>
            <a:off x="-355813" y="4758363"/>
            <a:ext cx="1659075" cy="2287426"/>
            <a:chOff x="8744924" y="2143452"/>
            <a:chExt cx="3359990" cy="4632539"/>
          </a:xfrm>
        </p:grpSpPr>
        <p:pic>
          <p:nvPicPr>
            <p:cNvPr id="38" name="Picture 37" descr="A close-up of a logo&#10;&#10;Description automatically generated with low confidence">
              <a:extLst>
                <a:ext uri="{FF2B5EF4-FFF2-40B4-BE49-F238E27FC236}">
                  <a16:creationId xmlns="" xmlns:a16="http://schemas.microsoft.com/office/drawing/2014/main" id="{0D1FDBDD-6A2A-3789-00D7-35CBBA6EFC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39" name="Picture 38" descr="Icon&#10;&#10;Description automatically generated">
              <a:extLst>
                <a:ext uri="{FF2B5EF4-FFF2-40B4-BE49-F238E27FC236}">
                  <a16:creationId xmlns="" xmlns:a16="http://schemas.microsoft.com/office/drawing/2014/main" id="{4174D7CB-B7DC-A709-802A-298C808EC0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pic>
        <p:nvPicPr>
          <p:cNvPr id="2" name="Picture 1">
            <a:extLst>
              <a:ext uri="{FF2B5EF4-FFF2-40B4-BE49-F238E27FC236}">
                <a16:creationId xmlns="" xmlns:a16="http://schemas.microsoft.com/office/drawing/2014/main" id="{606B89CA-3A7D-BEF0-C903-581CA69BA092}"/>
              </a:ext>
            </a:extLst>
          </p:cNvPr>
          <p:cNvPicPr>
            <a:picLocks noChangeAspect="1"/>
          </p:cNvPicPr>
          <p:nvPr/>
        </p:nvPicPr>
        <p:blipFill>
          <a:blip r:embed="rId7"/>
          <a:stretch>
            <a:fillRect/>
          </a:stretch>
        </p:blipFill>
        <p:spPr>
          <a:xfrm>
            <a:off x="2897637" y="142061"/>
            <a:ext cx="5749026" cy="1182727"/>
          </a:xfrm>
          <a:prstGeom prst="rect">
            <a:avLst/>
          </a:prstGeom>
        </p:spPr>
      </p:pic>
    </p:spTree>
    <p:extLst>
      <p:ext uri="{BB962C8B-B14F-4D97-AF65-F5344CB8AC3E}">
        <p14:creationId xmlns:p14="http://schemas.microsoft.com/office/powerpoint/2010/main" val="14016326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1000" fill="hold"/>
                                        <p:tgtEl>
                                          <p:spTgt spid="33"/>
                                        </p:tgtEl>
                                        <p:attrNameLst>
                                          <p:attrName>ppt_w</p:attrName>
                                        </p:attrNameLst>
                                      </p:cBhvr>
                                      <p:tavLst>
                                        <p:tav tm="0">
                                          <p:val>
                                            <p:fltVal val="0"/>
                                          </p:val>
                                        </p:tav>
                                        <p:tav tm="100000">
                                          <p:val>
                                            <p:strVal val="#ppt_w"/>
                                          </p:val>
                                        </p:tav>
                                      </p:tavLst>
                                    </p:anim>
                                    <p:anim calcmode="lin" valueType="num">
                                      <p:cBhvr>
                                        <p:cTn id="8" dur="1000" fill="hold"/>
                                        <p:tgtEl>
                                          <p:spTgt spid="33"/>
                                        </p:tgtEl>
                                        <p:attrNameLst>
                                          <p:attrName>ppt_h</p:attrName>
                                        </p:attrNameLst>
                                      </p:cBhvr>
                                      <p:tavLst>
                                        <p:tav tm="0">
                                          <p:val>
                                            <p:fltVal val="0"/>
                                          </p:val>
                                        </p:tav>
                                        <p:tav tm="100000">
                                          <p:val>
                                            <p:strVal val="#ppt_h"/>
                                          </p:val>
                                        </p:tav>
                                      </p:tavLst>
                                    </p:anim>
                                    <p:anim calcmode="lin" valueType="num">
                                      <p:cBhvr>
                                        <p:cTn id="9" dur="1000" fill="hold"/>
                                        <p:tgtEl>
                                          <p:spTgt spid="3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3"/>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890BB02D-9218-4C39-AB7C-0A72D29574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23" b="3809"/>
          <a:stretch/>
        </p:blipFill>
        <p:spPr>
          <a:xfrm>
            <a:off x="0" y="172859"/>
            <a:ext cx="12192000" cy="6685141"/>
          </a:xfrm>
          <a:prstGeom prst="rect">
            <a:avLst/>
          </a:prstGeom>
        </p:spPr>
      </p:pic>
      <p:sp>
        <p:nvSpPr>
          <p:cNvPr id="3" name="TextBox 12">
            <a:extLst>
              <a:ext uri="{FF2B5EF4-FFF2-40B4-BE49-F238E27FC236}">
                <a16:creationId xmlns="" xmlns:a16="http://schemas.microsoft.com/office/drawing/2014/main" id="{7DD4869D-EAB2-48C4-88A3-878D7463E952}"/>
              </a:ext>
            </a:extLst>
          </p:cNvPr>
          <p:cNvSpPr txBox="1"/>
          <p:nvPr/>
        </p:nvSpPr>
        <p:spPr>
          <a:xfrm>
            <a:off x="2732314" y="-12198"/>
            <a:ext cx="6727372"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err="1">
                <a:ln w="12700">
                  <a:solidFill>
                    <a:sysClr val="windowText" lastClr="000000"/>
                  </a:solidFill>
                </a:ln>
                <a:solidFill>
                  <a:srgbClr val="FFC000">
                    <a:lumMod val="60000"/>
                    <a:lumOff val="40000"/>
                  </a:srgbClr>
                </a:solidFill>
                <a:effectLst>
                  <a:outerShdw blurRad="38100" dist="38100" dir="2700000" algn="tl">
                    <a:srgbClr val="000000">
                      <a:alpha val="43137"/>
                    </a:srgbClr>
                  </a:outerShdw>
                </a:effectLst>
                <a:uLnTx/>
                <a:uFillTx/>
                <a:latin typeface="UTM Edwardian" panose="02040603050506020204" pitchFamily="18" charset="0"/>
                <a:ea typeface="字魂36号-正文宋楷" panose="02000000000000000000" pitchFamily="2" charset="-122"/>
                <a:cs typeface="钻石甜心手机字体" panose="02000500000000000000" pitchFamily="2" charset="-122"/>
              </a:rPr>
              <a:t>Sinh</a:t>
            </a:r>
            <a:r>
              <a:rPr kumimoji="0" lang="en-US" sz="11500" b="0" i="0" u="none" strike="noStrike" kern="1200" cap="none" spc="0" normalizeH="0" baseline="0" noProof="0" dirty="0">
                <a:ln w="12700">
                  <a:solidFill>
                    <a:sysClr val="windowText" lastClr="000000"/>
                  </a:solidFill>
                </a:ln>
                <a:solidFill>
                  <a:srgbClr val="FFC000">
                    <a:lumMod val="60000"/>
                    <a:lumOff val="40000"/>
                  </a:srgbClr>
                </a:solidFill>
                <a:effectLst>
                  <a:outerShdw blurRad="38100" dist="38100" dir="2700000" algn="tl">
                    <a:srgbClr val="000000">
                      <a:alpha val="43137"/>
                    </a:srgbClr>
                  </a:outerShdw>
                </a:effectLst>
                <a:uLnTx/>
                <a:uFillTx/>
                <a:latin typeface="UTM Edwardian" panose="02040603050506020204" pitchFamily="18" charset="0"/>
                <a:ea typeface="字魂36号-正文宋楷" panose="02000000000000000000" pitchFamily="2" charset="-122"/>
                <a:cs typeface="钻石甜心手机字体" panose="02000500000000000000" pitchFamily="2" charset="-122"/>
              </a:rPr>
              <a:t> </a:t>
            </a:r>
            <a:r>
              <a:rPr kumimoji="0" lang="en-US" sz="11500" b="0" i="0" u="none" strike="noStrike" kern="1200" cap="none" spc="0" normalizeH="0" baseline="0" noProof="0" dirty="0" err="1">
                <a:ln w="12700">
                  <a:solidFill>
                    <a:sysClr val="windowText" lastClr="000000"/>
                  </a:solidFill>
                </a:ln>
                <a:solidFill>
                  <a:srgbClr val="FFC000">
                    <a:lumMod val="60000"/>
                    <a:lumOff val="40000"/>
                  </a:srgbClr>
                </a:solidFill>
                <a:effectLst>
                  <a:outerShdw blurRad="38100" dist="38100" dir="2700000" algn="tl">
                    <a:srgbClr val="000000">
                      <a:alpha val="43137"/>
                    </a:srgbClr>
                  </a:outerShdw>
                </a:effectLst>
                <a:uLnTx/>
                <a:uFillTx/>
                <a:latin typeface="UTM Edwardian" panose="02040603050506020204" pitchFamily="18" charset="0"/>
                <a:ea typeface="字魂36号-正文宋楷" panose="02000000000000000000" pitchFamily="2" charset="-122"/>
                <a:cs typeface="钻石甜心手机字体" panose="02000500000000000000" pitchFamily="2" charset="-122"/>
              </a:rPr>
              <a:t>hoạt</a:t>
            </a:r>
            <a:r>
              <a:rPr kumimoji="0" lang="en-US" sz="11500" b="0" i="0" u="none" strike="noStrike" kern="1200" cap="none" spc="0" normalizeH="0" baseline="0" noProof="0" dirty="0">
                <a:ln w="12700">
                  <a:solidFill>
                    <a:sysClr val="windowText" lastClr="000000"/>
                  </a:solidFill>
                </a:ln>
                <a:solidFill>
                  <a:srgbClr val="FFC000">
                    <a:lumMod val="60000"/>
                    <a:lumOff val="40000"/>
                  </a:srgbClr>
                </a:solidFill>
                <a:effectLst>
                  <a:outerShdw blurRad="38100" dist="38100" dir="2700000" algn="tl">
                    <a:srgbClr val="000000">
                      <a:alpha val="43137"/>
                    </a:srgbClr>
                  </a:outerShdw>
                </a:effectLst>
                <a:uLnTx/>
                <a:uFillTx/>
                <a:latin typeface="UTM Edwardian" panose="02040603050506020204" pitchFamily="18" charset="0"/>
                <a:ea typeface="字魂36号-正文宋楷" panose="02000000000000000000" pitchFamily="2" charset="-122"/>
                <a:cs typeface="钻石甜心手机字体" panose="02000500000000000000" pitchFamily="2" charset="-122"/>
              </a:rPr>
              <a:t> </a:t>
            </a:r>
            <a:r>
              <a:rPr kumimoji="0" lang="en-US" sz="11500" b="0" i="0" u="none" strike="noStrike" kern="1200" cap="none" spc="0" normalizeH="0" baseline="0" noProof="0" dirty="0" err="1">
                <a:ln w="12700">
                  <a:solidFill>
                    <a:sysClr val="windowText" lastClr="000000"/>
                  </a:solidFill>
                </a:ln>
                <a:solidFill>
                  <a:srgbClr val="FFC000">
                    <a:lumMod val="60000"/>
                    <a:lumOff val="40000"/>
                  </a:srgbClr>
                </a:solidFill>
                <a:effectLst>
                  <a:outerShdw blurRad="38100" dist="38100" dir="2700000" algn="tl">
                    <a:srgbClr val="000000">
                      <a:alpha val="43137"/>
                    </a:srgbClr>
                  </a:outerShdw>
                </a:effectLst>
                <a:uLnTx/>
                <a:uFillTx/>
                <a:latin typeface="UTM Edwardian" panose="02040603050506020204" pitchFamily="18" charset="0"/>
                <a:ea typeface="字魂36号-正文宋楷" panose="02000000000000000000" pitchFamily="2" charset="-122"/>
                <a:cs typeface="钻石甜心手机字体" panose="02000500000000000000" pitchFamily="2" charset="-122"/>
              </a:rPr>
              <a:t>lớp</a:t>
            </a:r>
            <a:endParaRPr kumimoji="0" lang="en-US" sz="11500" b="0" i="0" u="none" strike="noStrike" kern="1200" cap="none" spc="0" normalizeH="0" baseline="0" noProof="0" dirty="0">
              <a:ln w="12700">
                <a:solidFill>
                  <a:sysClr val="windowText" lastClr="000000"/>
                </a:solidFill>
              </a:ln>
              <a:solidFill>
                <a:srgbClr val="FFC000">
                  <a:lumMod val="60000"/>
                  <a:lumOff val="40000"/>
                </a:srgbClr>
              </a:solidFill>
              <a:effectLst>
                <a:outerShdw blurRad="38100" dist="38100" dir="2700000" algn="tl">
                  <a:srgbClr val="000000">
                    <a:alpha val="43137"/>
                  </a:srgbClr>
                </a:outerShdw>
              </a:effectLst>
              <a:uLnTx/>
              <a:uFillTx/>
              <a:latin typeface="UTM Edwardian" panose="02040603050506020204" pitchFamily="18" charset="0"/>
              <a:ea typeface="字魂36号-正文宋楷" panose="02000000000000000000" pitchFamily="2" charset="-122"/>
              <a:cs typeface="钻石甜心手机字体" panose="02000500000000000000" pitchFamily="2" charset="-122"/>
            </a:endParaRPr>
          </a:p>
        </p:txBody>
      </p:sp>
    </p:spTree>
    <p:extLst>
      <p:ext uri="{BB962C8B-B14F-4D97-AF65-F5344CB8AC3E}">
        <p14:creationId xmlns:p14="http://schemas.microsoft.com/office/powerpoint/2010/main" val="39130343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8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8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80000">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DF5A0"/>
        </a:solidFill>
        <a:effectLst/>
      </p:bgPr>
    </p:bg>
    <p:spTree>
      <p:nvGrpSpPr>
        <p:cNvPr id="1" name=""/>
        <p:cNvGrpSpPr/>
        <p:nvPr/>
      </p:nvGrpSpPr>
      <p:grpSpPr>
        <a:xfrm>
          <a:off x="0" y="0"/>
          <a:ext cx="0" cy="0"/>
          <a:chOff x="0" y="0"/>
          <a:chExt cx="0" cy="0"/>
        </a:xfrm>
      </p:grpSpPr>
      <p:pic>
        <p:nvPicPr>
          <p:cNvPr id="157" name="图片 3" descr="248288a694d7a183367fb0367a596b10">
            <a:extLst>
              <a:ext uri="{FF2B5EF4-FFF2-40B4-BE49-F238E27FC236}">
                <a16:creationId xmlns="" xmlns:a16="http://schemas.microsoft.com/office/drawing/2014/main" id="{9D9BA1F0-0350-7CE1-2995-1D4E9199D2BD}"/>
              </a:ext>
            </a:extLst>
          </p:cNvPr>
          <p:cNvPicPr>
            <a:picLocks noChangeAspect="1"/>
          </p:cNvPicPr>
          <p:nvPr/>
        </p:nvPicPr>
        <p:blipFill rotWithShape="1">
          <a:blip r:embed="rId3"/>
          <a:srcRect t="2930" r="47641"/>
          <a:stretch/>
        </p:blipFill>
        <p:spPr>
          <a:xfrm>
            <a:off x="-27940" y="5297213"/>
            <a:ext cx="12219941" cy="1579201"/>
          </a:xfrm>
          <a:prstGeom prst="rect">
            <a:avLst/>
          </a:prstGeom>
        </p:spPr>
      </p:pic>
      <p:pic>
        <p:nvPicPr>
          <p:cNvPr id="2" name="图片 1"/>
          <p:cNvPicPr>
            <a:picLocks noChangeAspect="1"/>
          </p:cNvPicPr>
          <p:nvPr/>
        </p:nvPicPr>
        <p:blipFill>
          <a:blip r:embed="rId4"/>
          <a:stretch>
            <a:fillRect/>
          </a:stretch>
        </p:blipFill>
        <p:spPr>
          <a:xfrm>
            <a:off x="1" y="1"/>
            <a:ext cx="12192000" cy="500912"/>
          </a:xfrm>
          <a:prstGeom prst="rect">
            <a:avLst/>
          </a:prstGeom>
        </p:spPr>
      </p:pic>
      <p:pic>
        <p:nvPicPr>
          <p:cNvPr id="9218" name="Picture 2" descr="60+ ảnh nền Powerpoint dễ thương, cute để làm slide">
            <a:extLst>
              <a:ext uri="{FF2B5EF4-FFF2-40B4-BE49-F238E27FC236}">
                <a16:creationId xmlns="" xmlns:a16="http://schemas.microsoft.com/office/drawing/2014/main" id="{9F498B69-6723-4D3A-7028-E93DB6DDDF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1665" y="0"/>
            <a:ext cx="6968669" cy="4693878"/>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ute For Teachers Clipart Transparent PNG Hd, Cute Teacher Clipart, Lovely,  Teacher, Clipart PNG Image For Free Download">
            <a:extLst>
              <a:ext uri="{FF2B5EF4-FFF2-40B4-BE49-F238E27FC236}">
                <a16:creationId xmlns="" xmlns:a16="http://schemas.microsoft.com/office/drawing/2014/main" id="{5378FB32-04AC-63B0-8748-DB08377A902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1563" l="10000" r="90000">
                        <a14:foregroundMark x1="57188" y1="91563" x2="57188" y2="9156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240971" y="1132115"/>
            <a:ext cx="6096000" cy="6096000"/>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Cartoon sunflower Vector Art Stock Images | Depositphotos">
            <a:extLst>
              <a:ext uri="{FF2B5EF4-FFF2-40B4-BE49-F238E27FC236}">
                <a16:creationId xmlns="" xmlns:a16="http://schemas.microsoft.com/office/drawing/2014/main" id="{B255C1C7-8BD3-59E3-85DA-715A31AC33B5}"/>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b="18889"/>
          <a:stretch/>
        </p:blipFill>
        <p:spPr bwMode="auto">
          <a:xfrm>
            <a:off x="8792785" y="2764971"/>
            <a:ext cx="3399215" cy="411144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7409C694-D409-FFC3-2C1B-75BD7291E600}"/>
              </a:ext>
            </a:extLst>
          </p:cNvPr>
          <p:cNvPicPr>
            <a:picLocks noChangeAspect="1"/>
          </p:cNvPicPr>
          <p:nvPr/>
        </p:nvPicPr>
        <p:blipFill>
          <a:blip r:embed="rId9"/>
          <a:stretch>
            <a:fillRect/>
          </a:stretch>
        </p:blipFill>
        <p:spPr>
          <a:xfrm>
            <a:off x="3723296" y="590851"/>
            <a:ext cx="4993057" cy="1847248"/>
          </a:xfrm>
          <a:prstGeom prst="rect">
            <a:avLst/>
          </a:prstGeom>
        </p:spPr>
      </p:pic>
    </p:spTree>
    <p:extLst>
      <p:ext uri="{BB962C8B-B14F-4D97-AF65-F5344CB8AC3E}">
        <p14:creationId xmlns:p14="http://schemas.microsoft.com/office/powerpoint/2010/main" val="8827263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DF5A0"/>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 y="1"/>
            <a:ext cx="12192000" cy="500912"/>
          </a:xfrm>
          <a:prstGeom prst="rect">
            <a:avLst/>
          </a:prstGeom>
        </p:spPr>
      </p:pic>
      <p:pic>
        <p:nvPicPr>
          <p:cNvPr id="11" name="Picture 4">
            <a:extLst>
              <a:ext uri="{FF2B5EF4-FFF2-40B4-BE49-F238E27FC236}">
                <a16:creationId xmlns="" xmlns:a16="http://schemas.microsoft.com/office/drawing/2014/main" id="{0EE52081-E29E-8D11-0069-55A1E35A1644}"/>
              </a:ext>
            </a:extLst>
          </p:cNvPr>
          <p:cNvPicPr>
            <a:picLocks noChangeAspect="1"/>
          </p:cNvPicPr>
          <p:nvPr/>
        </p:nvPicPr>
        <p:blipFill>
          <a:blip r:embed="rId4"/>
          <a:srcRect/>
          <a:stretch>
            <a:fillRect/>
          </a:stretch>
        </p:blipFill>
        <p:spPr>
          <a:xfrm>
            <a:off x="0" y="4541520"/>
            <a:ext cx="12192000" cy="2316480"/>
          </a:xfrm>
          <a:prstGeom prst="rect">
            <a:avLst/>
          </a:prstGeom>
        </p:spPr>
      </p:pic>
      <p:pic>
        <p:nvPicPr>
          <p:cNvPr id="10242" name="Picture 2" descr="Chalkboard Green Cartoon Images – Browse 7,217 Stock Photos, Vectors, and  Video | Adobe Stock">
            <a:extLst>
              <a:ext uri="{FF2B5EF4-FFF2-40B4-BE49-F238E27FC236}">
                <a16:creationId xmlns="" xmlns:a16="http://schemas.microsoft.com/office/drawing/2014/main" id="{AE8389E7-F6D2-3ADE-E3BE-44EB95D5246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167" b="96667" l="9000" r="91667">
                        <a14:foregroundMark x1="12333" y1="15833" x2="11000" y2="35000"/>
                        <a14:foregroundMark x1="14167" y1="9444" x2="24167" y2="10556"/>
                        <a14:foregroundMark x1="24167" y1="10556" x2="55833" y2="6389"/>
                        <a14:foregroundMark x1="55833" y1="6389" x2="69667" y2="7500"/>
                        <a14:foregroundMark x1="69667" y1="7500" x2="78167" y2="12500"/>
                        <a14:foregroundMark x1="78167" y1="12500" x2="86667" y2="11111"/>
                        <a14:foregroundMark x1="86667" y1="11111" x2="88667" y2="88611"/>
                        <a14:foregroundMark x1="88667" y1="88611" x2="77500" y2="95833"/>
                        <a14:foregroundMark x1="77500" y1="95833" x2="43333" y2="93333"/>
                        <a14:foregroundMark x1="43333" y1="93333" x2="19000" y2="86944"/>
                        <a14:foregroundMark x1="19000" y1="86944" x2="15833" y2="81111"/>
                        <a14:foregroundMark x1="8500" y1="90833" x2="20833" y2="86667"/>
                        <a14:foregroundMark x1="20833" y1="86667" x2="33500" y2="93611"/>
                        <a14:foregroundMark x1="33500" y1="93611" x2="33500" y2="93611"/>
                        <a14:foregroundMark x1="34833" y1="93889" x2="26500" y2="91944"/>
                        <a14:foregroundMark x1="15167" y1="92778" x2="23333" y2="94167"/>
                        <a14:foregroundMark x1="11833" y1="44722" x2="15333" y2="79722"/>
                        <a14:foregroundMark x1="9500" y1="92778" x2="13500" y2="93056"/>
                        <a14:foregroundMark x1="10333" y1="44722" x2="12500" y2="76389"/>
                        <a14:foregroundMark x1="10500" y1="71667" x2="15000" y2="86111"/>
                        <a14:foregroundMark x1="28333" y1="91944" x2="39000" y2="96944"/>
                        <a14:foregroundMark x1="43000" y1="90556" x2="52167" y2="90000"/>
                        <a14:foregroundMark x1="52167" y1="90000" x2="63167" y2="90000"/>
                        <a14:foregroundMark x1="63167" y1="90000" x2="84833" y2="87500"/>
                        <a14:foregroundMark x1="84833" y1="87500" x2="84500" y2="87500"/>
                        <a14:foregroundMark x1="89500" y1="65000" x2="90333" y2="78611"/>
                        <a14:foregroundMark x1="91833" y1="88611" x2="90333" y2="95000"/>
                        <a14:foregroundMark x1="91833" y1="84167" x2="91833" y2="84167"/>
                        <a14:foregroundMark x1="91167" y1="83889" x2="91167" y2="90278"/>
                        <a14:foregroundMark x1="10500" y1="12500" x2="21500" y2="9444"/>
                        <a14:foregroundMark x1="11667" y1="13611" x2="9833" y2="29444"/>
                        <a14:foregroundMark x1="9833" y1="29444" x2="10833" y2="85833"/>
                        <a14:foregroundMark x1="9833" y1="54722" x2="10500" y2="81111"/>
                        <a14:foregroundMark x1="10000" y1="20278" x2="10000" y2="20278"/>
                        <a14:foregroundMark x1="9500" y1="17222" x2="10500" y2="25833"/>
                        <a14:foregroundMark x1="77000" y1="10278" x2="82833" y2="10556"/>
                        <a14:foregroundMark x1="45667" y1="88611" x2="75167" y2="76944"/>
                        <a14:foregroundMark x1="84167" y1="79444" x2="87167" y2="85278"/>
                        <a14:foregroundMark x1="86167" y1="96111" x2="86167" y2="96111"/>
                        <a14:foregroundMark x1="33833" y1="80833" x2="42333" y2="87500"/>
                        <a14:foregroundMark x1="42333" y1="87500" x2="46000" y2="86111"/>
                        <a14:foregroundMark x1="27167" y1="80833" x2="30833" y2="89722"/>
                        <a14:foregroundMark x1="9500" y1="59722" x2="11000" y2="83056"/>
                        <a14:foregroundMark x1="10167" y1="83056" x2="10167" y2="66111"/>
                        <a14:foregroundMark x1="9000" y1="65000" x2="10500" y2="76944"/>
                        <a14:foregroundMark x1="75000" y1="85000" x2="70833" y2="92222"/>
                      </a14:backgroundRemoval>
                    </a14:imgEffect>
                  </a14:imgLayer>
                </a14:imgProps>
              </a:ext>
              <a:ext uri="{28A0092B-C50C-407E-A947-70E740481C1C}">
                <a14:useLocalDpi xmlns:a14="http://schemas.microsoft.com/office/drawing/2010/main" val="0"/>
              </a:ext>
            </a:extLst>
          </a:blip>
          <a:srcRect/>
          <a:stretch>
            <a:fillRect/>
          </a:stretch>
        </p:blipFill>
        <p:spPr bwMode="auto">
          <a:xfrm>
            <a:off x="6645727" y="601980"/>
            <a:ext cx="5715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Window Cartoon Images – Browse 150,682 Stock Photos, Vectors, and Video |  Adobe Stock">
            <a:extLst>
              <a:ext uri="{FF2B5EF4-FFF2-40B4-BE49-F238E27FC236}">
                <a16:creationId xmlns="" xmlns:a16="http://schemas.microsoft.com/office/drawing/2014/main" id="{15227046-1D47-7C53-1AD5-830E11927144}"/>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5556" b="95556" l="7257" r="92743">
                        <a14:foregroundMark x1="12743" y1="16944" x2="24779" y2="76667"/>
                        <a14:foregroundMark x1="24779" y1="76667" x2="24779" y2="76667"/>
                        <a14:foregroundMark x1="10088" y1="23056" x2="19823" y2="29444"/>
                        <a14:foregroundMark x1="19823" y1="29444" x2="78584" y2="37500"/>
                        <a14:foregroundMark x1="78584" y1="37500" x2="90265" y2="29167"/>
                        <a14:foregroundMark x1="90265" y1="29167" x2="90442" y2="28333"/>
                        <a14:foregroundMark x1="88850" y1="16111" x2="90619" y2="63333"/>
                        <a14:foregroundMark x1="90619" y1="63333" x2="87965" y2="78056"/>
                        <a14:foregroundMark x1="87965" y1="78056" x2="78230" y2="88611"/>
                        <a14:foregroundMark x1="78230" y1="88611" x2="38407" y2="96111"/>
                        <a14:foregroundMark x1="38407" y1="96111" x2="26372" y2="82222"/>
                        <a14:foregroundMark x1="26372" y1="82222" x2="44425" y2="76667"/>
                        <a14:foregroundMark x1="44425" y1="76667" x2="47080" y2="38056"/>
                        <a14:foregroundMark x1="47080" y1="38056" x2="53628" y2="27500"/>
                        <a14:foregroundMark x1="53628" y1="27500" x2="71858" y2="28056"/>
                        <a14:foregroundMark x1="71858" y1="28056" x2="80708" y2="20278"/>
                        <a14:foregroundMark x1="80708" y1="20278" x2="80885" y2="20833"/>
                        <a14:foregroundMark x1="26372" y1="11667" x2="31504" y2="46111"/>
                        <a14:foregroundMark x1="31504" y1="46111" x2="31504" y2="46389"/>
                        <a14:foregroundMark x1="11504" y1="10278" x2="8319" y2="53611"/>
                        <a14:foregroundMark x1="7257" y1="18889" x2="12389" y2="67222"/>
                        <a14:foregroundMark x1="12389" y1="67222" x2="10973" y2="80833"/>
                        <a14:foregroundMark x1="10796" y1="76667" x2="34159" y2="85833"/>
                        <a14:foregroundMark x1="34159" y1="85833" x2="61062" y2="83889"/>
                        <a14:foregroundMark x1="61062" y1="83889" x2="70619" y2="85000"/>
                        <a14:foregroundMark x1="70619" y1="85000" x2="76637" y2="82778"/>
                        <a14:foregroundMark x1="90973" y1="11667" x2="93274" y2="69167"/>
                        <a14:foregroundMark x1="92035" y1="76111" x2="91681" y2="87222"/>
                        <a14:foregroundMark x1="84425" y1="90556" x2="76460" y2="92500"/>
                        <a14:foregroundMark x1="65133" y1="56111" x2="83894" y2="71389"/>
                        <a14:foregroundMark x1="83894" y1="71389" x2="83894" y2="71389"/>
                        <a14:foregroundMark x1="75221" y1="27222" x2="83894" y2="30278"/>
                        <a14:foregroundMark x1="83894" y1="30278" x2="83894" y2="30556"/>
                        <a14:foregroundMark x1="70796" y1="65000" x2="77699" y2="79444"/>
                        <a14:foregroundMark x1="77699" y1="79444" x2="77699" y2="79444"/>
                        <a14:foregroundMark x1="31504" y1="76111" x2="42301" y2="72778"/>
                        <a14:foregroundMark x1="42301" y1="72778" x2="55575" y2="72778"/>
                        <a14:foregroundMark x1="55575" y1="72778" x2="63894" y2="69722"/>
                        <a14:foregroundMark x1="29735" y1="54167" x2="35752" y2="66111"/>
                        <a14:foregroundMark x1="36637" y1="20556" x2="36637" y2="20556"/>
                        <a14:foregroundMark x1="36637" y1="20556" x2="31858" y2="22778"/>
                        <a14:foregroundMark x1="86549" y1="8611" x2="78761" y2="12500"/>
                        <a14:foregroundMark x1="72389" y1="33889" x2="82124" y2="53056"/>
                        <a14:foregroundMark x1="8319" y1="83333" x2="8319" y2="83333"/>
                        <a14:foregroundMark x1="9912" y1="93611" x2="9912" y2="93611"/>
                        <a14:foregroundMark x1="18761" y1="92778" x2="18761" y2="92778"/>
                        <a14:foregroundMark x1="61062" y1="6111" x2="61062" y2="6111"/>
                        <a14:foregroundMark x1="61062" y1="6944" x2="61062" y2="6944"/>
                        <a14:foregroundMark x1="60177" y1="7500" x2="60177" y2="7500"/>
                        <a14:foregroundMark x1="58938" y1="7500" x2="45664" y2="9722"/>
                        <a14:foregroundMark x1="68850" y1="9722" x2="78938" y2="5556"/>
                        <a14:foregroundMark x1="15929" y1="7500" x2="25664" y2="8611"/>
                        <a14:foregroundMark x1="25664" y1="8611" x2="38584" y2="7500"/>
                        <a14:foregroundMark x1="38584" y1="7500" x2="46903" y2="7778"/>
                        <a14:foregroundMark x1="71504" y1="12500" x2="70796" y2="29444"/>
                        <a14:foregroundMark x1="9735" y1="83056" x2="9735" y2="83056"/>
                        <a14:foregroundMark x1="8142" y1="83056" x2="16991" y2="91944"/>
                        <a14:foregroundMark x1="16991" y1="91944" x2="17699" y2="91667"/>
                        <a14:foregroundMark x1="26726" y1="93889" x2="26726" y2="93889"/>
                      </a14:backgroundRemoval>
                    </a14:imgEffect>
                  </a14:imgLayer>
                </a14:imgProps>
              </a:ext>
              <a:ext uri="{28A0092B-C50C-407E-A947-70E740481C1C}">
                <a14:useLocalDpi xmlns:a14="http://schemas.microsoft.com/office/drawing/2010/main" val="0"/>
              </a:ext>
            </a:extLst>
          </a:blip>
          <a:srcRect/>
          <a:stretch>
            <a:fillRect/>
          </a:stretch>
        </p:blipFill>
        <p:spPr bwMode="auto">
          <a:xfrm>
            <a:off x="455160" y="601980"/>
            <a:ext cx="5381625" cy="3429000"/>
          </a:xfrm>
          <a:prstGeom prst="rect">
            <a:avLst/>
          </a:prstGeom>
          <a:noFill/>
          <a:extLst>
            <a:ext uri="{909E8E84-426E-40DD-AFC4-6F175D3DCCD1}">
              <a14:hiddenFill xmlns:a14="http://schemas.microsoft.com/office/drawing/2010/main">
                <a:solidFill>
                  <a:srgbClr val="FFFFFF"/>
                </a:solidFill>
              </a14:hiddenFill>
            </a:ext>
          </a:extLst>
        </p:spPr>
      </p:pic>
      <p:sp>
        <p:nvSpPr>
          <p:cNvPr id="12" name="Speech Bubble: Oval 11">
            <a:extLst>
              <a:ext uri="{FF2B5EF4-FFF2-40B4-BE49-F238E27FC236}">
                <a16:creationId xmlns="" xmlns:a16="http://schemas.microsoft.com/office/drawing/2014/main" id="{C4C24615-E616-864B-EFD4-E28DCFCDC23F}"/>
              </a:ext>
            </a:extLst>
          </p:cNvPr>
          <p:cNvSpPr/>
          <p:nvPr/>
        </p:nvSpPr>
        <p:spPr>
          <a:xfrm>
            <a:off x="138921" y="1102317"/>
            <a:ext cx="3532668" cy="2209908"/>
          </a:xfrm>
          <a:prstGeom prst="wedgeEllipseCallout">
            <a:avLst>
              <a:gd name="adj1" fmla="val 9585"/>
              <a:gd name="adj2" fmla="val 62337"/>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3" name="Speech Bubble: Oval 12">
            <a:extLst>
              <a:ext uri="{FF2B5EF4-FFF2-40B4-BE49-F238E27FC236}">
                <a16:creationId xmlns="" xmlns:a16="http://schemas.microsoft.com/office/drawing/2014/main" id="{CD2F45FE-F5EC-B0FC-81F9-3C37F87E4570}"/>
              </a:ext>
            </a:extLst>
          </p:cNvPr>
          <p:cNvSpPr/>
          <p:nvPr/>
        </p:nvSpPr>
        <p:spPr>
          <a:xfrm>
            <a:off x="4189489" y="1102317"/>
            <a:ext cx="3532668" cy="2066346"/>
          </a:xfrm>
          <a:prstGeom prst="wedgeEllipseCallout">
            <a:avLst>
              <a:gd name="adj1" fmla="val 4922"/>
              <a:gd name="adj2" fmla="val 67318"/>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4" name="Picture 13">
            <a:extLst>
              <a:ext uri="{FF2B5EF4-FFF2-40B4-BE49-F238E27FC236}">
                <a16:creationId xmlns="" xmlns:a16="http://schemas.microsoft.com/office/drawing/2014/main" id="{20D2F095-E9A5-DB27-5BE8-946E6A1EC95B}"/>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9434" b="95126" l="3302" r="30566">
                        <a14:foregroundMark x1="16132" y1="92453" x2="16132" y2="92453"/>
                        <a14:foregroundMark x1="17075" y1="95283" x2="17075" y2="95283"/>
                        <a14:foregroundMark x1="30566" y1="40094" x2="30566" y2="40094"/>
                        <a14:backgroundMark x1="23396" y1="77987" x2="23396" y2="77987"/>
                      </a14:backgroundRemoval>
                    </a14:imgEffect>
                  </a14:imgLayer>
                </a14:imgProps>
              </a:ext>
              <a:ext uri="{28A0092B-C50C-407E-A947-70E740481C1C}">
                <a14:useLocalDpi xmlns:a14="http://schemas.microsoft.com/office/drawing/2010/main" val="0"/>
              </a:ext>
            </a:extLst>
          </a:blip>
          <a:srcRect r="66680" b="1155"/>
          <a:stretch/>
        </p:blipFill>
        <p:spPr>
          <a:xfrm>
            <a:off x="795104" y="2680085"/>
            <a:ext cx="2252903" cy="4009993"/>
          </a:xfrm>
          <a:prstGeom prst="rect">
            <a:avLst/>
          </a:prstGeom>
        </p:spPr>
      </p:pic>
      <p:pic>
        <p:nvPicPr>
          <p:cNvPr id="15" name="Picture 14">
            <a:extLst>
              <a:ext uri="{FF2B5EF4-FFF2-40B4-BE49-F238E27FC236}">
                <a16:creationId xmlns="" xmlns:a16="http://schemas.microsoft.com/office/drawing/2014/main" id="{61E69B77-674D-94E0-6C83-1C6F7A062AF9}"/>
              </a:ext>
            </a:extLst>
          </p:cNvPr>
          <p:cNvPicPr>
            <a:picLocks noChangeAspect="1"/>
          </p:cNvPicPr>
          <p:nvPr/>
        </p:nvPicPr>
        <p:blipFill rotWithShape="1">
          <a:blip r:embed="rId11">
            <a:extLst>
              <a:ext uri="{BEBA8EAE-BF5A-486C-A8C5-ECC9F3942E4B}">
                <a14:imgProps xmlns:a14="http://schemas.microsoft.com/office/drawing/2010/main">
                  <a14:imgLayer r:embed="rId10">
                    <a14:imgEffect>
                      <a14:backgroundRemoval t="9906" b="94182" l="69906" r="96604">
                        <a14:foregroundMark x1="69906" y1="42138" x2="69906" y2="42138"/>
                        <a14:foregroundMark x1="82264" y1="94182" x2="82264" y2="94182"/>
                      </a14:backgroundRemoval>
                    </a14:imgEffect>
                  </a14:imgLayer>
                </a14:imgProps>
              </a:ext>
              <a:ext uri="{28A0092B-C50C-407E-A947-70E740481C1C}">
                <a14:useLocalDpi xmlns:a14="http://schemas.microsoft.com/office/drawing/2010/main" val="0"/>
              </a:ext>
            </a:extLst>
          </a:blip>
          <a:srcRect l="67732" t="-1" b="-5412"/>
          <a:stretch/>
        </p:blipFill>
        <p:spPr>
          <a:xfrm>
            <a:off x="5512683" y="2750062"/>
            <a:ext cx="2095803" cy="4107938"/>
          </a:xfrm>
          <a:prstGeom prst="rect">
            <a:avLst/>
          </a:prstGeom>
        </p:spPr>
      </p:pic>
      <p:sp>
        <p:nvSpPr>
          <p:cNvPr id="17" name="TextBox 16">
            <a:extLst>
              <a:ext uri="{FF2B5EF4-FFF2-40B4-BE49-F238E27FC236}">
                <a16:creationId xmlns="" xmlns:a16="http://schemas.microsoft.com/office/drawing/2014/main" id="{BB12DE3F-43FC-A966-50BA-194DEFDB4956}"/>
              </a:ext>
            </a:extLst>
          </p:cNvPr>
          <p:cNvSpPr txBox="1"/>
          <p:nvPr/>
        </p:nvSpPr>
        <p:spPr>
          <a:xfrm>
            <a:off x="4159427" y="1514773"/>
            <a:ext cx="3619754"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Lớp trưởng báo cáo kết quả học tập của lớp trong tuần</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8" name="TextBox 17">
            <a:extLst>
              <a:ext uri="{FF2B5EF4-FFF2-40B4-BE49-F238E27FC236}">
                <a16:creationId xmlns="" xmlns:a16="http://schemas.microsoft.com/office/drawing/2014/main" id="{C0EE8C72-C312-DC46-0952-308315BAE5F4}"/>
              </a:ext>
            </a:extLst>
          </p:cNvPr>
          <p:cNvSpPr txBox="1"/>
          <p:nvPr/>
        </p:nvSpPr>
        <p:spPr>
          <a:xfrm>
            <a:off x="327973" y="1408539"/>
            <a:ext cx="3055909"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tổ</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trưởng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kết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quả</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hoạt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động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tuần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tổ</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1" name="Picture 18">
            <a:extLst>
              <a:ext uri="{FF2B5EF4-FFF2-40B4-BE49-F238E27FC236}">
                <a16:creationId xmlns="" xmlns:a16="http://schemas.microsoft.com/office/drawing/2014/main" id="{426C3D0D-79CD-6D9E-477F-CF34D777344F}"/>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9826814" y="3660682"/>
            <a:ext cx="1639873" cy="3161202"/>
          </a:xfrm>
          <a:prstGeom prst="rect">
            <a:avLst/>
          </a:prstGeom>
        </p:spPr>
      </p:pic>
      <p:pic>
        <p:nvPicPr>
          <p:cNvPr id="3" name="Picture 2">
            <a:extLst>
              <a:ext uri="{FF2B5EF4-FFF2-40B4-BE49-F238E27FC236}">
                <a16:creationId xmlns="" xmlns:a16="http://schemas.microsoft.com/office/drawing/2014/main" id="{DCB77053-80F4-622E-2051-26EAFF104AAE}"/>
              </a:ext>
            </a:extLst>
          </p:cNvPr>
          <p:cNvPicPr>
            <a:picLocks noChangeAspect="1"/>
          </p:cNvPicPr>
          <p:nvPr/>
        </p:nvPicPr>
        <p:blipFill>
          <a:blip r:embed="rId14"/>
          <a:stretch>
            <a:fillRect/>
          </a:stretch>
        </p:blipFill>
        <p:spPr>
          <a:xfrm>
            <a:off x="7379402" y="1027067"/>
            <a:ext cx="4310246" cy="2517866"/>
          </a:xfrm>
          <a:prstGeom prst="rect">
            <a:avLst/>
          </a:prstGeom>
        </p:spPr>
      </p:pic>
    </p:spTree>
    <p:extLst>
      <p:ext uri="{BB962C8B-B14F-4D97-AF65-F5344CB8AC3E}">
        <p14:creationId xmlns:p14="http://schemas.microsoft.com/office/powerpoint/2010/main" val="97429144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500" fill="hold"/>
                                        <p:tgtEl>
                                          <p:spTgt spid="12"/>
                                        </p:tgtEl>
                                        <p:attrNameLst>
                                          <p:attrName>ppt_x</p:attrName>
                                        </p:attrNameLst>
                                      </p:cBhvr>
                                      <p:tavLst>
                                        <p:tav tm="0">
                                          <p:val>
                                            <p:strVal val="#ppt_x"/>
                                          </p:val>
                                        </p:tav>
                                        <p:tav tm="100000">
                                          <p:val>
                                            <p:strVal val="#ppt_x"/>
                                          </p:val>
                                        </p:tav>
                                      </p:tavLst>
                                    </p:anim>
                                    <p:anim calcmode="lin" valueType="num">
                                      <p:cBhvr additive="base">
                                        <p:cTn id="11" dur="500" fill="hold"/>
                                        <p:tgtEl>
                                          <p:spTgt spid="12"/>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7" grpId="0"/>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DF5A0"/>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1" y="1"/>
            <a:ext cx="12192000" cy="500912"/>
          </a:xfrm>
          <a:prstGeom prst="rect">
            <a:avLst/>
          </a:prstGeom>
        </p:spPr>
      </p:pic>
      <p:pic>
        <p:nvPicPr>
          <p:cNvPr id="10" name="Picture 2" descr="60+ ảnh nền Powerpoint dễ thương, cute để làm slide">
            <a:extLst>
              <a:ext uri="{FF2B5EF4-FFF2-40B4-BE49-F238E27FC236}">
                <a16:creationId xmlns="" xmlns:a16="http://schemas.microsoft.com/office/drawing/2014/main" id="{26766689-86AF-D84D-E29E-DB66586DEA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1665" y="0"/>
            <a:ext cx="6968669" cy="469387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Cartoon sunflower Vector Art Stock Images | Depositphotos">
            <a:extLst>
              <a:ext uri="{FF2B5EF4-FFF2-40B4-BE49-F238E27FC236}">
                <a16:creationId xmlns="" xmlns:a16="http://schemas.microsoft.com/office/drawing/2014/main" id="{B42A0250-D70A-DB72-EADB-609494830426}"/>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18889"/>
          <a:stretch/>
        </p:blipFill>
        <p:spPr bwMode="auto">
          <a:xfrm>
            <a:off x="8792785" y="2764971"/>
            <a:ext cx="3399215" cy="4111443"/>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3" descr="248288a694d7a183367fb0367a596b10">
            <a:extLst>
              <a:ext uri="{FF2B5EF4-FFF2-40B4-BE49-F238E27FC236}">
                <a16:creationId xmlns="" xmlns:a16="http://schemas.microsoft.com/office/drawing/2014/main" id="{9FF31813-2420-DE8A-5358-6CD12010866A}"/>
              </a:ext>
            </a:extLst>
          </p:cNvPr>
          <p:cNvPicPr>
            <a:picLocks noChangeAspect="1"/>
          </p:cNvPicPr>
          <p:nvPr/>
        </p:nvPicPr>
        <p:blipFill rotWithShape="1">
          <a:blip r:embed="rId6"/>
          <a:srcRect t="2930" r="47641"/>
          <a:stretch/>
        </p:blipFill>
        <p:spPr>
          <a:xfrm>
            <a:off x="-27940" y="5297213"/>
            <a:ext cx="12219941" cy="1579201"/>
          </a:xfrm>
          <a:prstGeom prst="rect">
            <a:avLst/>
          </a:prstGeom>
        </p:spPr>
      </p:pic>
      <p:pic>
        <p:nvPicPr>
          <p:cNvPr id="12" name="Picture 4" descr="Cute For Teachers Clipart Transparent PNG Hd, Cute Teacher Clipart, Lovely,  Teacher, Clipart PNG Image For Free Download">
            <a:extLst>
              <a:ext uri="{FF2B5EF4-FFF2-40B4-BE49-F238E27FC236}">
                <a16:creationId xmlns="" xmlns:a16="http://schemas.microsoft.com/office/drawing/2014/main" id="{33AA2517-CE52-314A-92E9-E2EFA2CCF654}"/>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1563" l="10000" r="90000">
                        <a14:foregroundMark x1="57188" y1="91563" x2="57188" y2="9156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240971" y="1132115"/>
            <a:ext cx="6096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 xmlns:a16="http://schemas.microsoft.com/office/drawing/2014/main" id="{991F4B9F-4D50-AC24-F730-16D02AA62F47}"/>
              </a:ext>
            </a:extLst>
          </p:cNvPr>
          <p:cNvSpPr txBox="1"/>
          <p:nvPr/>
        </p:nvSpPr>
        <p:spPr>
          <a:xfrm>
            <a:off x="3527448" y="2175788"/>
            <a:ext cx="4825746"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Ưu</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điểm</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Ở ĐÂY</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Ở ĐÂY </a:t>
            </a:r>
          </a:p>
        </p:txBody>
      </p:sp>
      <p:pic>
        <p:nvPicPr>
          <p:cNvPr id="2" name="Picture 1">
            <a:extLst>
              <a:ext uri="{FF2B5EF4-FFF2-40B4-BE49-F238E27FC236}">
                <a16:creationId xmlns="" xmlns:a16="http://schemas.microsoft.com/office/drawing/2014/main" id="{FC1C389B-FC3F-7BDB-D818-A843B7BE3B16}"/>
              </a:ext>
            </a:extLst>
          </p:cNvPr>
          <p:cNvPicPr>
            <a:picLocks noChangeAspect="1"/>
          </p:cNvPicPr>
          <p:nvPr/>
        </p:nvPicPr>
        <p:blipFill>
          <a:blip r:embed="rId9"/>
          <a:stretch>
            <a:fillRect/>
          </a:stretch>
        </p:blipFill>
        <p:spPr>
          <a:xfrm>
            <a:off x="3787317" y="514651"/>
            <a:ext cx="4712616" cy="1847248"/>
          </a:xfrm>
          <a:prstGeom prst="rect">
            <a:avLst/>
          </a:prstGeom>
        </p:spPr>
      </p:pic>
    </p:spTree>
    <p:extLst>
      <p:ext uri="{BB962C8B-B14F-4D97-AF65-F5344CB8AC3E}">
        <p14:creationId xmlns:p14="http://schemas.microsoft.com/office/powerpoint/2010/main" val="144466560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60+ ảnh nền Powerpoint dễ thương, cute để làm slide">
            <a:extLst>
              <a:ext uri="{FF2B5EF4-FFF2-40B4-BE49-F238E27FC236}">
                <a16:creationId xmlns="" xmlns:a16="http://schemas.microsoft.com/office/drawing/2014/main" id="{A99D90CB-789B-5C3F-AD81-5EFC511392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1665" y="0"/>
            <a:ext cx="6968669" cy="469387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Cartoon sunflower Vector Art Stock Images | Depositphotos">
            <a:extLst>
              <a:ext uri="{FF2B5EF4-FFF2-40B4-BE49-F238E27FC236}">
                <a16:creationId xmlns="" xmlns:a16="http://schemas.microsoft.com/office/drawing/2014/main" id="{D7A89081-6D21-2CFD-0746-6BBA4A0716C6}"/>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18889"/>
          <a:stretch/>
        </p:blipFill>
        <p:spPr bwMode="auto">
          <a:xfrm>
            <a:off x="8792785" y="2764971"/>
            <a:ext cx="3399215" cy="4111443"/>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3" descr="248288a694d7a183367fb0367a596b10">
            <a:extLst>
              <a:ext uri="{FF2B5EF4-FFF2-40B4-BE49-F238E27FC236}">
                <a16:creationId xmlns="" xmlns:a16="http://schemas.microsoft.com/office/drawing/2014/main" id="{EFD3BF71-1003-DA25-84B3-FD9C3EBAAEE0}"/>
              </a:ext>
            </a:extLst>
          </p:cNvPr>
          <p:cNvPicPr>
            <a:picLocks noChangeAspect="1"/>
          </p:cNvPicPr>
          <p:nvPr/>
        </p:nvPicPr>
        <p:blipFill rotWithShape="1">
          <a:blip r:embed="rId5"/>
          <a:srcRect t="2930" r="47641"/>
          <a:stretch/>
        </p:blipFill>
        <p:spPr>
          <a:xfrm>
            <a:off x="-27940" y="5297213"/>
            <a:ext cx="12219941" cy="1579201"/>
          </a:xfrm>
          <a:prstGeom prst="rect">
            <a:avLst/>
          </a:prstGeom>
        </p:spPr>
      </p:pic>
      <p:pic>
        <p:nvPicPr>
          <p:cNvPr id="6" name="Picture 4" descr="Cute For Teachers Clipart Transparent PNG Hd, Cute Teacher Clipart, Lovely,  Teacher, Clipart PNG Image For Free Download">
            <a:extLst>
              <a:ext uri="{FF2B5EF4-FFF2-40B4-BE49-F238E27FC236}">
                <a16:creationId xmlns="" xmlns:a16="http://schemas.microsoft.com/office/drawing/2014/main" id="{64CF37A8-0BAC-E290-6BFA-A804E8A755C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1563" l="10000" r="90000">
                        <a14:foregroundMark x1="57188" y1="91563" x2="57188" y2="9156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240971" y="1132115"/>
            <a:ext cx="6096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 xmlns:a16="http://schemas.microsoft.com/office/drawing/2014/main" id="{14175DB5-89F2-EA94-D6EF-9B0E71B352A7}"/>
              </a:ext>
            </a:extLst>
          </p:cNvPr>
          <p:cNvSpPr txBox="1"/>
          <p:nvPr/>
        </p:nvSpPr>
        <p:spPr>
          <a:xfrm>
            <a:off x="3527448" y="2175788"/>
            <a:ext cx="4825746"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Hạn chế:</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Ở ĐÂY</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Ở ĐÂY </a:t>
            </a:r>
          </a:p>
        </p:txBody>
      </p:sp>
      <p:pic>
        <p:nvPicPr>
          <p:cNvPr id="8" name="Picture 7">
            <a:extLst>
              <a:ext uri="{FF2B5EF4-FFF2-40B4-BE49-F238E27FC236}">
                <a16:creationId xmlns="" xmlns:a16="http://schemas.microsoft.com/office/drawing/2014/main" id="{2C904738-0B5D-EDB8-193C-4D29822DCA07}"/>
              </a:ext>
            </a:extLst>
          </p:cNvPr>
          <p:cNvPicPr>
            <a:picLocks noChangeAspect="1"/>
          </p:cNvPicPr>
          <p:nvPr/>
        </p:nvPicPr>
        <p:blipFill>
          <a:blip r:embed="rId8"/>
          <a:stretch>
            <a:fillRect/>
          </a:stretch>
        </p:blipFill>
        <p:spPr>
          <a:xfrm>
            <a:off x="3625392" y="457501"/>
            <a:ext cx="4712616" cy="1847248"/>
          </a:xfrm>
          <a:prstGeom prst="rect">
            <a:avLst/>
          </a:prstGeom>
        </p:spPr>
      </p:pic>
    </p:spTree>
    <p:extLst>
      <p:ext uri="{BB962C8B-B14F-4D97-AF65-F5344CB8AC3E}">
        <p14:creationId xmlns:p14="http://schemas.microsoft.com/office/powerpoint/2010/main" val="176017797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4">
            <a:extLst>
              <a:ext uri="{FF2B5EF4-FFF2-40B4-BE49-F238E27FC236}">
                <a16:creationId xmlns="" xmlns:a16="http://schemas.microsoft.com/office/drawing/2014/main" id="{0F69F1E0-6477-332E-206F-B3F9FB1D4683}"/>
              </a:ext>
            </a:extLst>
          </p:cNvPr>
          <p:cNvPicPr>
            <a:picLocks noChangeAspect="1"/>
          </p:cNvPicPr>
          <p:nvPr/>
        </p:nvPicPr>
        <p:blipFill>
          <a:blip r:embed="rId3"/>
          <a:srcRect/>
          <a:stretch>
            <a:fillRect/>
          </a:stretch>
        </p:blipFill>
        <p:spPr>
          <a:xfrm>
            <a:off x="0" y="4541520"/>
            <a:ext cx="12192000" cy="2316480"/>
          </a:xfrm>
          <a:prstGeom prst="rect">
            <a:avLst/>
          </a:prstGeom>
        </p:spPr>
      </p:pic>
      <p:pic>
        <p:nvPicPr>
          <p:cNvPr id="3" name="Picture 2" descr="Chalkboard Green Cartoon Images – Browse 7,217 Stock Photos, Vectors, and  Video | Adobe Stock">
            <a:extLst>
              <a:ext uri="{FF2B5EF4-FFF2-40B4-BE49-F238E27FC236}">
                <a16:creationId xmlns="" xmlns:a16="http://schemas.microsoft.com/office/drawing/2014/main" id="{843D725B-DF8F-49F6-51E5-194B10F262C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167" b="96667" l="9000" r="91667">
                        <a14:foregroundMark x1="12333" y1="15833" x2="11000" y2="35000"/>
                        <a14:foregroundMark x1="14167" y1="9444" x2="24167" y2="10556"/>
                        <a14:foregroundMark x1="24167" y1="10556" x2="55833" y2="6389"/>
                        <a14:foregroundMark x1="55833" y1="6389" x2="69667" y2="7500"/>
                        <a14:foregroundMark x1="69667" y1="7500" x2="78167" y2="12500"/>
                        <a14:foregroundMark x1="78167" y1="12500" x2="86667" y2="11111"/>
                        <a14:foregroundMark x1="86667" y1="11111" x2="88667" y2="88611"/>
                        <a14:foregroundMark x1="88667" y1="88611" x2="77500" y2="95833"/>
                        <a14:foregroundMark x1="77500" y1="95833" x2="43333" y2="93333"/>
                        <a14:foregroundMark x1="43333" y1="93333" x2="19000" y2="86944"/>
                        <a14:foregroundMark x1="19000" y1="86944" x2="15833" y2="81111"/>
                        <a14:foregroundMark x1="8500" y1="90833" x2="20833" y2="86667"/>
                        <a14:foregroundMark x1="20833" y1="86667" x2="33500" y2="93611"/>
                        <a14:foregroundMark x1="33500" y1="93611" x2="33500" y2="93611"/>
                        <a14:foregroundMark x1="34833" y1="93889" x2="26500" y2="91944"/>
                        <a14:foregroundMark x1="15167" y1="92778" x2="23333" y2="94167"/>
                        <a14:foregroundMark x1="11833" y1="44722" x2="15333" y2="79722"/>
                        <a14:foregroundMark x1="9500" y1="92778" x2="13500" y2="93056"/>
                        <a14:foregroundMark x1="10333" y1="44722" x2="12500" y2="76389"/>
                        <a14:foregroundMark x1="10500" y1="71667" x2="15000" y2="86111"/>
                        <a14:foregroundMark x1="28333" y1="91944" x2="39000" y2="96944"/>
                        <a14:foregroundMark x1="43000" y1="90556" x2="52167" y2="90000"/>
                        <a14:foregroundMark x1="52167" y1="90000" x2="63167" y2="90000"/>
                        <a14:foregroundMark x1="63167" y1="90000" x2="84833" y2="87500"/>
                        <a14:foregroundMark x1="84833" y1="87500" x2="84500" y2="87500"/>
                        <a14:foregroundMark x1="89500" y1="65000" x2="90333" y2="78611"/>
                        <a14:foregroundMark x1="91833" y1="88611" x2="90333" y2="95000"/>
                        <a14:foregroundMark x1="91833" y1="84167" x2="91833" y2="84167"/>
                        <a14:foregroundMark x1="91167" y1="83889" x2="91167" y2="90278"/>
                        <a14:foregroundMark x1="10500" y1="12500" x2="21500" y2="9444"/>
                        <a14:foregroundMark x1="11667" y1="13611" x2="9833" y2="29444"/>
                        <a14:foregroundMark x1="9833" y1="29444" x2="10833" y2="85833"/>
                        <a14:foregroundMark x1="9833" y1="54722" x2="10500" y2="81111"/>
                        <a14:foregroundMark x1="10000" y1="20278" x2="10000" y2="20278"/>
                        <a14:foregroundMark x1="9500" y1="17222" x2="10500" y2="25833"/>
                        <a14:foregroundMark x1="77000" y1="10278" x2="82833" y2="10556"/>
                        <a14:foregroundMark x1="45667" y1="88611" x2="75167" y2="76944"/>
                        <a14:foregroundMark x1="84167" y1="79444" x2="87167" y2="85278"/>
                        <a14:foregroundMark x1="86167" y1="96111" x2="86167" y2="96111"/>
                        <a14:foregroundMark x1="33833" y1="80833" x2="42333" y2="87500"/>
                        <a14:foregroundMark x1="42333" y1="87500" x2="46000" y2="86111"/>
                        <a14:foregroundMark x1="27167" y1="80833" x2="30833" y2="89722"/>
                        <a14:foregroundMark x1="9500" y1="59722" x2="11000" y2="83056"/>
                        <a14:foregroundMark x1="10167" y1="83056" x2="10167" y2="66111"/>
                        <a14:foregroundMark x1="9000" y1="65000" x2="10500" y2="76944"/>
                        <a14:foregroundMark x1="75000" y1="85000" x2="70833" y2="92222"/>
                      </a14:backgroundRemoval>
                    </a14:imgEffect>
                  </a14:imgLayer>
                </a14:imgProps>
              </a:ext>
              <a:ext uri="{28A0092B-C50C-407E-A947-70E740481C1C}">
                <a14:useLocalDpi xmlns:a14="http://schemas.microsoft.com/office/drawing/2010/main" val="0"/>
              </a:ext>
            </a:extLst>
          </a:blip>
          <a:srcRect/>
          <a:stretch>
            <a:fillRect/>
          </a:stretch>
        </p:blipFill>
        <p:spPr bwMode="auto">
          <a:xfrm>
            <a:off x="6645727" y="601980"/>
            <a:ext cx="5715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Window Cartoon Images – Browse 150,682 Stock Photos, Vectors, and Video |  Adobe Stock">
            <a:extLst>
              <a:ext uri="{FF2B5EF4-FFF2-40B4-BE49-F238E27FC236}">
                <a16:creationId xmlns="" xmlns:a16="http://schemas.microsoft.com/office/drawing/2014/main" id="{9D6ECE7F-4AA3-D66A-54E7-F46E7FF5080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556" b="95556" l="7257" r="92743">
                        <a14:foregroundMark x1="12743" y1="16944" x2="24779" y2="76667"/>
                        <a14:foregroundMark x1="24779" y1="76667" x2="24779" y2="76667"/>
                        <a14:foregroundMark x1="10088" y1="23056" x2="19823" y2="29444"/>
                        <a14:foregroundMark x1="19823" y1="29444" x2="78584" y2="37500"/>
                        <a14:foregroundMark x1="78584" y1="37500" x2="90265" y2="29167"/>
                        <a14:foregroundMark x1="90265" y1="29167" x2="90442" y2="28333"/>
                        <a14:foregroundMark x1="88850" y1="16111" x2="90619" y2="63333"/>
                        <a14:foregroundMark x1="90619" y1="63333" x2="87965" y2="78056"/>
                        <a14:foregroundMark x1="87965" y1="78056" x2="78230" y2="88611"/>
                        <a14:foregroundMark x1="78230" y1="88611" x2="38407" y2="96111"/>
                        <a14:foregroundMark x1="38407" y1="96111" x2="26372" y2="82222"/>
                        <a14:foregroundMark x1="26372" y1="82222" x2="44425" y2="76667"/>
                        <a14:foregroundMark x1="44425" y1="76667" x2="47080" y2="38056"/>
                        <a14:foregroundMark x1="47080" y1="38056" x2="53628" y2="27500"/>
                        <a14:foregroundMark x1="53628" y1="27500" x2="71858" y2="28056"/>
                        <a14:foregroundMark x1="71858" y1="28056" x2="80708" y2="20278"/>
                        <a14:foregroundMark x1="80708" y1="20278" x2="80885" y2="20833"/>
                        <a14:foregroundMark x1="26372" y1="11667" x2="31504" y2="46111"/>
                        <a14:foregroundMark x1="31504" y1="46111" x2="31504" y2="46389"/>
                        <a14:foregroundMark x1="11504" y1="10278" x2="8319" y2="53611"/>
                        <a14:foregroundMark x1="7257" y1="18889" x2="12389" y2="67222"/>
                        <a14:foregroundMark x1="12389" y1="67222" x2="10973" y2="80833"/>
                        <a14:foregroundMark x1="10796" y1="76667" x2="34159" y2="85833"/>
                        <a14:foregroundMark x1="34159" y1="85833" x2="61062" y2="83889"/>
                        <a14:foregroundMark x1="61062" y1="83889" x2="70619" y2="85000"/>
                        <a14:foregroundMark x1="70619" y1="85000" x2="76637" y2="82778"/>
                        <a14:foregroundMark x1="90973" y1="11667" x2="93274" y2="69167"/>
                        <a14:foregroundMark x1="92035" y1="76111" x2="91681" y2="87222"/>
                        <a14:foregroundMark x1="84425" y1="90556" x2="76460" y2="92500"/>
                        <a14:foregroundMark x1="65133" y1="56111" x2="83894" y2="71389"/>
                        <a14:foregroundMark x1="83894" y1="71389" x2="83894" y2="71389"/>
                        <a14:foregroundMark x1="75221" y1="27222" x2="83894" y2="30278"/>
                        <a14:foregroundMark x1="83894" y1="30278" x2="83894" y2="30556"/>
                        <a14:foregroundMark x1="70796" y1="65000" x2="77699" y2="79444"/>
                        <a14:foregroundMark x1="77699" y1="79444" x2="77699" y2="79444"/>
                        <a14:foregroundMark x1="31504" y1="76111" x2="42301" y2="72778"/>
                        <a14:foregroundMark x1="42301" y1="72778" x2="55575" y2="72778"/>
                        <a14:foregroundMark x1="55575" y1="72778" x2="63894" y2="69722"/>
                        <a14:foregroundMark x1="29735" y1="54167" x2="35752" y2="66111"/>
                        <a14:foregroundMark x1="36637" y1="20556" x2="36637" y2="20556"/>
                        <a14:foregroundMark x1="36637" y1="20556" x2="31858" y2="22778"/>
                        <a14:foregroundMark x1="86549" y1="8611" x2="78761" y2="12500"/>
                        <a14:foregroundMark x1="72389" y1="33889" x2="82124" y2="53056"/>
                        <a14:foregroundMark x1="8319" y1="83333" x2="8319" y2="83333"/>
                        <a14:foregroundMark x1="9912" y1="93611" x2="9912" y2="93611"/>
                        <a14:foregroundMark x1="18761" y1="92778" x2="18761" y2="92778"/>
                        <a14:foregroundMark x1="61062" y1="6111" x2="61062" y2="6111"/>
                        <a14:foregroundMark x1="61062" y1="6944" x2="61062" y2="6944"/>
                        <a14:foregroundMark x1="60177" y1="7500" x2="60177" y2="7500"/>
                        <a14:foregroundMark x1="58938" y1="7500" x2="45664" y2="9722"/>
                        <a14:foregroundMark x1="68850" y1="9722" x2="78938" y2="5556"/>
                        <a14:foregroundMark x1="15929" y1="7500" x2="25664" y2="8611"/>
                        <a14:foregroundMark x1="25664" y1="8611" x2="38584" y2="7500"/>
                        <a14:foregroundMark x1="38584" y1="7500" x2="46903" y2="7778"/>
                        <a14:foregroundMark x1="71504" y1="12500" x2="70796" y2="29444"/>
                        <a14:foregroundMark x1="9735" y1="83056" x2="9735" y2="83056"/>
                        <a14:foregroundMark x1="8142" y1="83056" x2="16991" y2="91944"/>
                        <a14:foregroundMark x1="16991" y1="91944" x2="17699" y2="91667"/>
                        <a14:foregroundMark x1="26726" y1="93889" x2="26726" y2="93889"/>
                      </a14:backgroundRemoval>
                    </a14:imgEffect>
                  </a14:imgLayer>
                </a14:imgProps>
              </a:ext>
              <a:ext uri="{28A0092B-C50C-407E-A947-70E740481C1C}">
                <a14:useLocalDpi xmlns:a14="http://schemas.microsoft.com/office/drawing/2010/main" val="0"/>
              </a:ext>
            </a:extLst>
          </a:blip>
          <a:srcRect/>
          <a:stretch>
            <a:fillRect/>
          </a:stretch>
        </p:blipFill>
        <p:spPr bwMode="auto">
          <a:xfrm>
            <a:off x="455160" y="601980"/>
            <a:ext cx="5381625"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 xmlns:a16="http://schemas.microsoft.com/office/drawing/2014/main" id="{668FD6F6-0C7F-9720-D057-022416C438B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9434" b="95126" l="3302" r="30566">
                        <a14:foregroundMark x1="16132" y1="92453" x2="16132" y2="92453"/>
                        <a14:foregroundMark x1="17075" y1="95283" x2="17075" y2="95283"/>
                        <a14:foregroundMark x1="30566" y1="40094" x2="30566" y2="40094"/>
                        <a14:backgroundMark x1="23396" y1="77987" x2="23396" y2="77987"/>
                      </a14:backgroundRemoval>
                    </a14:imgEffect>
                  </a14:imgLayer>
                </a14:imgProps>
              </a:ext>
              <a:ext uri="{28A0092B-C50C-407E-A947-70E740481C1C}">
                <a14:useLocalDpi xmlns:a14="http://schemas.microsoft.com/office/drawing/2010/main" val="0"/>
              </a:ext>
            </a:extLst>
          </a:blip>
          <a:srcRect r="66680" b="1155"/>
          <a:stretch/>
        </p:blipFill>
        <p:spPr>
          <a:xfrm>
            <a:off x="218160" y="2025983"/>
            <a:ext cx="2252903" cy="4009993"/>
          </a:xfrm>
          <a:prstGeom prst="rect">
            <a:avLst/>
          </a:prstGeom>
        </p:spPr>
      </p:pic>
      <p:pic>
        <p:nvPicPr>
          <p:cNvPr id="8" name="Picture 7">
            <a:extLst>
              <a:ext uri="{FF2B5EF4-FFF2-40B4-BE49-F238E27FC236}">
                <a16:creationId xmlns="" xmlns:a16="http://schemas.microsoft.com/office/drawing/2014/main" id="{093E8979-BB87-A653-498B-955DFECAF640}"/>
              </a:ext>
            </a:extLst>
          </p:cNvPr>
          <p:cNvPicPr>
            <a:picLocks noChangeAspect="1"/>
          </p:cNvPicPr>
          <p:nvPr/>
        </p:nvPicPr>
        <p:blipFill rotWithShape="1">
          <a:blip r:embed="rId10">
            <a:extLst>
              <a:ext uri="{BEBA8EAE-BF5A-486C-A8C5-ECC9F3942E4B}">
                <a14:imgProps xmlns:a14="http://schemas.microsoft.com/office/drawing/2010/main">
                  <a14:imgLayer r:embed="rId9">
                    <a14:imgEffect>
                      <a14:backgroundRemoval t="9906" b="94182" l="69906" r="96604">
                        <a14:foregroundMark x1="69906" y1="42138" x2="69906" y2="42138"/>
                        <a14:foregroundMark x1="82264" y1="94182" x2="82264" y2="94182"/>
                      </a14:backgroundRemoval>
                    </a14:imgEffect>
                  </a14:imgLayer>
                </a14:imgProps>
              </a:ext>
              <a:ext uri="{28A0092B-C50C-407E-A947-70E740481C1C}">
                <a14:useLocalDpi xmlns:a14="http://schemas.microsoft.com/office/drawing/2010/main" val="0"/>
              </a:ext>
            </a:extLst>
          </a:blip>
          <a:srcRect l="67732" t="-1" b="-5412"/>
          <a:stretch/>
        </p:blipFill>
        <p:spPr>
          <a:xfrm>
            <a:off x="6770589" y="2148082"/>
            <a:ext cx="2095803" cy="4107938"/>
          </a:xfrm>
          <a:prstGeom prst="rect">
            <a:avLst/>
          </a:prstGeom>
        </p:spPr>
      </p:pic>
      <p:pic>
        <p:nvPicPr>
          <p:cNvPr id="12" name="Picture 18">
            <a:extLst>
              <a:ext uri="{FF2B5EF4-FFF2-40B4-BE49-F238E27FC236}">
                <a16:creationId xmlns="" xmlns:a16="http://schemas.microsoft.com/office/drawing/2014/main" id="{B06708D7-9172-C31E-F77C-74C2924716F8}"/>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9826814" y="3660682"/>
            <a:ext cx="1639873" cy="3161202"/>
          </a:xfrm>
          <a:prstGeom prst="rect">
            <a:avLst/>
          </a:prstGeom>
        </p:spPr>
      </p:pic>
      <p:sp>
        <p:nvSpPr>
          <p:cNvPr id="13" name="TextBox 12">
            <a:extLst>
              <a:ext uri="{FF2B5EF4-FFF2-40B4-BE49-F238E27FC236}">
                <a16:creationId xmlns="" xmlns:a16="http://schemas.microsoft.com/office/drawing/2014/main" id="{26DBC1BD-2C08-B6AC-ADE5-C370F7C1589F}"/>
              </a:ext>
            </a:extLst>
          </p:cNvPr>
          <p:cNvSpPr txBox="1"/>
          <p:nvPr/>
        </p:nvSpPr>
        <p:spPr>
          <a:xfrm>
            <a:off x="2004907" y="4807997"/>
            <a:ext cx="2282129" cy="646986"/>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SVN-Kitten" pitchFamily="50" charset="0"/>
                <a:ea typeface="+mn-ea"/>
                <a:cs typeface="+mn-cs"/>
              </a:rPr>
              <a:t>Nhà</a:t>
            </a:r>
            <a:r>
              <a:rPr kumimoji="0" lang="en-US" sz="3200" b="0" i="0" u="none" strike="noStrike" kern="1200" cap="none" spc="0" normalizeH="0" baseline="0" noProof="0" dirty="0">
                <a:ln>
                  <a:noFill/>
                </a:ln>
                <a:solidFill>
                  <a:srgbClr val="FF0000"/>
                </a:solidFill>
                <a:effectLst/>
                <a:uLnTx/>
                <a:uFillTx/>
                <a:latin typeface="SVN-Kitten" pitchFamily="50"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SVN-Kitten" pitchFamily="50" charset="0"/>
                <a:ea typeface="+mn-ea"/>
                <a:cs typeface="+mn-cs"/>
              </a:rPr>
              <a:t>văn</a:t>
            </a:r>
            <a:r>
              <a:rPr kumimoji="0" lang="en-US" sz="3200" b="0" i="0" u="none" strike="noStrike" kern="1200" cap="none" spc="0" normalizeH="0" baseline="0" noProof="0" dirty="0">
                <a:ln>
                  <a:noFill/>
                </a:ln>
                <a:solidFill>
                  <a:srgbClr val="FF0000"/>
                </a:solidFill>
                <a:effectLst/>
                <a:uLnTx/>
                <a:uFillTx/>
                <a:latin typeface="SVN-Kitten" pitchFamily="50"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SVN-Kitten" pitchFamily="50" charset="0"/>
                <a:ea typeface="+mn-ea"/>
                <a:cs typeface="+mn-cs"/>
              </a:rPr>
              <a:t>nhí</a:t>
            </a:r>
            <a:endParaRPr kumimoji="0" lang="en-US" sz="3200" b="0" i="0" u="none" strike="noStrike" kern="1200" cap="none" spc="0" normalizeH="0" baseline="0" noProof="0" dirty="0">
              <a:ln>
                <a:noFill/>
              </a:ln>
              <a:solidFill>
                <a:srgbClr val="FF0000"/>
              </a:solidFill>
              <a:effectLst/>
              <a:uLnTx/>
              <a:uFillTx/>
              <a:latin typeface="SVN-Kitten" pitchFamily="50" charset="0"/>
              <a:ea typeface="+mn-ea"/>
              <a:cs typeface="+mn-cs"/>
            </a:endParaRPr>
          </a:p>
        </p:txBody>
      </p:sp>
      <p:sp>
        <p:nvSpPr>
          <p:cNvPr id="14" name="TextBox 13">
            <a:extLst>
              <a:ext uri="{FF2B5EF4-FFF2-40B4-BE49-F238E27FC236}">
                <a16:creationId xmlns="" xmlns:a16="http://schemas.microsoft.com/office/drawing/2014/main" id="{AF9A14B0-ED7B-DBD5-465B-B888E61AED98}"/>
              </a:ext>
            </a:extLst>
          </p:cNvPr>
          <p:cNvSpPr txBox="1"/>
          <p:nvPr/>
        </p:nvSpPr>
        <p:spPr>
          <a:xfrm>
            <a:off x="4735484" y="4815464"/>
            <a:ext cx="2282129" cy="646986"/>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SVN-Kitten" pitchFamily="50" charset="0"/>
                <a:ea typeface="+mn-ea"/>
                <a:cs typeface="+mn-cs"/>
              </a:rPr>
              <a:t>Nhà</a:t>
            </a:r>
            <a:r>
              <a:rPr kumimoji="0" lang="en-US" sz="3200" b="0" i="0" u="none" strike="noStrike" kern="1200" cap="none" spc="0" normalizeH="0" baseline="0" noProof="0" dirty="0">
                <a:ln>
                  <a:noFill/>
                </a:ln>
                <a:solidFill>
                  <a:srgbClr val="FF0000"/>
                </a:solidFill>
                <a:effectLst/>
                <a:uLnTx/>
                <a:uFillTx/>
                <a:latin typeface="SVN-Kitten" pitchFamily="50"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SVN-Kitten" pitchFamily="50" charset="0"/>
                <a:ea typeface="+mn-ea"/>
                <a:cs typeface="+mn-cs"/>
              </a:rPr>
              <a:t>văn</a:t>
            </a:r>
            <a:r>
              <a:rPr kumimoji="0" lang="en-US" sz="3200" b="0" i="0" u="none" strike="noStrike" kern="1200" cap="none" spc="0" normalizeH="0" baseline="0" noProof="0" dirty="0">
                <a:ln>
                  <a:noFill/>
                </a:ln>
                <a:solidFill>
                  <a:srgbClr val="FF0000"/>
                </a:solidFill>
                <a:effectLst/>
                <a:uLnTx/>
                <a:uFillTx/>
                <a:latin typeface="SVN-Kitten" pitchFamily="50"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SVN-Kitten" pitchFamily="50" charset="0"/>
                <a:ea typeface="+mn-ea"/>
                <a:cs typeface="+mn-cs"/>
              </a:rPr>
              <a:t>nhí</a:t>
            </a:r>
            <a:endParaRPr kumimoji="0" lang="en-US" sz="3200" b="0" i="0" u="none" strike="noStrike" kern="1200" cap="none" spc="0" normalizeH="0" baseline="0" noProof="0" dirty="0">
              <a:ln>
                <a:noFill/>
              </a:ln>
              <a:solidFill>
                <a:srgbClr val="FF0000"/>
              </a:solidFill>
              <a:effectLst/>
              <a:uLnTx/>
              <a:uFillTx/>
              <a:latin typeface="SVN-Kitten" pitchFamily="50" charset="0"/>
              <a:ea typeface="+mn-ea"/>
              <a:cs typeface="+mn-cs"/>
            </a:endParaRPr>
          </a:p>
        </p:txBody>
      </p:sp>
      <p:pic>
        <p:nvPicPr>
          <p:cNvPr id="5" name="Picture 4">
            <a:extLst>
              <a:ext uri="{FF2B5EF4-FFF2-40B4-BE49-F238E27FC236}">
                <a16:creationId xmlns="" xmlns:a16="http://schemas.microsoft.com/office/drawing/2014/main" id="{7E2E0838-DD2A-525E-3A92-6253BDFC0D77}"/>
              </a:ext>
            </a:extLst>
          </p:cNvPr>
          <p:cNvPicPr>
            <a:picLocks noChangeAspect="1"/>
          </p:cNvPicPr>
          <p:nvPr/>
        </p:nvPicPr>
        <p:blipFill>
          <a:blip r:embed="rId13"/>
          <a:stretch>
            <a:fillRect/>
          </a:stretch>
        </p:blipFill>
        <p:spPr>
          <a:xfrm>
            <a:off x="7229290" y="1355499"/>
            <a:ext cx="4267570" cy="2280102"/>
          </a:xfrm>
          <a:prstGeom prst="rect">
            <a:avLst/>
          </a:prstGeom>
        </p:spPr>
      </p:pic>
    </p:spTree>
    <p:extLst>
      <p:ext uri="{BB962C8B-B14F-4D97-AF65-F5344CB8AC3E}">
        <p14:creationId xmlns:p14="http://schemas.microsoft.com/office/powerpoint/2010/main" val="120197508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26" presetClass="emph" presetSubtype="0" fill="hold" grpId="1" nodeType="withEffect">
                                  <p:stCondLst>
                                    <p:cond delay="0"/>
                                  </p:stCondLst>
                                  <p:childTnLst>
                                    <p:animEffect transition="out" filter="fade">
                                      <p:cBhvr>
                                        <p:cTn id="9" dur="500" tmFilter="0, 0; .2, .5; .8, .5; 1, 0"/>
                                        <p:tgtEl>
                                          <p:spTgt spid="13"/>
                                        </p:tgtEl>
                                      </p:cBhvr>
                                    </p:animEffect>
                                    <p:animScale>
                                      <p:cBhvr>
                                        <p:cTn id="10" dur="250" autoRev="1" fill="hold"/>
                                        <p:tgtEl>
                                          <p:spTgt spid="13"/>
                                        </p:tgtEl>
                                      </p:cBhvr>
                                      <p:by x="105000" y="105000"/>
                                    </p:animScale>
                                  </p:childTnLst>
                                </p:cTn>
                              </p:par>
                              <p:par>
                                <p:cTn id="11" presetID="16" presetClass="entr" presetSubtype="2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par>
                                <p:cTn id="14" presetID="26" presetClass="emph" presetSubtype="0" fill="hold" grpId="1" nodeType="withEffect">
                                  <p:stCondLst>
                                    <p:cond delay="0"/>
                                  </p:stCondLst>
                                  <p:childTnLst>
                                    <p:animEffect transition="out" filter="fade">
                                      <p:cBhvr>
                                        <p:cTn id="15" dur="500" tmFilter="0, 0; .2, .5; .8, .5; 1, 0"/>
                                        <p:tgtEl>
                                          <p:spTgt spid="14"/>
                                        </p:tgtEl>
                                      </p:cBhvr>
                                    </p:animEffect>
                                    <p:animScale>
                                      <p:cBhvr>
                                        <p:cTn id="16"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DF5A0"/>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 y="1"/>
            <a:ext cx="12192000" cy="500912"/>
          </a:xfrm>
          <a:prstGeom prst="rect">
            <a:avLst/>
          </a:prstGeom>
        </p:spPr>
      </p:pic>
      <p:sp>
        <p:nvSpPr>
          <p:cNvPr id="135" name="品 11"/>
          <p:cNvSpPr/>
          <p:nvPr/>
        </p:nvSpPr>
        <p:spPr>
          <a:xfrm>
            <a:off x="300090" y="638836"/>
            <a:ext cx="10816145"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PHƯƠNG</a:t>
            </a:r>
            <a:r>
              <a:rPr kumimoji="0" lang="en-US" altLang="zh-CN" sz="5400" b="0" i="0" u="none" strike="noStrike" kern="1200" cap="none" spc="0" normalizeH="0" baseline="0" noProof="0" dirty="0">
                <a:ln>
                  <a:noFill/>
                </a:ln>
                <a:solidFill>
                  <a:srgbClr val="44546A"/>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5400" b="0" i="0" u="none" strike="noStrike" kern="1200" cap="none" spc="0" normalizeH="0" baseline="0" noProof="0" dirty="0">
                <a:ln>
                  <a:noFill/>
                </a:ln>
                <a:solidFill>
                  <a:srgbClr val="FF9933"/>
                </a:solidFill>
                <a:effectLst/>
                <a:uLnTx/>
                <a:uFillTx/>
                <a:latin typeface="Tahoma" panose="020B0604030504040204" pitchFamily="34" charset="0"/>
                <a:ea typeface="Tahoma" panose="020B0604030504040204" pitchFamily="34" charset="0"/>
                <a:cs typeface="Tahoma" panose="020B0604030504040204" pitchFamily="34" charset="0"/>
              </a:rPr>
              <a:t>HƯỚNG</a:t>
            </a:r>
            <a:r>
              <a:rPr kumimoji="0" lang="en-US" altLang="zh-CN" sz="5400" b="0" i="0" u="none" strike="noStrike" kern="1200" cap="none" spc="0" normalizeH="0" baseline="0" noProof="0" dirty="0">
                <a:ln>
                  <a:noFill/>
                </a:ln>
                <a:solidFill>
                  <a:srgbClr val="44546A"/>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54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HOẠT</a:t>
            </a:r>
            <a:r>
              <a:rPr kumimoji="0" lang="en-US" altLang="zh-CN" sz="5400" b="0" i="0" u="none" strike="noStrike" kern="1200" cap="none" spc="0" normalizeH="0" baseline="0" noProof="0" dirty="0">
                <a:ln>
                  <a:noFill/>
                </a:ln>
                <a:solidFill>
                  <a:srgbClr val="44546A"/>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5400" b="0"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ĐỘNG</a:t>
            </a:r>
            <a:r>
              <a:rPr kumimoji="0" lang="en-US" altLang="zh-CN" sz="5400" b="0" i="0" u="none" strike="noStrike" kern="1200" cap="none" spc="0" normalizeH="0" baseline="0" noProof="0" dirty="0">
                <a:ln>
                  <a:noFill/>
                </a:ln>
                <a:solidFill>
                  <a:srgbClr val="44546A"/>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5400" b="0"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TUẦN….</a:t>
            </a:r>
            <a:endParaRPr kumimoji="0" lang="en-US" altLang="zh-CN" sz="5400" b="0" i="0" u="none" strike="noStrike" kern="1200" cap="none" spc="0" normalizeH="0" baseline="0" noProof="0" dirty="0">
              <a:ln>
                <a:noFill/>
              </a:ln>
              <a:solidFill>
                <a:srgbClr val="FF867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5" name="Rectangle: Rounded Corners 144">
            <a:extLst>
              <a:ext uri="{FF2B5EF4-FFF2-40B4-BE49-F238E27FC236}">
                <a16:creationId xmlns="" xmlns:a16="http://schemas.microsoft.com/office/drawing/2014/main" id="{939E371F-21D4-F813-1310-E1599D12CAE4}"/>
              </a:ext>
            </a:extLst>
          </p:cNvPr>
          <p:cNvSpPr/>
          <p:nvPr/>
        </p:nvSpPr>
        <p:spPr>
          <a:xfrm>
            <a:off x="1775834" y="2531085"/>
            <a:ext cx="8640331" cy="274909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 name="图片 65">
            <a:extLst>
              <a:ext uri="{FF2B5EF4-FFF2-40B4-BE49-F238E27FC236}">
                <a16:creationId xmlns="" xmlns:a16="http://schemas.microsoft.com/office/drawing/2014/main" id="{3E23A4E0-241D-7CF6-9061-DDB54DB4333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580" t="9093" r="26432" b="16462"/>
          <a:stretch/>
        </p:blipFill>
        <p:spPr>
          <a:xfrm flipH="1">
            <a:off x="45646" y="3819824"/>
            <a:ext cx="3169820" cy="2920718"/>
          </a:xfrm>
          <a:prstGeom prst="rect">
            <a:avLst/>
          </a:prstGeom>
        </p:spPr>
      </p:pic>
      <p:pic>
        <p:nvPicPr>
          <p:cNvPr id="4" name="图片 1">
            <a:extLst>
              <a:ext uri="{FF2B5EF4-FFF2-40B4-BE49-F238E27FC236}">
                <a16:creationId xmlns="" xmlns:a16="http://schemas.microsoft.com/office/drawing/2014/main" id="{C9EB30F6-2989-FB24-D739-1578AC4722D3}"/>
              </a:ext>
            </a:extLst>
          </p:cNvPr>
          <p:cNvPicPr>
            <a:picLocks noChangeAspect="1"/>
          </p:cNvPicPr>
          <p:nvPr/>
        </p:nvPicPr>
        <p:blipFill>
          <a:blip r:embed="rId5"/>
          <a:stretch>
            <a:fillRect/>
          </a:stretch>
        </p:blipFill>
        <p:spPr>
          <a:xfrm rot="539299" flipH="1">
            <a:off x="9075700" y="61336"/>
            <a:ext cx="2852565" cy="4122359"/>
          </a:xfrm>
          <a:prstGeom prst="rect">
            <a:avLst/>
          </a:prstGeom>
        </p:spPr>
      </p:pic>
    </p:spTree>
    <p:extLst>
      <p:ext uri="{BB962C8B-B14F-4D97-AF65-F5344CB8AC3E}">
        <p14:creationId xmlns:p14="http://schemas.microsoft.com/office/powerpoint/2010/main" val="143480442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fade">
                                      <p:cBhvr>
                                        <p:cTn id="7" dur="1000"/>
                                        <p:tgtEl>
                                          <p:spTgt spid="135"/>
                                        </p:tgtEl>
                                      </p:cBhvr>
                                    </p:animEffect>
                                    <p:anim calcmode="lin" valueType="num">
                                      <p:cBhvr>
                                        <p:cTn id="8" dur="1000" fill="hold"/>
                                        <p:tgtEl>
                                          <p:spTgt spid="135"/>
                                        </p:tgtEl>
                                        <p:attrNameLst>
                                          <p:attrName>ppt_x</p:attrName>
                                        </p:attrNameLst>
                                      </p:cBhvr>
                                      <p:tavLst>
                                        <p:tav tm="0">
                                          <p:val>
                                            <p:strVal val="#ppt_x"/>
                                          </p:val>
                                        </p:tav>
                                        <p:tav tm="100000">
                                          <p:val>
                                            <p:strVal val="#ppt_x"/>
                                          </p:val>
                                        </p:tav>
                                      </p:tavLst>
                                    </p:anim>
                                    <p:anim calcmode="lin" valueType="num">
                                      <p:cBhvr>
                                        <p:cTn id="9" dur="1000" fill="hold"/>
                                        <p:tgtEl>
                                          <p:spTgt spid="1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5"/>
                                        </p:tgtEl>
                                        <p:attrNameLst>
                                          <p:attrName>style.visibility</p:attrName>
                                        </p:attrNameLst>
                                      </p:cBhvr>
                                      <p:to>
                                        <p:strVal val="visible"/>
                                      </p:to>
                                    </p:set>
                                    <p:animEffect transition="in" filter="fade">
                                      <p:cBhvr>
                                        <p:cTn id="12" dur="1000"/>
                                        <p:tgtEl>
                                          <p:spTgt spid="145"/>
                                        </p:tgtEl>
                                      </p:cBhvr>
                                    </p:animEffect>
                                    <p:anim calcmode="lin" valueType="num">
                                      <p:cBhvr>
                                        <p:cTn id="13" dur="1000" fill="hold"/>
                                        <p:tgtEl>
                                          <p:spTgt spid="145"/>
                                        </p:tgtEl>
                                        <p:attrNameLst>
                                          <p:attrName>ppt_x</p:attrName>
                                        </p:attrNameLst>
                                      </p:cBhvr>
                                      <p:tavLst>
                                        <p:tav tm="0">
                                          <p:val>
                                            <p:strVal val="#ppt_x"/>
                                          </p:val>
                                        </p:tav>
                                        <p:tav tm="100000">
                                          <p:val>
                                            <p:strVal val="#ppt_x"/>
                                          </p:val>
                                        </p:tav>
                                      </p:tavLst>
                                    </p:anim>
                                    <p:anim calcmode="lin" valueType="num">
                                      <p:cBhvr>
                                        <p:cTn id="14" dur="1000" fill="hold"/>
                                        <p:tgtEl>
                                          <p:spTgt spid="1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p:bldP spid="14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3DFEE"/>
        </a:solidFill>
        <a:effectLst/>
      </p:bgPr>
    </p:bg>
    <p:spTree>
      <p:nvGrpSpPr>
        <p:cNvPr id="1" name=""/>
        <p:cNvGrpSpPr/>
        <p:nvPr/>
      </p:nvGrpSpPr>
      <p:grpSpPr>
        <a:xfrm>
          <a:off x="0" y="0"/>
          <a:ext cx="0" cy="0"/>
          <a:chOff x="0" y="0"/>
          <a:chExt cx="0" cy="0"/>
        </a:xfrm>
      </p:grpSpPr>
      <p:pic>
        <p:nvPicPr>
          <p:cNvPr id="12" name="图片 11"/>
          <p:cNvPicPr>
            <a:picLocks noChangeAspect="1"/>
          </p:cNvPicPr>
          <p:nvPr/>
        </p:nvPicPr>
        <p:blipFill>
          <a:blip r:embed="rId3"/>
          <a:stretch>
            <a:fillRect/>
          </a:stretch>
        </p:blipFill>
        <p:spPr>
          <a:xfrm>
            <a:off x="1" y="1"/>
            <a:ext cx="12192000" cy="500912"/>
          </a:xfrm>
          <a:prstGeom prst="rect">
            <a:avLst/>
          </a:prstGeom>
        </p:spPr>
      </p:pic>
      <p:pic>
        <p:nvPicPr>
          <p:cNvPr id="19" name="图片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62300" y="-152855"/>
            <a:ext cx="6200775" cy="2332437"/>
          </a:xfrm>
          <a:prstGeom prst="rect">
            <a:avLst/>
          </a:prstGeom>
        </p:spPr>
      </p:pic>
      <p:sp>
        <p:nvSpPr>
          <p:cNvPr id="2" name="TextBox 1">
            <a:extLst>
              <a:ext uri="{FF2B5EF4-FFF2-40B4-BE49-F238E27FC236}">
                <a16:creationId xmlns="" xmlns:a16="http://schemas.microsoft.com/office/drawing/2014/main" id="{5D72C219-E976-4756-6011-F156D8B055C5}"/>
              </a:ext>
            </a:extLst>
          </p:cNvPr>
          <p:cNvSpPr txBox="1"/>
          <p:nvPr/>
        </p:nvSpPr>
        <p:spPr>
          <a:xfrm rot="21415819">
            <a:off x="4212463" y="870861"/>
            <a:ext cx="359764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iCiel Ciaobella" pitchFamily="50" charset="0"/>
                <a:ea typeface="+mn-ea"/>
                <a:cs typeface="+mn-cs"/>
              </a:rPr>
              <a:t>Yêu</a:t>
            </a:r>
            <a:r>
              <a:rPr kumimoji="0" lang="en-US" sz="4000" b="1" i="0" u="none" strike="noStrike" kern="1200" cap="none" spc="0" normalizeH="0" noProof="0" dirty="0">
                <a:ln>
                  <a:noFill/>
                </a:ln>
                <a:solidFill>
                  <a:srgbClr val="FF0000"/>
                </a:solidFill>
                <a:effectLst/>
                <a:uLnTx/>
                <a:uFillTx/>
                <a:latin typeface="iCiel Ciaobella" pitchFamily="50" charset="0"/>
                <a:ea typeface="+mn-ea"/>
                <a:cs typeface="+mn-cs"/>
              </a:rPr>
              <a:t> </a:t>
            </a:r>
            <a:r>
              <a:rPr kumimoji="0" lang="en-US" sz="4000" b="1" i="0" u="none" strike="noStrike" kern="1200" cap="none" spc="0" normalizeH="0" noProof="0" dirty="0" err="1">
                <a:ln>
                  <a:noFill/>
                </a:ln>
                <a:solidFill>
                  <a:srgbClr val="FF0000"/>
                </a:solidFill>
                <a:effectLst/>
                <a:uLnTx/>
                <a:uFillTx/>
                <a:latin typeface="iCiel Ciaobella" pitchFamily="50" charset="0"/>
                <a:ea typeface="+mn-ea"/>
                <a:cs typeface="+mn-cs"/>
              </a:rPr>
              <a:t>cầu</a:t>
            </a:r>
            <a:r>
              <a:rPr kumimoji="0" lang="en-US" sz="4000" b="1" i="0" u="none" strike="noStrike" kern="1200" cap="none" spc="0" normalizeH="0" noProof="0" dirty="0">
                <a:ln>
                  <a:noFill/>
                </a:ln>
                <a:solidFill>
                  <a:srgbClr val="FF0000"/>
                </a:solidFill>
                <a:effectLst/>
                <a:uLnTx/>
                <a:uFillTx/>
                <a:latin typeface="iCiel Ciaobella" pitchFamily="50" charset="0"/>
                <a:ea typeface="+mn-ea"/>
                <a:cs typeface="+mn-cs"/>
              </a:rPr>
              <a:t> </a:t>
            </a:r>
            <a:r>
              <a:rPr kumimoji="0" lang="en-US" sz="4000" b="1" i="0" u="none" strike="noStrike" kern="1200" cap="none" spc="0" normalizeH="0" noProof="0" dirty="0" err="1">
                <a:ln>
                  <a:noFill/>
                </a:ln>
                <a:solidFill>
                  <a:srgbClr val="FF0000"/>
                </a:solidFill>
                <a:effectLst/>
                <a:uLnTx/>
                <a:uFillTx/>
                <a:latin typeface="iCiel Ciaobella" pitchFamily="50" charset="0"/>
                <a:ea typeface="+mn-ea"/>
                <a:cs typeface="+mn-cs"/>
              </a:rPr>
              <a:t>cần</a:t>
            </a:r>
            <a:r>
              <a:rPr kumimoji="0" lang="en-US" sz="4000" b="1" i="0" u="none" strike="noStrike" kern="1200" cap="none" spc="0" normalizeH="0" noProof="0" dirty="0">
                <a:ln>
                  <a:noFill/>
                </a:ln>
                <a:solidFill>
                  <a:srgbClr val="FF0000"/>
                </a:solidFill>
                <a:effectLst/>
                <a:uLnTx/>
                <a:uFillTx/>
                <a:latin typeface="iCiel Ciaobella" pitchFamily="50" charset="0"/>
                <a:ea typeface="+mn-ea"/>
                <a:cs typeface="+mn-cs"/>
              </a:rPr>
              <a:t> </a:t>
            </a:r>
            <a:r>
              <a:rPr kumimoji="0" lang="en-US" sz="4000" b="1" i="0" u="none" strike="noStrike" kern="1200" cap="none" spc="0" normalizeH="0" noProof="0" dirty="0" err="1">
                <a:ln>
                  <a:noFill/>
                </a:ln>
                <a:solidFill>
                  <a:srgbClr val="FF0000"/>
                </a:solidFill>
                <a:effectLst/>
                <a:uLnTx/>
                <a:uFillTx/>
                <a:latin typeface="iCiel Ciaobella" pitchFamily="50" charset="0"/>
                <a:ea typeface="+mn-ea"/>
                <a:cs typeface="+mn-cs"/>
              </a:rPr>
              <a:t>đạt</a:t>
            </a:r>
            <a:endParaRPr kumimoji="0" lang="en-US" sz="4000" b="1" i="0" u="none" strike="noStrike" kern="1200" cap="none" spc="0" normalizeH="0" baseline="0" noProof="0" dirty="0">
              <a:ln>
                <a:noFill/>
              </a:ln>
              <a:solidFill>
                <a:srgbClr val="FF0000"/>
              </a:solidFill>
              <a:effectLst/>
              <a:uLnTx/>
              <a:uFillTx/>
              <a:latin typeface="iCiel Ciaobella" pitchFamily="50" charset="0"/>
              <a:ea typeface="+mn-ea"/>
              <a:cs typeface="+mn-cs"/>
            </a:endParaRPr>
          </a:p>
        </p:txBody>
      </p:sp>
      <p:sp>
        <p:nvSpPr>
          <p:cNvPr id="3" name="Rectangle: Rounded Corners 2">
            <a:extLst>
              <a:ext uri="{FF2B5EF4-FFF2-40B4-BE49-F238E27FC236}">
                <a16:creationId xmlns="" xmlns:a16="http://schemas.microsoft.com/office/drawing/2014/main" id="{B2A70AD0-DD27-D16F-F89E-A5FA3F84000F}"/>
              </a:ext>
            </a:extLst>
          </p:cNvPr>
          <p:cNvSpPr/>
          <p:nvPr/>
        </p:nvSpPr>
        <p:spPr>
          <a:xfrm>
            <a:off x="316754" y="2288731"/>
            <a:ext cx="7485334" cy="3725393"/>
          </a:xfrm>
          <a:prstGeom prst="roundRect">
            <a:avLst/>
          </a:prstGeom>
          <a:ln w="38100">
            <a:prstDash val="dash"/>
          </a:ln>
        </p:spPr>
        <p:style>
          <a:lnRef idx="2">
            <a:schemeClr val="accent2"/>
          </a:lnRef>
          <a:fillRef idx="1">
            <a:schemeClr val="lt1"/>
          </a:fillRef>
          <a:effectRef idx="0">
            <a:schemeClr val="accent2"/>
          </a:effectRef>
          <a:fontRef idx="minor">
            <a:schemeClr val="dk1"/>
          </a:fontRef>
        </p:style>
        <p:txBody>
          <a:bodyPr rtlCol="0" anchor="ctr"/>
          <a:lstStyle/>
          <a:p>
            <a:pPr marL="457200" lvl="0" indent="-457200" algn="just">
              <a:buFont typeface="Arial" panose="020B0604020202020204" pitchFamily="34" charset="0"/>
              <a:buChar char="•"/>
            </a:pPr>
            <a:r>
              <a:rPr lang="en-US" sz="3200" b="1" i="1" dirty="0">
                <a:solidFill>
                  <a:prstClr val="black"/>
                </a:solidFill>
                <a:latin typeface="Calibri" panose="020F0502020204030204" pitchFamily="34" charset="0"/>
                <a:cs typeface="Calibri" panose="020F0502020204030204" pitchFamily="34" charset="0"/>
              </a:rPr>
              <a:t>N</a:t>
            </a:r>
            <a:r>
              <a:rPr lang="vi-VN" sz="3200" b="1" i="1" dirty="0">
                <a:solidFill>
                  <a:prstClr val="black"/>
                </a:solidFill>
                <a:latin typeface="Calibri" panose="020F0502020204030204" pitchFamily="34" charset="0"/>
                <a:cs typeface="Calibri" panose="020F0502020204030204" pitchFamily="34" charset="0"/>
              </a:rPr>
              <a:t>ắm được các bước xây dựng kế hoạch thông qua việc lập kế hoạch giới thiệu cuốn sách yêu thích: xác định được mục tiêu, nội dung hoạt động;</a:t>
            </a:r>
            <a:endParaRPr lang="en-US" sz="3200" b="1" i="1" dirty="0">
              <a:solidFill>
                <a:prstClr val="black"/>
              </a:solidFill>
              <a:latin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pPr>
            <a:r>
              <a:rPr lang="en-US" sz="3200" b="1" i="1" dirty="0">
                <a:solidFill>
                  <a:prstClr val="black"/>
                </a:solidFill>
                <a:latin typeface="Calibri" panose="020F0502020204030204" pitchFamily="34" charset="0"/>
                <a:cs typeface="Calibri" panose="020F0502020204030204" pitchFamily="34" charset="0"/>
              </a:rPr>
              <a:t>P</a:t>
            </a:r>
            <a:r>
              <a:rPr lang="vi-VN" sz="3200" b="1" i="1" dirty="0">
                <a:solidFill>
                  <a:prstClr val="black"/>
                </a:solidFill>
                <a:latin typeface="Calibri" panose="020F0502020204030204" pitchFamily="34" charset="0"/>
                <a:cs typeface="Calibri" panose="020F0502020204030204" pitchFamily="34" charset="0"/>
              </a:rPr>
              <a:t>hân công nhiệm vụ cụ thể; thống nhất hình thức thực hiện.</a:t>
            </a:r>
            <a:endParaRPr kumimoji="0" lang="vi-VN"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 xmlns:a16="http://schemas.microsoft.com/office/drawing/2014/main" id="{C55CE5FD-8A1D-1F6C-48A0-40A3DFD48364}"/>
              </a:ext>
            </a:extLst>
          </p:cNvPr>
          <p:cNvPicPr>
            <a:picLocks noChangeAspect="1"/>
          </p:cNvPicPr>
          <p:nvPr/>
        </p:nvPicPr>
        <p:blipFill>
          <a:blip r:embed="rId5"/>
          <a:stretch>
            <a:fillRect/>
          </a:stretch>
        </p:blipFill>
        <p:spPr>
          <a:xfrm>
            <a:off x="7829549" y="2882255"/>
            <a:ext cx="4533901" cy="3768978"/>
          </a:xfrm>
          <a:prstGeom prst="rect">
            <a:avLst/>
          </a:prstGeom>
        </p:spPr>
      </p:pic>
    </p:spTree>
    <p:extLst>
      <p:ext uri="{BB962C8B-B14F-4D97-AF65-F5344CB8AC3E}">
        <p14:creationId xmlns:p14="http://schemas.microsoft.com/office/powerpoint/2010/main" val="53652878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out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6388" name="Picture 4" descr="HD Happy Birthday Cartoon Text Clipart PNG | Citypng">
            <a:extLst>
              <a:ext uri="{FF2B5EF4-FFF2-40B4-BE49-F238E27FC236}">
                <a16:creationId xmlns="" xmlns:a16="http://schemas.microsoft.com/office/drawing/2014/main" id="{742A8B64-2ABD-2B7A-435C-65366FB5F53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712" b="95730" l="118" r="99882">
                        <a14:foregroundMark x1="22588" y1="20463" x2="23529" y2="39858"/>
                        <a14:foregroundMark x1="20941" y1="24555" x2="15529" y2="20996"/>
                        <a14:foregroundMark x1="15529" y1="20996" x2="15176" y2="20463"/>
                        <a14:foregroundMark x1="16000" y1="19039" x2="11647" y2="27046"/>
                        <a14:foregroundMark x1="11647" y1="27046" x2="11647" y2="28292"/>
                        <a14:foregroundMark x1="11294" y1="26335" x2="15765" y2="18505"/>
                        <a14:foregroundMark x1="15765" y1="18505" x2="22353" y2="20285"/>
                        <a14:foregroundMark x1="22353" y1="20285" x2="22824" y2="20641"/>
                        <a14:foregroundMark x1="21647" y1="21352" x2="20118" y2="18505"/>
                        <a14:foregroundMark x1="14235" y1="19217" x2="14235" y2="19217"/>
                        <a14:foregroundMark x1="13647" y1="19929" x2="12118" y2="22598"/>
                        <a14:foregroundMark x1="12235" y1="27758" x2="21176" y2="51957"/>
                        <a14:foregroundMark x1="20824" y1="47509" x2="23882" y2="65480"/>
                        <a14:foregroundMark x1="20602" y1="63430" x2="20235" y2="71886"/>
                        <a14:foregroundMark x1="20235" y1="71886" x2="16471" y2="87722"/>
                        <a14:foregroundMark x1="16471" y1="87722" x2="7412" y2="79004"/>
                        <a14:foregroundMark x1="7412" y1="79004" x2="85059" y2="57473"/>
                        <a14:foregroundMark x1="85059" y1="57473" x2="93765" y2="50890"/>
                        <a14:foregroundMark x1="93765" y1="50890" x2="94471" y2="42527"/>
                        <a14:foregroundMark x1="43647" y1="14947" x2="46941" y2="12100"/>
                        <a14:foregroundMark x1="42170" y1="8969" x2="41765" y2="9253"/>
                        <a14:foregroundMark x1="48353" y1="4626" x2="43604" y2="7962"/>
                        <a14:foregroundMark x1="41765" y1="9253" x2="40824" y2="12456"/>
                        <a14:foregroundMark x1="39294" y1="10498" x2="39294" y2="10498"/>
                        <a14:foregroundMark x1="39294" y1="10498" x2="42118" y2="22776"/>
                        <a14:foregroundMark x1="18353" y1="17260" x2="18353" y2="17260"/>
                        <a14:foregroundMark x1="21882" y1="18505" x2="28353" y2="14413"/>
                        <a14:foregroundMark x1="28353" y1="14413" x2="34000" y2="21886"/>
                        <a14:foregroundMark x1="36714" y1="23142" x2="39215" y2="24300"/>
                        <a14:foregroundMark x1="34000" y1="21886" x2="34268" y2="22010"/>
                        <a14:foregroundMark x1="38768" y1="18296" x2="38235" y2="14947"/>
                        <a14:foregroundMark x1="38235" y1="14947" x2="40471" y2="9786"/>
                        <a14:foregroundMark x1="39647" y1="9786" x2="39647" y2="9786"/>
                        <a14:foregroundMark x1="40353" y1="8363" x2="40353" y2="8363"/>
                        <a14:foregroundMark x1="40000" y1="8363" x2="37412" y2="13879"/>
                        <a14:foregroundMark x1="31294" y1="14947" x2="31294" y2="14947"/>
                        <a14:foregroundMark x1="28118" y1="14235" x2="28118" y2="14235"/>
                        <a14:foregroundMark x1="25647" y1="14947" x2="25647" y2="14947"/>
                        <a14:foregroundMark x1="24824" y1="14947" x2="24824" y2="14947"/>
                        <a14:foregroundMark x1="22588" y1="45907" x2="55647" y2="34164"/>
                        <a14:foregroundMark x1="51529" y1="29537" x2="51529" y2="29537"/>
                        <a14:foregroundMark x1="36471" y1="34520" x2="43176" y2="31851"/>
                        <a14:foregroundMark x1="48824" y1="18861" x2="59294" y2="14591"/>
                        <a14:foregroundMark x1="59765" y1="7473" x2="59529" y2="19573"/>
                        <a14:foregroundMark x1="59529" y1="19573" x2="59529" y2="19573"/>
                        <a14:foregroundMark x1="50941" y1="6762" x2="50941" y2="6762"/>
                        <a14:foregroundMark x1="52471" y1="7117" x2="52471" y2="7117"/>
                        <a14:foregroundMark x1="45412" y1="712" x2="45412" y2="712"/>
                        <a14:foregroundMark x1="76353" y1="18683" x2="76353" y2="18683"/>
                        <a14:foregroundMark x1="75647" y1="16014" x2="75647" y2="16014"/>
                        <a14:foregroundMark x1="74824" y1="14769" x2="74118" y2="52669"/>
                        <a14:foregroundMark x1="68824" y1="35587" x2="68706" y2="58007"/>
                        <a14:foregroundMark x1="63176" y1="41281" x2="63176" y2="41281"/>
                        <a14:foregroundMark x1="63412" y1="41281" x2="67294" y2="40391"/>
                        <a14:foregroundMark x1="62251" y1="35765" x2="61294" y2="36477"/>
                        <a14:foregroundMark x1="62729" y1="35409" x2="62251" y2="35765"/>
                        <a14:foregroundMark x1="63240" y1="35029" x2="62729" y2="35409"/>
                        <a14:foregroundMark x1="68471" y1="31139" x2="65466" y2="33374"/>
                        <a14:foregroundMark x1="57034" y1="42170" x2="56235" y2="43238"/>
                        <a14:foregroundMark x1="61294" y1="36477" x2="57456" y2="41606"/>
                        <a14:foregroundMark x1="42155" y1="45261" x2="32706" y2="46619"/>
                        <a14:foregroundMark x1="52288" y1="43805" x2="43154" y2="45118"/>
                        <a14:foregroundMark x1="56235" y1="43238" x2="55904" y2="43286"/>
                        <a14:foregroundMark x1="31935" y1="64510" x2="38000" y2="62811"/>
                        <a14:foregroundMark x1="30120" y1="65018" x2="31698" y2="64576"/>
                        <a14:foregroundMark x1="29073" y1="65311" x2="30092" y2="65026"/>
                        <a14:foregroundMark x1="28471" y1="65480" x2="28863" y2="65370"/>
                        <a14:foregroundMark x1="38000" y1="62811" x2="38353" y2="61566"/>
                        <a14:foregroundMark x1="38471" y1="56762" x2="44588" y2="56406"/>
                        <a14:foregroundMark x1="44588" y1="56406" x2="48588" y2="49822"/>
                        <a14:foregroundMark x1="48588" y1="49822" x2="51529" y2="58897"/>
                        <a14:foregroundMark x1="51529" y1="58897" x2="55340" y2="56357"/>
                        <a14:foregroundMark x1="59433" y1="55694" x2="63765" y2="62100"/>
                        <a14:foregroundMark x1="58952" y1="54982" x2="59433" y2="55694"/>
                        <a14:foregroundMark x1="58712" y1="54626" x2="58952" y2="54982"/>
                        <a14:foregroundMark x1="58471" y1="54270" x2="58712" y2="54626"/>
                        <a14:foregroundMark x1="63765" y1="62100" x2="62118" y2="70107"/>
                        <a14:foregroundMark x1="46588" y1="68149" x2="47059" y2="77580"/>
                        <a14:foregroundMark x1="47059" y1="77580" x2="47059" y2="77580"/>
                        <a14:foregroundMark x1="6824" y1="71530" x2="7529" y2="75445"/>
                        <a14:foregroundMark x1="4118" y1="66904" x2="4235" y2="66726"/>
                        <a14:foregroundMark x1="1765" y1="69929" x2="6118" y2="89324"/>
                        <a14:foregroundMark x1="5765" y1="90391" x2="8588" y2="96975"/>
                        <a14:foregroundMark x1="2941" y1="66014" x2="8824" y2="62633"/>
                        <a14:foregroundMark x1="8824" y1="62633" x2="15176" y2="63345"/>
                        <a14:foregroundMark x1="15176" y1="63345" x2="19059" y2="70107"/>
                        <a14:foregroundMark x1="18403" y1="53569" x2="18353" y2="52313"/>
                        <a14:foregroundMark x1="19059" y1="70107" x2="18809" y2="63802"/>
                        <a14:foregroundMark x1="18353" y1="52313" x2="18353" y2="52313"/>
                        <a14:foregroundMark x1="12118" y1="30249" x2="17412" y2="52669"/>
                        <a14:foregroundMark x1="24090" y1="58351" x2="23412" y2="62456"/>
                        <a14:foregroundMark x1="25058" y1="52491" x2="24794" y2="54093"/>
                        <a14:foregroundMark x1="23412" y1="62456" x2="23529" y2="63345"/>
                        <a14:foregroundMark x1="38290" y1="52692" x2="40941" y2="56584"/>
                        <a14:foregroundMark x1="43620" y1="50356" x2="46824" y2="55694"/>
                        <a14:foregroundMark x1="39882" y1="44128" x2="41119" y2="46188"/>
                        <a14:foregroundMark x1="48824" y1="44662" x2="49176" y2="59075"/>
                        <a14:foregroundMark x1="27765" y1="45552" x2="27136" y2="49991"/>
                        <a14:foregroundMark x1="38471" y1="9075" x2="38471" y2="9075"/>
                        <a14:foregroundMark x1="44353" y1="1068" x2="44353" y2="1068"/>
                        <a14:foregroundMark x1="47176" y1="1068" x2="48353" y2="6762"/>
                        <a14:foregroundMark x1="43294" y1="2491" x2="43294" y2="2491"/>
                        <a14:foregroundMark x1="42706" y1="2491" x2="42706" y2="6940"/>
                        <a14:foregroundMark x1="48706" y1="6050" x2="50588" y2="7829"/>
                        <a14:foregroundMark x1="52551" y1="3879" x2="50118" y2="7117"/>
                        <a14:foregroundMark x1="54715" y1="5624" x2="55647" y2="7651"/>
                        <a14:foregroundMark x1="51176" y1="4270" x2="51176" y2="4270"/>
                        <a14:foregroundMark x1="55765" y1="6762" x2="55765" y2="6762"/>
                        <a14:foregroundMark x1="56545" y1="13167" x2="56824" y2="14947"/>
                        <a14:foregroundMark x1="56295" y1="11566" x2="56418" y2="12351"/>
                        <a14:foregroundMark x1="55765" y1="8185" x2="56295" y2="11566"/>
                        <a14:foregroundMark x1="63765" y1="13345" x2="71294" y2="18683"/>
                        <a14:foregroundMark x1="71294" y1="18683" x2="71765" y2="18683"/>
                        <a14:foregroundMark x1="76941" y1="15302" x2="73121" y2="11100"/>
                        <a14:foregroundMark x1="69885" y1="12561" x2="68706" y2="14413"/>
                        <a14:foregroundMark x1="66118" y1="12100" x2="65882" y2="12100"/>
                        <a14:foregroundMark x1="75176" y1="12100" x2="75176" y2="12100"/>
                        <a14:foregroundMark x1="76471" y1="40569" x2="84118" y2="54804"/>
                        <a14:foregroundMark x1="84118" y1="54804" x2="85529" y2="55338"/>
                        <a14:foregroundMark x1="83765" y1="50178" x2="87294" y2="51068"/>
                        <a14:foregroundMark x1="94824" y1="37544" x2="90941" y2="47687"/>
                        <a14:foregroundMark x1="90941" y1="47687" x2="88706" y2="50356"/>
                        <a14:foregroundMark x1="94471" y1="56940" x2="88990" y2="67264"/>
                        <a14:foregroundMark x1="82353" y1="67616" x2="72588" y2="74021"/>
                        <a14:foregroundMark x1="72588" y1="74021" x2="28471" y2="85587"/>
                        <a14:foregroundMark x1="15765" y1="93060" x2="26588" y2="86477"/>
                        <a14:foregroundMark x1="92235" y1="37722" x2="92235" y2="38078"/>
                        <a14:foregroundMark x1="94118" y1="37011" x2="96911" y2="42819"/>
                        <a14:foregroundMark x1="96911" y1="38595" x2="93176" y2="37544"/>
                        <a14:foregroundMark x1="68824" y1="45552" x2="75647" y2="46263"/>
                        <a14:foregroundMark x1="75647" y1="46263" x2="76588" y2="46085"/>
                        <a14:foregroundMark x1="98567" y1="57974" x2="98533" y2="58620"/>
                        <a14:foregroundMark x1="98631" y1="56762" x2="98617" y2="57034"/>
                        <a14:foregroundMark x1="98865" y1="52335" x2="98631" y2="56762"/>
                        <a14:foregroundMark x1="98941" y1="50890" x2="98888" y2="51894"/>
                        <a14:foregroundMark x1="97346" y1="62472" x2="96235" y2="65125"/>
                        <a14:foregroundMark x1="96911" y1="36299" x2="94588" y2="36299"/>
                        <a14:foregroundMark x1="12941" y1="95907" x2="20118" y2="93772"/>
                        <a14:foregroundMark x1="97882" y1="64769" x2="97882" y2="64769"/>
                        <a14:foregroundMark x1="36824" y1="12633" x2="36824" y2="12633"/>
                        <a14:foregroundMark x1="54824" y1="4448" x2="54824" y2="4448"/>
                        <a14:foregroundMark x1="77294" y1="18149" x2="77294" y2="18149"/>
                        <a14:foregroundMark x1="72706" y1="11210" x2="72706" y2="11210"/>
                        <a14:foregroundMark x1="36000" y1="23843" x2="36000" y2="23843"/>
                        <a14:foregroundMark x1="34353" y1="23843" x2="34353" y2="23843"/>
                        <a14:foregroundMark x1="35176" y1="24021" x2="35176" y2="24021"/>
                        <a14:foregroundMark x1="35176" y1="24021" x2="37176" y2="23843"/>
                        <a14:foregroundMark x1="38941" y1="23132" x2="38941" y2="23132"/>
                        <a14:foregroundMark x1="40588" y1="22776" x2="40588" y2="22776"/>
                        <a14:foregroundMark x1="40353" y1="20996" x2="40353" y2="20996"/>
                        <a14:foregroundMark x1="39765" y1="20641" x2="39765" y2="20641"/>
                        <a14:foregroundMark x1="39765" y1="18683" x2="39765" y2="18683"/>
                        <a14:foregroundMark x1="39765" y1="18861" x2="40353" y2="20641"/>
                        <a14:foregroundMark x1="30615" y1="66829" x2="32000" y2="72776"/>
                        <a14:foregroundMark x1="25412" y1="44484" x2="26857" y2="50688"/>
                        <a14:foregroundMark x1="32000" y1="72776" x2="32118" y2="72954"/>
                        <a14:foregroundMark x1="19059" y1="55516" x2="19059" y2="55516"/>
                        <a14:foregroundMark x1="19059" y1="59786" x2="19059" y2="62278"/>
                        <a14:foregroundMark x1="19059" y1="55516" x2="19059" y2="59786"/>
                        <a14:foregroundMark x1="18941" y1="62278" x2="18941" y2="65658"/>
                        <a14:foregroundMark x1="12706" y1="62456" x2="12706" y2="62456"/>
                        <a14:foregroundMark x1="10118" y1="61388" x2="13529" y2="62811"/>
                        <a14:foregroundMark x1="2353" y1="66192" x2="1059" y2="75623"/>
                        <a14:foregroundMark x1="6129" y1="93856" x2="6353" y2="94662"/>
                        <a14:foregroundMark x1="1059" y1="75623" x2="3374" y2="83950"/>
                        <a14:foregroundMark x1="98628" y1="44732" x2="98706" y2="45730"/>
                        <a14:foregroundMark x1="98235" y1="39680" x2="98394" y2="41717"/>
                        <a14:foregroundMark x1="98706" y1="37544" x2="98706" y2="37544"/>
                        <a14:foregroundMark x1="99059" y1="39324" x2="99882" y2="44128"/>
                        <a14:foregroundMark x1="98235" y1="41637" x2="99647" y2="55872"/>
                        <a14:foregroundMark x1="27412" y1="50178" x2="27172" y2="51823"/>
                        <a14:foregroundMark x1="31823" y1="62503" x2="32824" y2="62811"/>
                        <a14:foregroundMark x1="29692" y1="61848" x2="31223" y2="62319"/>
                        <a14:foregroundMark x1="32824" y1="62811" x2="36706" y2="58185"/>
                        <a14:foregroundMark x1="35028" y1="57009" x2="39529" y2="52313"/>
                        <a14:foregroundMark x1="37518" y1="53077" x2="40353" y2="53203"/>
                        <a14:foregroundMark x1="39176" y1="51423" x2="42118" y2="52847"/>
                        <a14:foregroundMark x1="22353" y1="54093" x2="26355" y2="60309"/>
                        <a14:foregroundMark x1="35529" y1="58363" x2="34353" y2="60142"/>
                        <a14:foregroundMark x1="39882" y1="51601" x2="43059" y2="53203"/>
                        <a14:foregroundMark x1="44000" y1="51601" x2="47529" y2="49288"/>
                        <a14:foregroundMark x1="47882" y1="48754" x2="46235" y2="49644"/>
                        <a14:foregroundMark x1="49529" y1="48932" x2="52471" y2="58185"/>
                        <a14:foregroundMark x1="52118" y1="56584" x2="57412" y2="57651"/>
                        <a14:foregroundMark x1="57647" y1="56762" x2="56824" y2="56940"/>
                        <a14:foregroundMark x1="53059" y1="38434" x2="51294" y2="47153"/>
                        <a14:foregroundMark x1="52706" y1="38790" x2="51647" y2="46263"/>
                        <a14:foregroundMark x1="53176" y1="39324" x2="53059" y2="45196"/>
                        <a14:foregroundMark x1="53176" y1="40569" x2="53765" y2="43772"/>
                        <a14:foregroundMark x1="50941" y1="47865" x2="53412" y2="46085"/>
                        <a14:foregroundMark x1="54941" y1="41459" x2="61647" y2="43060"/>
                        <a14:foregroundMark x1="61647" y1="43060" x2="62353" y2="35587"/>
                        <a14:foregroundMark x1="63294" y1="35765" x2="63176" y2="38434"/>
                        <a14:foregroundMark x1="62645" y1="45907" x2="62706" y2="52847"/>
                        <a14:foregroundMark x1="62588" y1="39324" x2="62645" y2="45907"/>
                        <a14:foregroundMark x1="61412" y1="53737" x2="58588" y2="56940"/>
                        <a14:foregroundMark x1="29176" y1="62989" x2="26353" y2="61744"/>
                        <a14:foregroundMark x1="28235" y1="49288" x2="35176" y2="50000"/>
                        <a14:foregroundMark x1="35176" y1="50000" x2="36235" y2="48043"/>
                        <a14:foregroundMark x1="36588" y1="47153" x2="39529" y2="47153"/>
                        <a14:foregroundMark x1="39882" y1="46975" x2="42471" y2="45907"/>
                        <a14:foregroundMark x1="3059" y1="84698" x2="5412" y2="93060"/>
                        <a14:foregroundMark x1="118" y1="74911" x2="1294" y2="69573"/>
                        <a14:foregroundMark x1="19714" y1="96406" x2="21176" y2="95907"/>
                        <a14:foregroundMark x1="16999" y1="97334" x2="17380" y2="97204"/>
                        <a14:foregroundMark x1="13882" y1="98399" x2="14194" y2="98292"/>
                        <a14:foregroundMark x1="23026" y1="94097" x2="27176" y2="90036"/>
                        <a14:foregroundMark x1="21176" y1="95907" x2="21466" y2="95623"/>
                        <a14:foregroundMark x1="27176" y1="90036" x2="46706" y2="82562"/>
                        <a14:foregroundMark x1="78706" y1="70819" x2="86941" y2="73310"/>
                        <a14:foregroundMark x1="86941" y1="73310" x2="92000" y2="65836"/>
                        <a14:foregroundMark x1="92000" y1="65836" x2="99529" y2="63523"/>
                        <a14:foregroundMark x1="99529" y1="63523" x2="98000" y2="59075"/>
                        <a14:foregroundMark x1="95176" y1="66548" x2="95412" y2="66904"/>
                        <a14:foregroundMark x1="96941" y1="66370" x2="96941" y2="66370"/>
                        <a14:foregroundMark x1="96588" y1="68149" x2="95176" y2="68327"/>
                        <a14:foregroundMark x1="98706" y1="65658" x2="91765" y2="65125"/>
                        <a14:foregroundMark x1="91647" y1="66904" x2="95882" y2="68861"/>
                        <a14:foregroundMark x1="85412" y1="48932" x2="90235" y2="45907"/>
                        <a14:foregroundMark x1="90471" y1="44484" x2="95059" y2="33986"/>
                        <a14:foregroundMark x1="98573" y1="37097" x2="99882" y2="38256"/>
                        <a14:foregroundMark x1="95059" y1="33986" x2="97442" y2="36096"/>
                        <a14:foregroundMark x1="90706" y1="44306" x2="90706" y2="44306"/>
                        <a14:foregroundMark x1="90706" y1="44306" x2="92965" y2="36583"/>
                        <a14:foregroundMark x1="93720" y1="35148" x2="97311" y2="36263"/>
                        <a14:foregroundMark x1="95412" y1="33630" x2="91176" y2="40036"/>
                        <a14:foregroundMark x1="92026" y1="36473" x2="91529" y2="37900"/>
                        <a14:foregroundMark x1="91971" y1="36467" x2="90471" y2="43416"/>
                        <a14:foregroundMark x1="95176" y1="34164" x2="98118" y2="34520"/>
                        <a14:foregroundMark x1="98069" y1="35287" x2="94588" y2="33274"/>
                        <a14:foregroundMark x1="95412" y1="33452" x2="94471" y2="33452"/>
                        <a14:foregroundMark x1="92541" y1="36533" x2="90588" y2="44128"/>
                        <a14:foregroundMark x1="90588" y1="44128" x2="90588" y2="44306"/>
                        <a14:foregroundMark x1="91620" y1="36426" x2="90000" y2="43950"/>
                        <a14:backgroundMark x1="17530" y1="55516" x2="16824" y2="54448"/>
                        <a14:backgroundMark x1="17765" y1="54270" x2="18497" y2="55516"/>
                        <a14:backgroundMark x1="53765" y1="712" x2="57294" y2="3559"/>
                        <a14:backgroundMark x1="56000" y1="11566" x2="56000" y2="11566"/>
                        <a14:backgroundMark x1="56824" y1="11388" x2="56824" y2="11388"/>
                        <a14:backgroundMark x1="56824" y1="11388" x2="57294" y2="11388"/>
                        <a14:backgroundMark x1="35765" y1="21886" x2="35765" y2="17082"/>
                        <a14:backgroundMark x1="34824" y1="24021" x2="34824" y2="24021"/>
                        <a14:backgroundMark x1="34353" y1="21886" x2="35542" y2="23122"/>
                        <a14:backgroundMark x1="72000" y1="10676" x2="72824" y2="8541"/>
                        <a14:backgroundMark x1="70353" y1="9253" x2="73647" y2="9964"/>
                        <a14:backgroundMark x1="4090" y1="93865" x2="4471" y2="95018"/>
                        <a14:backgroundMark x1="1294" y1="85409" x2="1394" y2="85710"/>
                        <a14:backgroundMark x1="4471" y1="95018" x2="4118" y2="95018"/>
                        <a14:backgroundMark x1="18353" y1="59786" x2="18353" y2="59786"/>
                        <a14:backgroundMark x1="42588" y1="9253" x2="42588" y2="9253"/>
                        <a14:backgroundMark x1="42118" y1="8719" x2="42118" y2="6406"/>
                        <a14:backgroundMark x1="42235" y1="8719" x2="43176" y2="8897"/>
                        <a14:backgroundMark x1="99529" y1="56762" x2="99529" y2="56762"/>
                        <a14:backgroundMark x1="99529" y1="56762" x2="99647" y2="57651"/>
                        <a14:backgroundMark x1="99294" y1="58363" x2="99627" y2="60577"/>
                        <a14:backgroundMark x1="31059" y1="56940" x2="33176" y2="54093"/>
                        <a14:backgroundMark x1="29765" y1="54804" x2="31647" y2="57829"/>
                        <a14:backgroundMark x1="42131" y1="49137" x2="43765" y2="48932"/>
                        <a14:backgroundMark x1="38503" y1="49591" x2="38962" y2="49534"/>
                        <a14:backgroundMark x1="57176" y1="49822" x2="57294" y2="47687"/>
                        <a14:backgroundMark x1="64118" y1="35409" x2="64118" y2="35409"/>
                        <a14:backgroundMark x1="44235" y1="47687" x2="43176" y2="47687"/>
                        <a14:backgroundMark x1="44235" y1="45196" x2="44235" y2="45196"/>
                        <a14:backgroundMark x1="43412" y1="48399" x2="43412" y2="49757"/>
                        <a14:backgroundMark x1="32353" y1="54982" x2="34588" y2="55160"/>
                        <a14:backgroundMark x1="28824" y1="57295" x2="27882" y2="56406"/>
                        <a14:backgroundMark x1="27294" y1="56050" x2="27294" y2="56050"/>
                        <a14:backgroundMark x1="26824" y1="54982" x2="27882" y2="53203"/>
                        <a14:backgroundMark x1="27882" y1="53203" x2="25882" y2="54093"/>
                        <a14:backgroundMark x1="32863" y1="58372" x2="32118" y2="58719"/>
                        <a14:backgroundMark x1="35176" y1="57295" x2="34784" y2="57478"/>
                        <a14:backgroundMark x1="28471" y1="61032" x2="29647" y2="61922"/>
                        <a14:backgroundMark x1="61882" y1="45907" x2="61882" y2="45907"/>
                        <a14:backgroundMark x1="27882" y1="62989" x2="28118" y2="59431"/>
                        <a14:backgroundMark x1="31176" y1="62100" x2="31176" y2="59431"/>
                        <a14:backgroundMark x1="35882" y1="50534" x2="38588" y2="50534"/>
                        <a14:backgroundMark x1="30000" y1="96619" x2="27882" y2="96975"/>
                        <a14:backgroundMark x1="28118" y1="95730" x2="22588" y2="97865"/>
                        <a14:backgroundMark x1="20588" y1="98221" x2="18824" y2="98754"/>
                        <a14:backgroundMark x1="17059" y1="99288" x2="17059" y2="99288"/>
                        <a14:backgroundMark x1="16353" y1="99644" x2="18471" y2="99644"/>
                        <a14:backgroundMark x1="18000" y1="99644" x2="15412" y2="99822"/>
                        <a14:backgroundMark x1="15765" y1="98754" x2="14588" y2="99110"/>
                        <a14:backgroundMark x1="15059" y1="99822" x2="15059" y2="99822"/>
                        <a14:backgroundMark x1="98185" y1="61020" x2="98274" y2="60177"/>
                        <a14:backgroundMark x1="98941" y1="34164" x2="99882" y2="35409"/>
                        <a14:backgroundMark x1="92941" y1="33274" x2="94471" y2="33452"/>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4823998" cy="318951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34FF089E-CF9C-D6E3-97C8-4A88D5E5678D}"/>
              </a:ext>
            </a:extLst>
          </p:cNvPr>
          <p:cNvSpPr txBox="1"/>
          <p:nvPr/>
        </p:nvSpPr>
        <p:spPr>
          <a:xfrm>
            <a:off x="4009980" y="2970351"/>
            <a:ext cx="394649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w="0"/>
                <a:solidFill>
                  <a:srgbClr val="FF5050"/>
                </a:solidFill>
                <a:effectLst>
                  <a:reflection blurRad="6350" stA="53000" endA="300" endPos="35500" dir="5400000" sy="-90000" algn="bl" rotWithShape="0"/>
                </a:effectLst>
                <a:uLnTx/>
                <a:uFillTx/>
                <a:latin typeface="Tahoma" panose="020B0604030504040204" pitchFamily="34" charset="0"/>
                <a:ea typeface="Tahoma" panose="020B0604030504040204" pitchFamily="34" charset="0"/>
                <a:cs typeface="Tahoma" panose="020B0604030504040204" pitchFamily="34" charset="0"/>
              </a:rPr>
              <a:t>Tháng</a:t>
            </a:r>
            <a:r>
              <a:rPr kumimoji="0" lang="en-US" sz="6000" b="0" i="0" u="none" strike="noStrike" kern="1200" cap="none" spc="0" normalizeH="0" baseline="0" noProof="0" dirty="0">
                <a:ln w="0"/>
                <a:solidFill>
                  <a:srgbClr val="FF5050"/>
                </a:solidFill>
                <a:effectLst>
                  <a:reflection blurRad="6350" stA="53000" endA="300" endPos="35500" dir="5400000" sy="-90000" algn="bl" rotWithShape="0"/>
                </a:effectLst>
                <a:uLnTx/>
                <a:uFillTx/>
                <a:latin typeface="Tahoma" panose="020B0604030504040204" pitchFamily="34" charset="0"/>
                <a:ea typeface="Tahoma" panose="020B0604030504040204" pitchFamily="34" charset="0"/>
                <a:cs typeface="Tahoma" panose="020B0604030504040204" pitchFamily="34" charset="0"/>
              </a:rPr>
              <a:t> …</a:t>
            </a:r>
          </a:p>
        </p:txBody>
      </p:sp>
      <p:pic>
        <p:nvPicPr>
          <p:cNvPr id="5" name="Picture 2" descr="Set of cute colorful dot notepad with tape hand drawn vector illustration template paper Premium Vector">
            <a:extLst>
              <a:ext uri="{FF2B5EF4-FFF2-40B4-BE49-F238E27FC236}">
                <a16:creationId xmlns="" xmlns:a16="http://schemas.microsoft.com/office/drawing/2014/main" id="{AA7C25D2-1053-0DBA-F2DE-6BF641BB99A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705" b="89451" l="7668" r="93930">
                        <a14:foregroundMark x1="21725" y1="24895" x2="19649" y2="67089"/>
                        <a14:foregroundMark x1="19968" y1="15190" x2="26038" y2="21519"/>
                        <a14:foregroundMark x1="8786" y1="21519" x2="7827" y2="54008"/>
                        <a14:foregroundMark x1="63578" y1="78481" x2="53674" y2="74684"/>
                        <a14:foregroundMark x1="41214" y1="83966" x2="41374" y2="83544"/>
                        <a14:foregroundMark x1="79393" y1="37553" x2="86102" y2="74684"/>
                        <a14:foregroundMark x1="92173" y1="20253" x2="93930" y2="51899"/>
                      </a14:backgroundRemoval>
                    </a14:imgEffect>
                  </a14:imgLayer>
                </a14:imgProps>
              </a:ext>
              <a:ext uri="{28A0092B-C50C-407E-A947-70E740481C1C}">
                <a14:useLocalDpi xmlns:a14="http://schemas.microsoft.com/office/drawing/2010/main" val="0"/>
              </a:ext>
            </a:extLst>
          </a:blip>
          <a:srcRect/>
          <a:stretch>
            <a:fillRect/>
          </a:stretch>
        </p:blipFill>
        <p:spPr bwMode="auto">
          <a:xfrm>
            <a:off x="861532" y="3585851"/>
            <a:ext cx="10243391" cy="3878089"/>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131">
            <a:extLst>
              <a:ext uri="{FF2B5EF4-FFF2-40B4-BE49-F238E27FC236}">
                <a16:creationId xmlns="" xmlns:a16="http://schemas.microsoft.com/office/drawing/2014/main" id="{04BB4347-F1E6-F154-37D3-C267AC1BA2F2}"/>
              </a:ext>
            </a:extLst>
          </p:cNvPr>
          <p:cNvPicPr>
            <a:picLocks noChangeAspect="1"/>
          </p:cNvPicPr>
          <p:nvPr/>
        </p:nvPicPr>
        <p:blipFill>
          <a:blip r:embed="rId7"/>
          <a:stretch>
            <a:fillRect/>
          </a:stretch>
        </p:blipFill>
        <p:spPr>
          <a:xfrm>
            <a:off x="9954665" y="2249002"/>
            <a:ext cx="2145127" cy="1446617"/>
          </a:xfrm>
          <a:prstGeom prst="rect">
            <a:avLst/>
          </a:prstGeom>
        </p:spPr>
      </p:pic>
      <p:pic>
        <p:nvPicPr>
          <p:cNvPr id="7" name="Picture 6">
            <a:extLst>
              <a:ext uri="{FF2B5EF4-FFF2-40B4-BE49-F238E27FC236}">
                <a16:creationId xmlns="" xmlns:a16="http://schemas.microsoft.com/office/drawing/2014/main" id="{FDC94D19-C7CD-01E3-9780-497816338E05}"/>
              </a:ext>
            </a:extLst>
          </p:cNvPr>
          <p:cNvPicPr>
            <a:picLocks noChangeAspect="1"/>
          </p:cNvPicPr>
          <p:nvPr/>
        </p:nvPicPr>
        <p:blipFill>
          <a:blip r:embed="rId8"/>
          <a:stretch>
            <a:fillRect/>
          </a:stretch>
        </p:blipFill>
        <p:spPr>
          <a:xfrm>
            <a:off x="4561804" y="215914"/>
            <a:ext cx="6687892" cy="2597121"/>
          </a:xfrm>
          <a:prstGeom prst="rect">
            <a:avLst/>
          </a:prstGeom>
        </p:spPr>
      </p:pic>
    </p:spTree>
    <p:extLst>
      <p:ext uri="{BB962C8B-B14F-4D97-AF65-F5344CB8AC3E}">
        <p14:creationId xmlns:p14="http://schemas.microsoft.com/office/powerpoint/2010/main" val="10785214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6388"/>
                                        </p:tgtEl>
                                        <p:attrNameLst>
                                          <p:attrName>r</p:attrName>
                                        </p:attrNameLst>
                                      </p:cBhvr>
                                    </p:animRot>
                                    <p:animRot by="-240000">
                                      <p:cBhvr>
                                        <p:cTn id="7" dur="200" fill="hold">
                                          <p:stCondLst>
                                            <p:cond delay="200"/>
                                          </p:stCondLst>
                                        </p:cTn>
                                        <p:tgtEl>
                                          <p:spTgt spid="16388"/>
                                        </p:tgtEl>
                                        <p:attrNameLst>
                                          <p:attrName>r</p:attrName>
                                        </p:attrNameLst>
                                      </p:cBhvr>
                                    </p:animRot>
                                    <p:animRot by="240000">
                                      <p:cBhvr>
                                        <p:cTn id="8" dur="200" fill="hold">
                                          <p:stCondLst>
                                            <p:cond delay="400"/>
                                          </p:stCondLst>
                                        </p:cTn>
                                        <p:tgtEl>
                                          <p:spTgt spid="16388"/>
                                        </p:tgtEl>
                                        <p:attrNameLst>
                                          <p:attrName>r</p:attrName>
                                        </p:attrNameLst>
                                      </p:cBhvr>
                                    </p:animRot>
                                    <p:animRot by="-240000">
                                      <p:cBhvr>
                                        <p:cTn id="9" dur="200" fill="hold">
                                          <p:stCondLst>
                                            <p:cond delay="600"/>
                                          </p:stCondLst>
                                        </p:cTn>
                                        <p:tgtEl>
                                          <p:spTgt spid="16388"/>
                                        </p:tgtEl>
                                        <p:attrNameLst>
                                          <p:attrName>r</p:attrName>
                                        </p:attrNameLst>
                                      </p:cBhvr>
                                    </p:animRot>
                                    <p:animRot by="120000">
                                      <p:cBhvr>
                                        <p:cTn id="10" dur="200" fill="hold">
                                          <p:stCondLst>
                                            <p:cond delay="800"/>
                                          </p:stCondLst>
                                        </p:cTn>
                                        <p:tgtEl>
                                          <p:spTgt spid="1638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F70640E6-CD08-B36D-690A-BC1FFE2FD270}"/>
              </a:ext>
            </a:extLst>
          </p:cNvPr>
          <p:cNvSpPr txBox="1"/>
          <p:nvPr/>
        </p:nvSpPr>
        <p:spPr>
          <a:xfrm>
            <a:off x="1" y="2143125"/>
            <a:ext cx="11391900" cy="1323439"/>
          </a:xfrm>
          <a:prstGeom prst="rect">
            <a:avLst/>
          </a:prstGeom>
          <a:noFill/>
        </p:spPr>
        <p:txBody>
          <a:bodyPr wrap="square" rtlCol="0">
            <a:spAutoFit/>
          </a:bodyPr>
          <a:lstStyle/>
          <a:p>
            <a:pPr algn="ctr"/>
            <a:r>
              <a:rPr lang="nl-NL" sz="4000" b="1" dirty="0">
                <a:solidFill>
                  <a:srgbClr val="FF0000"/>
                </a:solidFill>
                <a:effectLst/>
                <a:latin typeface="Cambria" panose="02040503050406030204" pitchFamily="18" charset="0"/>
                <a:ea typeface="Cambria" panose="02040503050406030204" pitchFamily="18" charset="0"/>
              </a:rPr>
              <a:t>Chủ đề tuần 13:</a:t>
            </a:r>
          </a:p>
          <a:p>
            <a:pPr algn="ctr"/>
            <a:r>
              <a:rPr lang="nl-NL" sz="4000" b="1" dirty="0">
                <a:effectLst/>
                <a:latin typeface="Cambria" panose="02040503050406030204" pitchFamily="18" charset="0"/>
                <a:ea typeface="Cambria" panose="02040503050406030204" pitchFamily="18" charset="0"/>
              </a:rPr>
              <a:t>CHỦ</a:t>
            </a:r>
            <a:r>
              <a:rPr lang="vi-VN" sz="4000" b="1" dirty="0">
                <a:effectLst/>
                <a:latin typeface="Cambria" panose="02040503050406030204" pitchFamily="18" charset="0"/>
                <a:ea typeface="Cambria" panose="02040503050406030204" pitchFamily="18" charset="0"/>
              </a:rPr>
              <a:t> ĐỘNG THỰC HIỆN NHIỆM VỤ ĐỌC SÁCH</a:t>
            </a:r>
            <a:endParaRPr lang="en-US" sz="40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23228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7" name="Picture 2">
            <a:extLst>
              <a:ext uri="{FF2B5EF4-FFF2-40B4-BE49-F238E27FC236}">
                <a16:creationId xmlns="" xmlns:a16="http://schemas.microsoft.com/office/drawing/2014/main" id="{A4B76CA5-9867-6DC4-6E34-112752EA6236}"/>
              </a:ext>
            </a:extLst>
          </p:cNvPr>
          <p:cNvPicPr>
            <a:picLocks noChangeAspect="1"/>
          </p:cNvPicPr>
          <p:nvPr/>
        </p:nvPicPr>
        <p:blipFill>
          <a:blip r:embed="rId3"/>
          <a:srcRect t="413" b="413"/>
          <a:stretch>
            <a:fillRect/>
          </a:stretch>
        </p:blipFill>
        <p:spPr>
          <a:xfrm>
            <a:off x="3158125" y="523875"/>
            <a:ext cx="7233650" cy="5486400"/>
          </a:xfrm>
          <a:prstGeom prst="rect">
            <a:avLst/>
          </a:prstGeom>
        </p:spPr>
      </p:pic>
      <p:pic>
        <p:nvPicPr>
          <p:cNvPr id="8" name="Picture 6">
            <a:extLst>
              <a:ext uri="{FF2B5EF4-FFF2-40B4-BE49-F238E27FC236}">
                <a16:creationId xmlns="" xmlns:a16="http://schemas.microsoft.com/office/drawing/2014/main" id="{DC0C0B97-D17A-3C99-F569-0C70616A8C2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0" y="3534748"/>
            <a:ext cx="4821089" cy="3429000"/>
          </a:xfrm>
          <a:prstGeom prst="rect">
            <a:avLst/>
          </a:prstGeom>
        </p:spPr>
      </p:pic>
      <p:sp>
        <p:nvSpPr>
          <p:cNvPr id="10" name="TextBox 9">
            <a:extLst>
              <a:ext uri="{FF2B5EF4-FFF2-40B4-BE49-F238E27FC236}">
                <a16:creationId xmlns="" xmlns:a16="http://schemas.microsoft.com/office/drawing/2014/main" id="{0A45A9F0-50B2-5233-2651-C182DD26F863}"/>
              </a:ext>
            </a:extLst>
          </p:cNvPr>
          <p:cNvSpPr txBox="1"/>
          <p:nvPr/>
        </p:nvSpPr>
        <p:spPr>
          <a:xfrm>
            <a:off x="4362450" y="2066925"/>
            <a:ext cx="5495925" cy="2308324"/>
          </a:xfrm>
          <a:prstGeom prst="rect">
            <a:avLst/>
          </a:prstGeom>
          <a:noFill/>
        </p:spPr>
        <p:txBody>
          <a:bodyPr wrap="square" rtlCol="0">
            <a:spAutoFit/>
          </a:bodyPr>
          <a:lstStyle/>
          <a:p>
            <a:pPr lvl="0" algn="ctr"/>
            <a:r>
              <a:rPr lang="en-US" sz="4800" b="1" i="1" dirty="0">
                <a:solidFill>
                  <a:prstClr val="black"/>
                </a:solidFill>
                <a:latin typeface="Calibri" panose="020F0502020204030204" pitchFamily="34" charset="0"/>
                <a:ea typeface="Times New Roman" panose="02020603050405020304" pitchFamily="18" charset="0"/>
                <a:cs typeface="Calibri" panose="020F0502020204030204" pitchFamily="34" charset="0"/>
              </a:rPr>
              <a:t>3. Chia </a:t>
            </a:r>
            <a:r>
              <a:rPr lang="en-US" sz="4800" b="1" i="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sẻ</a:t>
            </a:r>
            <a:r>
              <a:rPr lang="en-US" sz="4800" b="1" i="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800" b="1" i="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về</a:t>
            </a:r>
            <a:r>
              <a:rPr lang="en-US" sz="4800" b="1" i="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800" b="1" i="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tiến</a:t>
            </a:r>
            <a:r>
              <a:rPr lang="en-US" sz="4800" b="1" i="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800" b="1" i="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độ</a:t>
            </a:r>
            <a:r>
              <a:rPr lang="en-US" sz="4800" b="1" i="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800" b="1" i="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thực</a:t>
            </a:r>
            <a:r>
              <a:rPr lang="en-US" sz="4800" b="1" i="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800" b="1" i="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hiện</a:t>
            </a:r>
            <a:r>
              <a:rPr lang="en-US" sz="4800" b="1" i="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800" b="1" i="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kế</a:t>
            </a:r>
            <a:r>
              <a:rPr lang="en-US" sz="4800" b="1" i="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800" b="1" i="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hoạch</a:t>
            </a:r>
            <a:r>
              <a:rPr lang="en-US" sz="4800" b="1" i="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800" b="1" i="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giới</a:t>
            </a:r>
            <a:r>
              <a:rPr lang="en-US" sz="4800" b="1" i="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800" b="1" i="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thiệu</a:t>
            </a:r>
            <a:r>
              <a:rPr lang="en-US" sz="4800" b="1" i="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800" b="1" i="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sách</a:t>
            </a:r>
            <a:r>
              <a:rPr lang="en-US" sz="4800" b="1" i="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7036695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3A65059A-8FD9-6B3C-20E3-8252536AB410}"/>
              </a:ext>
            </a:extLst>
          </p:cNvPr>
          <p:cNvGrpSpPr/>
          <p:nvPr/>
        </p:nvGrpSpPr>
        <p:grpSpPr>
          <a:xfrm>
            <a:off x="286748" y="2057399"/>
            <a:ext cx="4409078" cy="4964742"/>
            <a:chOff x="305797" y="579715"/>
            <a:chExt cx="5455920" cy="6232876"/>
          </a:xfrm>
        </p:grpSpPr>
        <p:grpSp>
          <p:nvGrpSpPr>
            <p:cNvPr id="7" name="Group 6">
              <a:extLst>
                <a:ext uri="{FF2B5EF4-FFF2-40B4-BE49-F238E27FC236}">
                  <a16:creationId xmlns="" xmlns:a16="http://schemas.microsoft.com/office/drawing/2014/main" id="{9F937392-EA0F-DAEC-A91F-56A0F85ADBE3}"/>
                </a:ext>
              </a:extLst>
            </p:cNvPr>
            <p:cNvGrpSpPr/>
            <p:nvPr/>
          </p:nvGrpSpPr>
          <p:grpSpPr>
            <a:xfrm>
              <a:off x="305797" y="2309160"/>
              <a:ext cx="5455920" cy="4503431"/>
              <a:chOff x="0" y="2686369"/>
              <a:chExt cx="5455920" cy="4503431"/>
            </a:xfrm>
          </p:grpSpPr>
          <p:pic>
            <p:nvPicPr>
              <p:cNvPr id="11" name="Picture 10" descr="A picture containing icon&#10;&#10;Description automatically generated">
                <a:extLst>
                  <a:ext uri="{FF2B5EF4-FFF2-40B4-BE49-F238E27FC236}">
                    <a16:creationId xmlns="" xmlns:a16="http://schemas.microsoft.com/office/drawing/2014/main" id="{CCA83D45-4181-4B46-948A-829A7064A4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12" name="Picture 11" descr="Icon&#10;&#10;Description automatically generated">
                <a:extLst>
                  <a:ext uri="{FF2B5EF4-FFF2-40B4-BE49-F238E27FC236}">
                    <a16:creationId xmlns="" xmlns:a16="http://schemas.microsoft.com/office/drawing/2014/main" id="{7CB7F395-762A-E557-8D13-332862DA65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grpSp>
          <p:nvGrpSpPr>
            <p:cNvPr id="8" name="Group 7">
              <a:extLst>
                <a:ext uri="{FF2B5EF4-FFF2-40B4-BE49-F238E27FC236}">
                  <a16:creationId xmlns="" xmlns:a16="http://schemas.microsoft.com/office/drawing/2014/main" id="{499B8A03-4DAC-1C11-FFBE-721E4D94C016}"/>
                </a:ext>
              </a:extLst>
            </p:cNvPr>
            <p:cNvGrpSpPr/>
            <p:nvPr/>
          </p:nvGrpSpPr>
          <p:grpSpPr>
            <a:xfrm>
              <a:off x="1504610" y="579715"/>
              <a:ext cx="3376244" cy="1784571"/>
              <a:chOff x="84594" y="2353938"/>
              <a:chExt cx="2354996" cy="1263016"/>
            </a:xfrm>
          </p:grpSpPr>
          <p:sp>
            <p:nvSpPr>
              <p:cNvPr id="9" name="Speech Bubble: Oval 8">
                <a:extLst>
                  <a:ext uri="{FF2B5EF4-FFF2-40B4-BE49-F238E27FC236}">
                    <a16:creationId xmlns="" xmlns:a16="http://schemas.microsoft.com/office/drawing/2014/main" id="{7F06537F-7FEE-B1C8-D335-889239BA08B5}"/>
                  </a:ext>
                </a:extLst>
              </p:cNvPr>
              <p:cNvSpPr/>
              <p:nvPr/>
            </p:nvSpPr>
            <p:spPr>
              <a:xfrm flipH="1">
                <a:off x="84594" y="2353938"/>
                <a:ext cx="2354996" cy="1224000"/>
              </a:xfrm>
              <a:custGeom>
                <a:avLst/>
                <a:gdLst>
                  <a:gd name="connsiteX0" fmla="*/ 218426 w 2354996"/>
                  <a:gd name="connsiteY0" fmla="*/ 1153534 h 1224000"/>
                  <a:gd name="connsiteX1" fmla="*/ 229383 w 2354996"/>
                  <a:gd name="connsiteY1" fmla="*/ 974922 h 1224000"/>
                  <a:gd name="connsiteX2" fmla="*/ 891171 w 2354996"/>
                  <a:gd name="connsiteY2" fmla="*/ 18369 h 1224000"/>
                  <a:gd name="connsiteX3" fmla="*/ 1955629 w 2354996"/>
                  <a:gd name="connsiteY3" fmla="*/ 152674 h 1224000"/>
                  <a:gd name="connsiteX4" fmla="*/ 1584908 w 2354996"/>
                  <a:gd name="connsiteY4" fmla="*/ 1186200 h 1224000"/>
                  <a:gd name="connsiteX5" fmla="*/ 559997 w 2354996"/>
                  <a:gd name="connsiteY5" fmla="*/ 1133094 h 1224000"/>
                  <a:gd name="connsiteX6" fmla="*/ 218426 w 2354996"/>
                  <a:gd name="connsiteY6" fmla="*/ 1153534 h 12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54996" h="1224000" fill="none" extrusionOk="0">
                    <a:moveTo>
                      <a:pt x="218426" y="1153534"/>
                    </a:moveTo>
                    <a:cubicBezTo>
                      <a:pt x="222474" y="1104116"/>
                      <a:pt x="219613" y="1047999"/>
                      <a:pt x="229383" y="974922"/>
                    </a:cubicBezTo>
                    <a:cubicBezTo>
                      <a:pt x="-296105" y="635512"/>
                      <a:pt x="76791" y="174624"/>
                      <a:pt x="891171" y="18369"/>
                    </a:cubicBezTo>
                    <a:cubicBezTo>
                      <a:pt x="1311739" y="-70483"/>
                      <a:pt x="1667766" y="7154"/>
                      <a:pt x="1955629" y="152674"/>
                    </a:cubicBezTo>
                    <a:cubicBezTo>
                      <a:pt x="2736583" y="449914"/>
                      <a:pt x="2400715" y="1047774"/>
                      <a:pt x="1584908" y="1186200"/>
                    </a:cubicBezTo>
                    <a:cubicBezTo>
                      <a:pt x="1262162" y="1252312"/>
                      <a:pt x="874940" y="1219426"/>
                      <a:pt x="559997" y="1133094"/>
                    </a:cubicBezTo>
                    <a:cubicBezTo>
                      <a:pt x="469596" y="1142262"/>
                      <a:pt x="294570" y="1150760"/>
                      <a:pt x="218426" y="1153534"/>
                    </a:cubicBezTo>
                    <a:close/>
                  </a:path>
                  <a:path w="2354996" h="1224000" stroke="0" extrusionOk="0">
                    <a:moveTo>
                      <a:pt x="218426" y="1153534"/>
                    </a:moveTo>
                    <a:cubicBezTo>
                      <a:pt x="215516" y="1071367"/>
                      <a:pt x="228535" y="1052429"/>
                      <a:pt x="229383" y="974922"/>
                    </a:cubicBezTo>
                    <a:cubicBezTo>
                      <a:pt x="-360751" y="609112"/>
                      <a:pt x="62555" y="65883"/>
                      <a:pt x="891171" y="18369"/>
                    </a:cubicBezTo>
                    <a:cubicBezTo>
                      <a:pt x="1212029" y="-52392"/>
                      <a:pt x="1621309" y="79857"/>
                      <a:pt x="1955629" y="152674"/>
                    </a:cubicBezTo>
                    <a:cubicBezTo>
                      <a:pt x="2584260" y="559812"/>
                      <a:pt x="2529748" y="1067127"/>
                      <a:pt x="1584908" y="1186200"/>
                    </a:cubicBezTo>
                    <a:cubicBezTo>
                      <a:pt x="1310736" y="1204314"/>
                      <a:pt x="882926" y="1287577"/>
                      <a:pt x="559997" y="1133094"/>
                    </a:cubicBezTo>
                    <a:cubicBezTo>
                      <a:pt x="429339" y="1155598"/>
                      <a:pt x="363097" y="1156947"/>
                      <a:pt x="218426" y="1153534"/>
                    </a:cubicBezTo>
                    <a:close/>
                  </a:path>
                </a:pathLst>
              </a:custGeom>
              <a:solidFill>
                <a:srgbClr val="FFFF99"/>
              </a:solidFill>
              <a:ln w="12700">
                <a:solidFill>
                  <a:srgbClr val="FFC000"/>
                </a:solidFill>
                <a:extLst>
                  <a:ext uri="{C807C97D-BFC1-408E-A445-0C87EB9F89A2}">
                    <ask:lineSketchStyleProps xmlns="" xmlns:ask="http://schemas.microsoft.com/office/drawing/2018/sketchyshapes" sd="2719067709">
                      <a:prstGeom prst="wedgeEllipseCallout">
                        <a:avLst>
                          <a:gd name="adj1" fmla="val -40725"/>
                          <a:gd name="adj2" fmla="val 44243"/>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0" name="TextBox 9">
                <a:extLst>
                  <a:ext uri="{FF2B5EF4-FFF2-40B4-BE49-F238E27FC236}">
                    <a16:creationId xmlns="" xmlns:a16="http://schemas.microsoft.com/office/drawing/2014/main" id="{FBD1C484-0935-BB8F-746F-72C690D28761}"/>
                  </a:ext>
                </a:extLst>
              </p:cNvPr>
              <p:cNvSpPr txBox="1"/>
              <p:nvPr/>
            </p:nvSpPr>
            <p:spPr>
              <a:xfrm>
                <a:off x="184562" y="2550439"/>
                <a:ext cx="1947819" cy="106651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3F6E"/>
                    </a:solidFill>
                    <a:effectLst/>
                    <a:uLnTx/>
                    <a:uFillTx/>
                    <a:latin typeface="Calibri" panose="020F0502020204030204" pitchFamily="34" charset="0"/>
                    <a:ea typeface="+mn-ea"/>
                    <a:cs typeface="Calibri" panose="020F0502020204030204" pitchFamily="34" charset="0"/>
                  </a:rPr>
                  <a:t>Thảo</a:t>
                </a:r>
                <a:r>
                  <a:rPr kumimoji="0" lang="en-US" sz="3600" b="1" i="0" u="none" strike="noStrike" kern="1200" cap="none" spc="0" normalizeH="0" baseline="0" noProof="0" dirty="0">
                    <a:ln>
                      <a:noFill/>
                    </a:ln>
                    <a:solidFill>
                      <a:srgbClr val="FF3F6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3F6E"/>
                    </a:solidFill>
                    <a:effectLst/>
                    <a:uLnTx/>
                    <a:uFillTx/>
                    <a:latin typeface="Calibri" panose="020F0502020204030204" pitchFamily="34" charset="0"/>
                    <a:ea typeface="+mn-ea"/>
                    <a:cs typeface="Calibri" panose="020F0502020204030204" pitchFamily="34" charset="0"/>
                  </a:rPr>
                  <a:t>luận</a:t>
                </a:r>
                <a:r>
                  <a:rPr kumimoji="0" lang="en-US" sz="3600" b="1" i="0" u="none" strike="noStrike" kern="1200" cap="none" spc="0" normalizeH="0" baseline="0" noProof="0" dirty="0">
                    <a:ln>
                      <a:noFill/>
                    </a:ln>
                    <a:solidFill>
                      <a:srgbClr val="FF3F6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3F6E"/>
                    </a:solidFill>
                    <a:effectLst/>
                    <a:uLnTx/>
                    <a:uFillTx/>
                    <a:latin typeface="Calibri" panose="020F0502020204030204" pitchFamily="34" charset="0"/>
                    <a:ea typeface="+mn-ea"/>
                    <a:cs typeface="Calibri" panose="020F0502020204030204" pitchFamily="34" charset="0"/>
                  </a:rPr>
                  <a:t>nhóm</a:t>
                </a:r>
                <a:endParaRPr kumimoji="0" lang="en-US" sz="3600" b="1" i="0" u="none" strike="noStrike" kern="1200" cap="none" spc="0" normalizeH="0" baseline="0" noProof="0" dirty="0">
                  <a:ln>
                    <a:noFill/>
                  </a:ln>
                  <a:solidFill>
                    <a:srgbClr val="FF3F6E"/>
                  </a:solidFill>
                  <a:effectLst/>
                  <a:uLnTx/>
                  <a:uFillTx/>
                  <a:latin typeface="Calibri" panose="020F0502020204030204" pitchFamily="34" charset="0"/>
                  <a:ea typeface="+mn-ea"/>
                  <a:cs typeface="Calibri" panose="020F0502020204030204" pitchFamily="34" charset="0"/>
                </a:endParaRPr>
              </a:p>
            </p:txBody>
          </p:sp>
        </p:grpSp>
      </p:grpSp>
      <p:grpSp>
        <p:nvGrpSpPr>
          <p:cNvPr id="13" name="Group 12">
            <a:extLst>
              <a:ext uri="{FF2B5EF4-FFF2-40B4-BE49-F238E27FC236}">
                <a16:creationId xmlns="" xmlns:a16="http://schemas.microsoft.com/office/drawing/2014/main" id="{68DF922E-DE44-884C-C54A-896562E93C97}"/>
              </a:ext>
            </a:extLst>
          </p:cNvPr>
          <p:cNvGrpSpPr/>
          <p:nvPr/>
        </p:nvGrpSpPr>
        <p:grpSpPr>
          <a:xfrm>
            <a:off x="4476749" y="387095"/>
            <a:ext cx="6192525" cy="1022605"/>
            <a:chOff x="1383341" y="1290771"/>
            <a:chExt cx="9720000" cy="1958303"/>
          </a:xfrm>
        </p:grpSpPr>
        <p:sp>
          <p:nvSpPr>
            <p:cNvPr id="14" name="Rectangle: Rounded Corners 13">
              <a:extLst>
                <a:ext uri="{FF2B5EF4-FFF2-40B4-BE49-F238E27FC236}">
                  <a16:creationId xmlns="" xmlns:a16="http://schemas.microsoft.com/office/drawing/2014/main" id="{9EFF81F5-34A8-6D33-9765-26C0C16F0D9A}"/>
                </a:ext>
              </a:extLst>
            </p:cNvPr>
            <p:cNvSpPr/>
            <p:nvPr/>
          </p:nvSpPr>
          <p:spPr>
            <a:xfrm>
              <a:off x="1383341" y="1290771"/>
              <a:ext cx="9720000" cy="1958303"/>
            </a:xfrm>
            <a:custGeom>
              <a:avLst/>
              <a:gdLst>
                <a:gd name="connsiteX0" fmla="*/ 0 w 9720000"/>
                <a:gd name="connsiteY0" fmla="*/ 365752 h 1958303"/>
                <a:gd name="connsiteX1" fmla="*/ 365752 w 9720000"/>
                <a:gd name="connsiteY1" fmla="*/ 0 h 1958303"/>
                <a:gd name="connsiteX2" fmla="*/ 9354248 w 9720000"/>
                <a:gd name="connsiteY2" fmla="*/ 0 h 1958303"/>
                <a:gd name="connsiteX3" fmla="*/ 9720000 w 9720000"/>
                <a:gd name="connsiteY3" fmla="*/ 365752 h 1958303"/>
                <a:gd name="connsiteX4" fmla="*/ 9720000 w 9720000"/>
                <a:gd name="connsiteY4" fmla="*/ 1592551 h 1958303"/>
                <a:gd name="connsiteX5" fmla="*/ 9354248 w 9720000"/>
                <a:gd name="connsiteY5" fmla="*/ 1958303 h 1958303"/>
                <a:gd name="connsiteX6" fmla="*/ 365752 w 9720000"/>
                <a:gd name="connsiteY6" fmla="*/ 1958303 h 1958303"/>
                <a:gd name="connsiteX7" fmla="*/ 0 w 9720000"/>
                <a:gd name="connsiteY7" fmla="*/ 1592551 h 1958303"/>
                <a:gd name="connsiteX8" fmla="*/ 0 w 9720000"/>
                <a:gd name="connsiteY8" fmla="*/ 365752 h 195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20000" h="1958303" fill="none" extrusionOk="0">
                  <a:moveTo>
                    <a:pt x="0" y="365752"/>
                  </a:moveTo>
                  <a:cubicBezTo>
                    <a:pt x="-8567" y="159582"/>
                    <a:pt x="168399" y="-16186"/>
                    <a:pt x="365752" y="0"/>
                  </a:cubicBezTo>
                  <a:cubicBezTo>
                    <a:pt x="1420120" y="69703"/>
                    <a:pt x="5999968" y="-75058"/>
                    <a:pt x="9354248" y="0"/>
                  </a:cubicBezTo>
                  <a:cubicBezTo>
                    <a:pt x="9568965" y="4578"/>
                    <a:pt x="9704587" y="132049"/>
                    <a:pt x="9720000" y="365752"/>
                  </a:cubicBezTo>
                  <a:cubicBezTo>
                    <a:pt x="9782629" y="684032"/>
                    <a:pt x="9686737" y="1202238"/>
                    <a:pt x="9720000" y="1592551"/>
                  </a:cubicBezTo>
                  <a:cubicBezTo>
                    <a:pt x="9707300" y="1795743"/>
                    <a:pt x="9544833" y="1967323"/>
                    <a:pt x="9354248" y="1958303"/>
                  </a:cubicBezTo>
                  <a:cubicBezTo>
                    <a:pt x="6859142" y="1985370"/>
                    <a:pt x="4854595" y="2105851"/>
                    <a:pt x="365752" y="1958303"/>
                  </a:cubicBezTo>
                  <a:cubicBezTo>
                    <a:pt x="180006" y="1980136"/>
                    <a:pt x="-26424" y="1804974"/>
                    <a:pt x="0" y="1592551"/>
                  </a:cubicBezTo>
                  <a:cubicBezTo>
                    <a:pt x="79847" y="1450786"/>
                    <a:pt x="-83851" y="898322"/>
                    <a:pt x="0" y="365752"/>
                  </a:cubicBezTo>
                  <a:close/>
                </a:path>
                <a:path w="9720000" h="1958303" stroke="0" extrusionOk="0">
                  <a:moveTo>
                    <a:pt x="0" y="365752"/>
                  </a:moveTo>
                  <a:cubicBezTo>
                    <a:pt x="1621" y="160518"/>
                    <a:pt x="173623" y="26749"/>
                    <a:pt x="365752" y="0"/>
                  </a:cubicBezTo>
                  <a:cubicBezTo>
                    <a:pt x="4749303" y="-11997"/>
                    <a:pt x="6458145" y="-107784"/>
                    <a:pt x="9354248" y="0"/>
                  </a:cubicBezTo>
                  <a:cubicBezTo>
                    <a:pt x="9546030" y="4590"/>
                    <a:pt x="9712763" y="161448"/>
                    <a:pt x="9720000" y="365752"/>
                  </a:cubicBezTo>
                  <a:cubicBezTo>
                    <a:pt x="9737124" y="699677"/>
                    <a:pt x="9777301" y="1461180"/>
                    <a:pt x="9720000" y="1592551"/>
                  </a:cubicBezTo>
                  <a:cubicBezTo>
                    <a:pt x="9708670" y="1823032"/>
                    <a:pt x="9586937" y="1951762"/>
                    <a:pt x="9354248" y="1958303"/>
                  </a:cubicBezTo>
                  <a:cubicBezTo>
                    <a:pt x="7568493" y="1815718"/>
                    <a:pt x="4336021" y="1815068"/>
                    <a:pt x="365752" y="1958303"/>
                  </a:cubicBezTo>
                  <a:cubicBezTo>
                    <a:pt x="164289" y="1955444"/>
                    <a:pt x="-12392" y="1800534"/>
                    <a:pt x="0" y="1592551"/>
                  </a:cubicBezTo>
                  <a:cubicBezTo>
                    <a:pt x="-104358" y="1420460"/>
                    <a:pt x="91470" y="558077"/>
                    <a:pt x="0" y="365752"/>
                  </a:cubicBezTo>
                  <a:close/>
                </a:path>
              </a:pathLst>
            </a:custGeom>
            <a:solidFill>
              <a:schemeClr val="lt1">
                <a:alpha val="93000"/>
              </a:schemeClr>
            </a:solidFill>
            <a:ln w="25400" cap="rnd" cmpd="thinThick">
              <a:solidFill>
                <a:srgbClr val="FF3F6E"/>
              </a:solidFill>
              <a:prstDash val="sysDash"/>
              <a:round/>
              <a:extLst>
                <a:ext uri="{C807C97D-BFC1-408E-A445-0C87EB9F89A2}">
                  <ask:lineSketchStyleProps xmlns="" xmlns:ask="http://schemas.microsoft.com/office/drawing/2018/sketchyshapes" sd="3816812094">
                    <a:prstGeom prst="roundRect">
                      <a:avLst>
                        <a:gd name="adj" fmla="val 1867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5" name="TextBox 14">
              <a:extLst>
                <a:ext uri="{FF2B5EF4-FFF2-40B4-BE49-F238E27FC236}">
                  <a16:creationId xmlns="" xmlns:a16="http://schemas.microsoft.com/office/drawing/2014/main" id="{F9A37999-5E7E-6A56-4CCA-5581F15F1988}"/>
                </a:ext>
              </a:extLst>
            </p:cNvPr>
            <p:cNvSpPr txBox="1"/>
            <p:nvPr/>
          </p:nvSpPr>
          <p:spPr>
            <a:xfrm>
              <a:off x="1593054" y="1557945"/>
              <a:ext cx="9300574" cy="7087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4000" b="0" i="0" u="none" strike="noStrike" kern="1200" cap="none" spc="0" normalizeH="0" baseline="0" noProof="0" dirty="0">
                  <a:ln>
                    <a:noFill/>
                  </a:ln>
                  <a:solidFill>
                    <a:srgbClr val="222222"/>
                  </a:solidFill>
                  <a:effectLst/>
                  <a:uLnTx/>
                  <a:uFillTx/>
                  <a:latin typeface="Lora" pitchFamily="2" charset="0"/>
                  <a:ea typeface="+mn-ea"/>
                  <a:cs typeface="+mn-cs"/>
                </a:rPr>
                <a:t>Nhiệm vụ của em là gì?</a:t>
              </a:r>
              <a:endParaRPr kumimoji="0" lang="en-US" sz="3600" b="0" i="0" u="none" strike="noStrike" kern="1200" cap="none" spc="0" normalizeH="0" baseline="0" noProof="0" dirty="0">
                <a:ln>
                  <a:noFill/>
                </a:ln>
                <a:solidFill>
                  <a:srgbClr val="CC0099"/>
                </a:solidFill>
                <a:effectLst/>
                <a:uLnTx/>
                <a:uFillTx/>
                <a:latin typeface="Calibri" panose="020F0502020204030204"/>
                <a:ea typeface="+mn-ea"/>
                <a:cs typeface="+mn-cs"/>
              </a:endParaRPr>
            </a:p>
          </p:txBody>
        </p:sp>
      </p:grpSp>
      <p:grpSp>
        <p:nvGrpSpPr>
          <p:cNvPr id="16" name="Group 15">
            <a:extLst>
              <a:ext uri="{FF2B5EF4-FFF2-40B4-BE49-F238E27FC236}">
                <a16:creationId xmlns="" xmlns:a16="http://schemas.microsoft.com/office/drawing/2014/main" id="{8C627119-E163-1D9D-D5C0-39F1CAC1AD7B}"/>
              </a:ext>
            </a:extLst>
          </p:cNvPr>
          <p:cNvGrpSpPr/>
          <p:nvPr/>
        </p:nvGrpSpPr>
        <p:grpSpPr>
          <a:xfrm>
            <a:off x="4495799" y="1825370"/>
            <a:ext cx="6991351" cy="2386284"/>
            <a:chOff x="1383341" y="1290771"/>
            <a:chExt cx="9720000" cy="4569767"/>
          </a:xfrm>
        </p:grpSpPr>
        <p:sp>
          <p:nvSpPr>
            <p:cNvPr id="17" name="Rectangle: Rounded Corners 16">
              <a:extLst>
                <a:ext uri="{FF2B5EF4-FFF2-40B4-BE49-F238E27FC236}">
                  <a16:creationId xmlns="" xmlns:a16="http://schemas.microsoft.com/office/drawing/2014/main" id="{09FE19E1-53AD-FC9E-C2CD-61C3AA32157D}"/>
                </a:ext>
              </a:extLst>
            </p:cNvPr>
            <p:cNvSpPr/>
            <p:nvPr/>
          </p:nvSpPr>
          <p:spPr>
            <a:xfrm>
              <a:off x="1383341" y="1290771"/>
              <a:ext cx="9720000" cy="4037721"/>
            </a:xfrm>
            <a:custGeom>
              <a:avLst/>
              <a:gdLst>
                <a:gd name="connsiteX0" fmla="*/ 0 w 9720000"/>
                <a:gd name="connsiteY0" fmla="*/ 754125 h 4037721"/>
                <a:gd name="connsiteX1" fmla="*/ 754125 w 9720000"/>
                <a:gd name="connsiteY1" fmla="*/ 0 h 4037721"/>
                <a:gd name="connsiteX2" fmla="*/ 8965875 w 9720000"/>
                <a:gd name="connsiteY2" fmla="*/ 0 h 4037721"/>
                <a:gd name="connsiteX3" fmla="*/ 9720000 w 9720000"/>
                <a:gd name="connsiteY3" fmla="*/ 754125 h 4037721"/>
                <a:gd name="connsiteX4" fmla="*/ 9720000 w 9720000"/>
                <a:gd name="connsiteY4" fmla="*/ 3283596 h 4037721"/>
                <a:gd name="connsiteX5" fmla="*/ 8965875 w 9720000"/>
                <a:gd name="connsiteY5" fmla="*/ 4037721 h 4037721"/>
                <a:gd name="connsiteX6" fmla="*/ 754125 w 9720000"/>
                <a:gd name="connsiteY6" fmla="*/ 4037721 h 4037721"/>
                <a:gd name="connsiteX7" fmla="*/ 0 w 9720000"/>
                <a:gd name="connsiteY7" fmla="*/ 3283596 h 4037721"/>
                <a:gd name="connsiteX8" fmla="*/ 0 w 9720000"/>
                <a:gd name="connsiteY8" fmla="*/ 754125 h 4037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20000" h="4037721" fill="none" extrusionOk="0">
                  <a:moveTo>
                    <a:pt x="0" y="754125"/>
                  </a:moveTo>
                  <a:cubicBezTo>
                    <a:pt x="-43668" y="316371"/>
                    <a:pt x="341083" y="-12021"/>
                    <a:pt x="754125" y="0"/>
                  </a:cubicBezTo>
                  <a:cubicBezTo>
                    <a:pt x="2602248" y="69703"/>
                    <a:pt x="6474904" y="-75058"/>
                    <a:pt x="8965875" y="0"/>
                  </a:cubicBezTo>
                  <a:cubicBezTo>
                    <a:pt x="9457562" y="27067"/>
                    <a:pt x="9715521" y="328420"/>
                    <a:pt x="9720000" y="754125"/>
                  </a:cubicBezTo>
                  <a:cubicBezTo>
                    <a:pt x="9667096" y="1724739"/>
                    <a:pt x="9836473" y="2467757"/>
                    <a:pt x="9720000" y="3283596"/>
                  </a:cubicBezTo>
                  <a:cubicBezTo>
                    <a:pt x="9712488" y="3700793"/>
                    <a:pt x="9367170" y="4049730"/>
                    <a:pt x="8965875" y="4037721"/>
                  </a:cubicBezTo>
                  <a:cubicBezTo>
                    <a:pt x="7705442" y="4064788"/>
                    <a:pt x="2023377" y="4185269"/>
                    <a:pt x="754125" y="4037721"/>
                  </a:cubicBezTo>
                  <a:cubicBezTo>
                    <a:pt x="360069" y="4067859"/>
                    <a:pt x="-14505" y="3705810"/>
                    <a:pt x="0" y="3283596"/>
                  </a:cubicBezTo>
                  <a:cubicBezTo>
                    <a:pt x="9703" y="2649560"/>
                    <a:pt x="132738" y="1043680"/>
                    <a:pt x="0" y="754125"/>
                  </a:cubicBezTo>
                  <a:close/>
                </a:path>
                <a:path w="9720000" h="4037721" stroke="0" extrusionOk="0">
                  <a:moveTo>
                    <a:pt x="0" y="754125"/>
                  </a:moveTo>
                  <a:cubicBezTo>
                    <a:pt x="3072" y="331503"/>
                    <a:pt x="365523" y="75585"/>
                    <a:pt x="754125" y="0"/>
                  </a:cubicBezTo>
                  <a:cubicBezTo>
                    <a:pt x="1597583" y="-11997"/>
                    <a:pt x="7832695" y="-107784"/>
                    <a:pt x="8965875" y="0"/>
                  </a:cubicBezTo>
                  <a:cubicBezTo>
                    <a:pt x="9365916" y="7390"/>
                    <a:pt x="9690391" y="328203"/>
                    <a:pt x="9720000" y="754125"/>
                  </a:cubicBezTo>
                  <a:cubicBezTo>
                    <a:pt x="9687307" y="1850596"/>
                    <a:pt x="9698594" y="2140449"/>
                    <a:pt x="9720000" y="3283596"/>
                  </a:cubicBezTo>
                  <a:cubicBezTo>
                    <a:pt x="9707586" y="3731295"/>
                    <a:pt x="9406669" y="4032541"/>
                    <a:pt x="8965875" y="4037721"/>
                  </a:cubicBezTo>
                  <a:cubicBezTo>
                    <a:pt x="7751112" y="3895136"/>
                    <a:pt x="4704934" y="3894486"/>
                    <a:pt x="754125" y="4037721"/>
                  </a:cubicBezTo>
                  <a:cubicBezTo>
                    <a:pt x="347588" y="3984609"/>
                    <a:pt x="-58646" y="3728407"/>
                    <a:pt x="0" y="3283596"/>
                  </a:cubicBezTo>
                  <a:cubicBezTo>
                    <a:pt x="155752" y="2471115"/>
                    <a:pt x="-100087" y="1238523"/>
                    <a:pt x="0" y="754125"/>
                  </a:cubicBezTo>
                  <a:close/>
                </a:path>
              </a:pathLst>
            </a:custGeom>
            <a:solidFill>
              <a:schemeClr val="lt1">
                <a:alpha val="93000"/>
              </a:schemeClr>
            </a:solidFill>
            <a:ln w="25400" cap="rnd" cmpd="thinThick">
              <a:solidFill>
                <a:srgbClr val="FF3F6E"/>
              </a:solidFill>
              <a:prstDash val="sysDash"/>
              <a:round/>
              <a:extLst>
                <a:ext uri="{C807C97D-BFC1-408E-A445-0C87EB9F89A2}">
                  <ask:lineSketchStyleProps xmlns="" xmlns:ask="http://schemas.microsoft.com/office/drawing/2018/sketchyshapes" sd="3816812094">
                    <a:prstGeom prst="roundRect">
                      <a:avLst>
                        <a:gd name="adj" fmla="val 1867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8" name="TextBox 17">
              <a:extLst>
                <a:ext uri="{FF2B5EF4-FFF2-40B4-BE49-F238E27FC236}">
                  <a16:creationId xmlns="" xmlns:a16="http://schemas.microsoft.com/office/drawing/2014/main" id="{F2F661D4-CEB3-9589-8B83-885B5E8950BD}"/>
                </a:ext>
              </a:extLst>
            </p:cNvPr>
            <p:cNvSpPr txBox="1"/>
            <p:nvPr/>
          </p:nvSpPr>
          <p:spPr>
            <a:xfrm>
              <a:off x="1593054" y="1557944"/>
              <a:ext cx="9300573" cy="430259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222222"/>
                  </a:solidFill>
                  <a:effectLst/>
                  <a:uLnTx/>
                  <a:uFillTx/>
                  <a:latin typeface="Lora" pitchFamily="2" charset="0"/>
                  <a:ea typeface="+mn-ea"/>
                  <a:cs typeface="+mn-cs"/>
                </a:rPr>
                <a:t>Em đã làm được những việc nào để hoàn thành nhiệm vụ? Em có gặp khó khăn gì khi thực hiện nhiệm vụ của mình không? Khó khăn đó là gì?</a:t>
              </a:r>
              <a:endParaRPr kumimoji="0" lang="en-US" sz="2400" b="0" i="0" u="none" strike="noStrike" kern="1200" cap="none" spc="0" normalizeH="0" baseline="0" noProof="0" dirty="0">
                <a:ln>
                  <a:noFill/>
                </a:ln>
                <a:solidFill>
                  <a:srgbClr val="CC0099"/>
                </a:solidFill>
                <a:effectLst/>
                <a:uLnTx/>
                <a:uFillTx/>
                <a:latin typeface="Calibri" panose="020F0502020204030204"/>
                <a:ea typeface="+mn-ea"/>
                <a:cs typeface="+mn-cs"/>
              </a:endParaRPr>
            </a:p>
          </p:txBody>
        </p:sp>
      </p:grpSp>
      <p:grpSp>
        <p:nvGrpSpPr>
          <p:cNvPr id="19" name="Group 18">
            <a:extLst>
              <a:ext uri="{FF2B5EF4-FFF2-40B4-BE49-F238E27FC236}">
                <a16:creationId xmlns="" xmlns:a16="http://schemas.microsoft.com/office/drawing/2014/main" id="{C99C9287-393E-4A39-C3F2-DF2C8EE32BA4}"/>
              </a:ext>
            </a:extLst>
          </p:cNvPr>
          <p:cNvGrpSpPr/>
          <p:nvPr/>
        </p:nvGrpSpPr>
        <p:grpSpPr>
          <a:xfrm>
            <a:off x="4819648" y="4387595"/>
            <a:ext cx="7296151" cy="2241805"/>
            <a:chOff x="1383341" y="1290771"/>
            <a:chExt cx="9720000" cy="3273094"/>
          </a:xfrm>
        </p:grpSpPr>
        <p:sp>
          <p:nvSpPr>
            <p:cNvPr id="20" name="Rectangle: Rounded Corners 19">
              <a:extLst>
                <a:ext uri="{FF2B5EF4-FFF2-40B4-BE49-F238E27FC236}">
                  <a16:creationId xmlns="" xmlns:a16="http://schemas.microsoft.com/office/drawing/2014/main" id="{939F4817-04BA-66CE-B226-9AAF15B660B3}"/>
                </a:ext>
              </a:extLst>
            </p:cNvPr>
            <p:cNvSpPr/>
            <p:nvPr/>
          </p:nvSpPr>
          <p:spPr>
            <a:xfrm>
              <a:off x="1383341" y="1290771"/>
              <a:ext cx="9720000" cy="1958303"/>
            </a:xfrm>
            <a:custGeom>
              <a:avLst/>
              <a:gdLst>
                <a:gd name="connsiteX0" fmla="*/ 0 w 9720000"/>
                <a:gd name="connsiteY0" fmla="*/ 365752 h 1958303"/>
                <a:gd name="connsiteX1" fmla="*/ 365752 w 9720000"/>
                <a:gd name="connsiteY1" fmla="*/ 0 h 1958303"/>
                <a:gd name="connsiteX2" fmla="*/ 9354248 w 9720000"/>
                <a:gd name="connsiteY2" fmla="*/ 0 h 1958303"/>
                <a:gd name="connsiteX3" fmla="*/ 9720000 w 9720000"/>
                <a:gd name="connsiteY3" fmla="*/ 365752 h 1958303"/>
                <a:gd name="connsiteX4" fmla="*/ 9720000 w 9720000"/>
                <a:gd name="connsiteY4" fmla="*/ 1592551 h 1958303"/>
                <a:gd name="connsiteX5" fmla="*/ 9354248 w 9720000"/>
                <a:gd name="connsiteY5" fmla="*/ 1958303 h 1958303"/>
                <a:gd name="connsiteX6" fmla="*/ 365752 w 9720000"/>
                <a:gd name="connsiteY6" fmla="*/ 1958303 h 1958303"/>
                <a:gd name="connsiteX7" fmla="*/ 0 w 9720000"/>
                <a:gd name="connsiteY7" fmla="*/ 1592551 h 1958303"/>
                <a:gd name="connsiteX8" fmla="*/ 0 w 9720000"/>
                <a:gd name="connsiteY8" fmla="*/ 365752 h 195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20000" h="1958303" fill="none" extrusionOk="0">
                  <a:moveTo>
                    <a:pt x="0" y="365752"/>
                  </a:moveTo>
                  <a:cubicBezTo>
                    <a:pt x="-8567" y="159582"/>
                    <a:pt x="168399" y="-16186"/>
                    <a:pt x="365752" y="0"/>
                  </a:cubicBezTo>
                  <a:cubicBezTo>
                    <a:pt x="1420120" y="69703"/>
                    <a:pt x="5999968" y="-75058"/>
                    <a:pt x="9354248" y="0"/>
                  </a:cubicBezTo>
                  <a:cubicBezTo>
                    <a:pt x="9568965" y="4578"/>
                    <a:pt x="9704587" y="132049"/>
                    <a:pt x="9720000" y="365752"/>
                  </a:cubicBezTo>
                  <a:cubicBezTo>
                    <a:pt x="9782629" y="684032"/>
                    <a:pt x="9686737" y="1202238"/>
                    <a:pt x="9720000" y="1592551"/>
                  </a:cubicBezTo>
                  <a:cubicBezTo>
                    <a:pt x="9707300" y="1795743"/>
                    <a:pt x="9544833" y="1967323"/>
                    <a:pt x="9354248" y="1958303"/>
                  </a:cubicBezTo>
                  <a:cubicBezTo>
                    <a:pt x="6859142" y="1985370"/>
                    <a:pt x="4854595" y="2105851"/>
                    <a:pt x="365752" y="1958303"/>
                  </a:cubicBezTo>
                  <a:cubicBezTo>
                    <a:pt x="180006" y="1980136"/>
                    <a:pt x="-26424" y="1804974"/>
                    <a:pt x="0" y="1592551"/>
                  </a:cubicBezTo>
                  <a:cubicBezTo>
                    <a:pt x="79847" y="1450786"/>
                    <a:pt x="-83851" y="898322"/>
                    <a:pt x="0" y="365752"/>
                  </a:cubicBezTo>
                  <a:close/>
                </a:path>
                <a:path w="9720000" h="1958303" stroke="0" extrusionOk="0">
                  <a:moveTo>
                    <a:pt x="0" y="365752"/>
                  </a:moveTo>
                  <a:cubicBezTo>
                    <a:pt x="1621" y="160518"/>
                    <a:pt x="173623" y="26749"/>
                    <a:pt x="365752" y="0"/>
                  </a:cubicBezTo>
                  <a:cubicBezTo>
                    <a:pt x="4749303" y="-11997"/>
                    <a:pt x="6458145" y="-107784"/>
                    <a:pt x="9354248" y="0"/>
                  </a:cubicBezTo>
                  <a:cubicBezTo>
                    <a:pt x="9546030" y="4590"/>
                    <a:pt x="9712763" y="161448"/>
                    <a:pt x="9720000" y="365752"/>
                  </a:cubicBezTo>
                  <a:cubicBezTo>
                    <a:pt x="9737124" y="699677"/>
                    <a:pt x="9777301" y="1461180"/>
                    <a:pt x="9720000" y="1592551"/>
                  </a:cubicBezTo>
                  <a:cubicBezTo>
                    <a:pt x="9708670" y="1823032"/>
                    <a:pt x="9586937" y="1951762"/>
                    <a:pt x="9354248" y="1958303"/>
                  </a:cubicBezTo>
                  <a:cubicBezTo>
                    <a:pt x="7568493" y="1815718"/>
                    <a:pt x="4336021" y="1815068"/>
                    <a:pt x="365752" y="1958303"/>
                  </a:cubicBezTo>
                  <a:cubicBezTo>
                    <a:pt x="164289" y="1955444"/>
                    <a:pt x="-12392" y="1800534"/>
                    <a:pt x="0" y="1592551"/>
                  </a:cubicBezTo>
                  <a:cubicBezTo>
                    <a:pt x="-104358" y="1420460"/>
                    <a:pt x="91470" y="558077"/>
                    <a:pt x="0" y="365752"/>
                  </a:cubicBezTo>
                  <a:close/>
                </a:path>
              </a:pathLst>
            </a:custGeom>
            <a:solidFill>
              <a:schemeClr val="lt1">
                <a:alpha val="93000"/>
              </a:schemeClr>
            </a:solidFill>
            <a:ln w="25400" cap="rnd" cmpd="thinThick">
              <a:solidFill>
                <a:srgbClr val="FF3F6E"/>
              </a:solidFill>
              <a:prstDash val="sysDash"/>
              <a:round/>
              <a:extLst>
                <a:ext uri="{C807C97D-BFC1-408E-A445-0C87EB9F89A2}">
                  <ask:lineSketchStyleProps xmlns="" xmlns:ask="http://schemas.microsoft.com/office/drawing/2018/sketchyshapes" sd="3816812094">
                    <a:prstGeom prst="roundRect">
                      <a:avLst>
                        <a:gd name="adj" fmla="val 1867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21" name="TextBox 20">
              <a:extLst>
                <a:ext uri="{FF2B5EF4-FFF2-40B4-BE49-F238E27FC236}">
                  <a16:creationId xmlns="" xmlns:a16="http://schemas.microsoft.com/office/drawing/2014/main" id="{296B699B-B99B-9C86-4841-AED115D25B74}"/>
                </a:ext>
              </a:extLst>
            </p:cNvPr>
            <p:cNvSpPr txBox="1"/>
            <p:nvPr/>
          </p:nvSpPr>
          <p:spPr>
            <a:xfrm>
              <a:off x="1593054" y="1557944"/>
              <a:ext cx="9300573" cy="30059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3200" b="0" i="0" u="none" strike="noStrike" kern="1200" cap="none" spc="0" normalizeH="0" baseline="0" noProof="0" dirty="0">
                  <a:ln>
                    <a:noFill/>
                  </a:ln>
                  <a:solidFill>
                    <a:srgbClr val="222222"/>
                  </a:solidFill>
                  <a:effectLst/>
                  <a:uLnTx/>
                  <a:uFillTx/>
                  <a:latin typeface="Lora" pitchFamily="2" charset="0"/>
                  <a:ea typeface="+mn-ea"/>
                  <a:cs typeface="+mn-cs"/>
                </a:rPr>
                <a:t>Cách em ghi nhớ nhiệm vụ cá nhân và tự nhắc việc cho mình là gì?</a:t>
              </a:r>
              <a:endParaRPr kumimoji="0" lang="en-US" sz="2800" b="0" i="0" u="none" strike="noStrike" kern="1200" cap="none" spc="0" normalizeH="0" baseline="0" noProof="0" dirty="0">
                <a:ln>
                  <a:noFill/>
                </a:ln>
                <a:solidFill>
                  <a:srgbClr val="CC0099"/>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52452878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 xmlns:a16="http://schemas.microsoft.com/office/drawing/2014/main" id="{CDBF0681-5204-02C3-D1A6-304ACBA1E33C}"/>
              </a:ext>
            </a:extLst>
          </p:cNvPr>
          <p:cNvSpPr/>
          <p:nvPr/>
        </p:nvSpPr>
        <p:spPr>
          <a:xfrm>
            <a:off x="219075" y="361950"/>
            <a:ext cx="11744325" cy="62388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 name="TextBox 2">
            <a:extLst>
              <a:ext uri="{FF2B5EF4-FFF2-40B4-BE49-F238E27FC236}">
                <a16:creationId xmlns="" xmlns:a16="http://schemas.microsoft.com/office/drawing/2014/main" id="{5BD4212E-9592-39EE-9708-ED12572112DD}"/>
              </a:ext>
            </a:extLst>
          </p:cNvPr>
          <p:cNvSpPr txBox="1"/>
          <p:nvPr/>
        </p:nvSpPr>
        <p:spPr>
          <a:xfrm>
            <a:off x="504825" y="495300"/>
            <a:ext cx="10763249" cy="1312282"/>
          </a:xfrm>
          <a:prstGeom prst="rect">
            <a:avLst/>
          </a:prstGeom>
          <a:noFill/>
        </p:spPr>
        <p:txBody>
          <a:bodyPr wrap="square" rtlCol="0">
            <a:spAutoFit/>
          </a:bodyPr>
          <a:lstStyle/>
          <a:p>
            <a:pPr marL="0" marR="0" algn="ctr">
              <a:lnSpc>
                <a:spcPct val="115000"/>
              </a:lnSpc>
              <a:spcBef>
                <a:spcPts val="0"/>
              </a:spcBef>
              <a:spcAft>
                <a:spcPts val="0"/>
              </a:spcAft>
            </a:pPr>
            <a:r>
              <a:rPr lang="en-US" sz="3600" b="1" dirty="0" err="1">
                <a:effectLst/>
                <a:latin typeface="Cambria" panose="02040503050406030204" pitchFamily="18" charset="0"/>
                <a:ea typeface="Cambria" panose="02040503050406030204" pitchFamily="18" charset="0"/>
              </a:rPr>
              <a:t>Cùng</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nhóm</a:t>
            </a:r>
            <a:r>
              <a:rPr lang="en-US" sz="3600" b="1" dirty="0">
                <a:effectLst/>
                <a:latin typeface="Cambria" panose="02040503050406030204" pitchFamily="18" charset="0"/>
                <a:ea typeface="Cambria" panose="02040503050406030204" pitchFamily="18" charset="0"/>
              </a:rPr>
              <a:t> </a:t>
            </a:r>
            <a:r>
              <a:rPr lang="vi-VN" sz="3600" b="1" dirty="0">
                <a:effectLst/>
                <a:latin typeface="Cambria" panose="02040503050406030204" pitchFamily="18" charset="0"/>
                <a:ea typeface="Cambria" panose="02040503050406030204" pitchFamily="18" charset="0"/>
              </a:rPr>
              <a:t>đưa ra phương án theo dõi, tự điều chỉnh hành động của mình</a:t>
            </a:r>
            <a:endParaRPr lang="en-US" sz="3600" b="1" dirty="0">
              <a:effectLst/>
              <a:latin typeface="Cambria" panose="02040503050406030204" pitchFamily="18" charset="0"/>
              <a:ea typeface="Cambria" panose="02040503050406030204" pitchFamily="18" charset="0"/>
            </a:endParaRPr>
          </a:p>
        </p:txBody>
      </p:sp>
      <p:pic>
        <p:nvPicPr>
          <p:cNvPr id="5" name="Picture 4">
            <a:extLst>
              <a:ext uri="{FF2B5EF4-FFF2-40B4-BE49-F238E27FC236}">
                <a16:creationId xmlns="" xmlns:a16="http://schemas.microsoft.com/office/drawing/2014/main" id="{4092A14F-A895-DDAA-C2EF-F072B6F0CE7B}"/>
              </a:ext>
            </a:extLst>
          </p:cNvPr>
          <p:cNvPicPr>
            <a:picLocks noChangeAspect="1"/>
          </p:cNvPicPr>
          <p:nvPr/>
        </p:nvPicPr>
        <p:blipFill>
          <a:blip r:embed="rId3"/>
          <a:stretch>
            <a:fillRect/>
          </a:stretch>
        </p:blipFill>
        <p:spPr>
          <a:xfrm>
            <a:off x="2462212" y="2190749"/>
            <a:ext cx="7889244" cy="2219325"/>
          </a:xfrm>
          <a:prstGeom prst="rect">
            <a:avLst/>
          </a:prstGeom>
        </p:spPr>
      </p:pic>
    </p:spTree>
    <p:extLst>
      <p:ext uri="{BB962C8B-B14F-4D97-AF65-F5344CB8AC3E}">
        <p14:creationId xmlns:p14="http://schemas.microsoft.com/office/powerpoint/2010/main" val="27997998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7" name="Picture 2">
            <a:extLst>
              <a:ext uri="{FF2B5EF4-FFF2-40B4-BE49-F238E27FC236}">
                <a16:creationId xmlns="" xmlns:a16="http://schemas.microsoft.com/office/drawing/2014/main" id="{A4B76CA5-9867-6DC4-6E34-112752EA6236}"/>
              </a:ext>
            </a:extLst>
          </p:cNvPr>
          <p:cNvPicPr>
            <a:picLocks noChangeAspect="1"/>
          </p:cNvPicPr>
          <p:nvPr/>
        </p:nvPicPr>
        <p:blipFill>
          <a:blip r:embed="rId3"/>
          <a:srcRect t="413" b="413"/>
          <a:stretch>
            <a:fillRect/>
          </a:stretch>
        </p:blipFill>
        <p:spPr>
          <a:xfrm>
            <a:off x="3158125" y="523875"/>
            <a:ext cx="7233650" cy="5486400"/>
          </a:xfrm>
          <a:prstGeom prst="rect">
            <a:avLst/>
          </a:prstGeom>
        </p:spPr>
      </p:pic>
      <p:pic>
        <p:nvPicPr>
          <p:cNvPr id="8" name="Picture 6">
            <a:extLst>
              <a:ext uri="{FF2B5EF4-FFF2-40B4-BE49-F238E27FC236}">
                <a16:creationId xmlns="" xmlns:a16="http://schemas.microsoft.com/office/drawing/2014/main" id="{DC0C0B97-D17A-3C99-F569-0C70616A8C2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0" y="3534748"/>
            <a:ext cx="4821089" cy="3429000"/>
          </a:xfrm>
          <a:prstGeom prst="rect">
            <a:avLst/>
          </a:prstGeom>
        </p:spPr>
      </p:pic>
      <p:sp>
        <p:nvSpPr>
          <p:cNvPr id="10" name="TextBox 9">
            <a:extLst>
              <a:ext uri="{FF2B5EF4-FFF2-40B4-BE49-F238E27FC236}">
                <a16:creationId xmlns="" xmlns:a16="http://schemas.microsoft.com/office/drawing/2014/main" id="{0A45A9F0-50B2-5233-2651-C182DD26F863}"/>
              </a:ext>
            </a:extLst>
          </p:cNvPr>
          <p:cNvSpPr txBox="1"/>
          <p:nvPr/>
        </p:nvSpPr>
        <p:spPr>
          <a:xfrm>
            <a:off x="4362450" y="2066925"/>
            <a:ext cx="5495925" cy="1569660"/>
          </a:xfrm>
          <a:prstGeom prst="rect">
            <a:avLst/>
          </a:prstGeom>
          <a:noFill/>
        </p:spPr>
        <p:txBody>
          <a:bodyPr wrap="square" rtlCol="0">
            <a:spAutoFit/>
          </a:bodyPr>
          <a:lstStyle/>
          <a:p>
            <a:pPr lvl="0" algn="ctr"/>
            <a:r>
              <a:rPr lang="en-US" sz="4800" b="1" i="1" dirty="0">
                <a:solidFill>
                  <a:prstClr val="black"/>
                </a:solidFill>
                <a:latin typeface="Calibri" panose="020F0502020204030204" pitchFamily="34" charset="0"/>
                <a:ea typeface="Times New Roman" panose="02020603050405020304" pitchFamily="18" charset="0"/>
                <a:cs typeface="Calibri" panose="020F0502020204030204" pitchFamily="34" charset="0"/>
              </a:rPr>
              <a:t>4. </a:t>
            </a:r>
            <a:r>
              <a:rPr lang="en-US" sz="4800" b="1" i="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Thực</a:t>
            </a:r>
            <a:r>
              <a:rPr lang="en-US" sz="4800" b="1" i="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800" b="1" i="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hiện</a:t>
            </a:r>
            <a:r>
              <a:rPr lang="en-US" sz="4800" b="1" i="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800" b="1" i="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việc</a:t>
            </a:r>
            <a:r>
              <a:rPr lang="en-US" sz="4800" b="1" i="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800" b="1" i="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đọc</a:t>
            </a:r>
            <a:r>
              <a:rPr lang="en-US" sz="4800" b="1" i="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800" b="1" i="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sách</a:t>
            </a:r>
            <a:r>
              <a:rPr lang="en-US" sz="4800" b="1" i="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800" b="1" i="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cá</a:t>
            </a:r>
            <a:r>
              <a:rPr lang="en-US" sz="4800" b="1" i="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800" b="1" i="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nhân</a:t>
            </a:r>
            <a:r>
              <a:rPr lang="en-US" sz="4800" b="1" i="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800" b="1" i="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tại</a:t>
            </a:r>
            <a:r>
              <a:rPr lang="en-US" sz="4800" b="1" i="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800" b="1" i="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lớp</a:t>
            </a:r>
            <a:r>
              <a:rPr lang="en-US" sz="4800" b="1" i="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9262034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 xmlns:a16="http://schemas.microsoft.com/office/drawing/2014/main" id="{CDBF0681-5204-02C3-D1A6-304ACBA1E33C}"/>
              </a:ext>
            </a:extLst>
          </p:cNvPr>
          <p:cNvSpPr/>
          <p:nvPr/>
        </p:nvSpPr>
        <p:spPr>
          <a:xfrm>
            <a:off x="219075" y="361950"/>
            <a:ext cx="11744325" cy="62388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 name="TextBox 2">
            <a:extLst>
              <a:ext uri="{FF2B5EF4-FFF2-40B4-BE49-F238E27FC236}">
                <a16:creationId xmlns="" xmlns:a16="http://schemas.microsoft.com/office/drawing/2014/main" id="{5BD4212E-9592-39EE-9708-ED12572112DD}"/>
              </a:ext>
            </a:extLst>
          </p:cNvPr>
          <p:cNvSpPr txBox="1"/>
          <p:nvPr/>
        </p:nvSpPr>
        <p:spPr>
          <a:xfrm>
            <a:off x="952500" y="695325"/>
            <a:ext cx="10763249" cy="739883"/>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Thực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việc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đọc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sách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nhân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tại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lớp</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 xmlns:a16="http://schemas.microsoft.com/office/drawing/2014/main" id="{C7B6D5B7-8BAC-CCDF-71A5-634F8458A379}"/>
              </a:ext>
            </a:extLst>
          </p:cNvPr>
          <p:cNvPicPr>
            <a:picLocks noChangeAspect="1"/>
          </p:cNvPicPr>
          <p:nvPr/>
        </p:nvPicPr>
        <p:blipFill>
          <a:blip r:embed="rId3"/>
          <a:stretch>
            <a:fillRect/>
          </a:stretch>
        </p:blipFill>
        <p:spPr>
          <a:xfrm>
            <a:off x="6845330" y="2095501"/>
            <a:ext cx="4622770" cy="2671762"/>
          </a:xfrm>
          <a:prstGeom prst="rect">
            <a:avLst/>
          </a:prstGeom>
        </p:spPr>
      </p:pic>
      <p:sp>
        <p:nvSpPr>
          <p:cNvPr id="7" name="TextBox 6">
            <a:extLst>
              <a:ext uri="{FF2B5EF4-FFF2-40B4-BE49-F238E27FC236}">
                <a16:creationId xmlns="" xmlns:a16="http://schemas.microsoft.com/office/drawing/2014/main" id="{0315732E-A803-B5C9-B1DC-F7AEDA1B5B8C}"/>
              </a:ext>
            </a:extLst>
          </p:cNvPr>
          <p:cNvSpPr txBox="1"/>
          <p:nvPr/>
        </p:nvSpPr>
        <p:spPr>
          <a:xfrm>
            <a:off x="857250" y="2286000"/>
            <a:ext cx="5857875" cy="2062103"/>
          </a:xfrm>
          <a:prstGeom prst="rect">
            <a:avLst/>
          </a:prstGeom>
          <a:noFill/>
        </p:spPr>
        <p:txBody>
          <a:bodyPr wrap="square" rtlCol="0">
            <a:spAutoFit/>
          </a:bodyPr>
          <a:lstStyle/>
          <a:p>
            <a:pPr marL="457200" indent="-457200" algn="just">
              <a:buFont typeface="Arial" panose="020B0604020202020204" pitchFamily="34" charset="0"/>
              <a:buChar char="•"/>
            </a:pPr>
            <a:r>
              <a:rPr lang="en-US" sz="3200" dirty="0" err="1">
                <a:solidFill>
                  <a:srgbClr val="FF0000"/>
                </a:solidFill>
                <a:latin typeface="Cambria" panose="02040503050406030204" pitchFamily="18" charset="0"/>
                <a:ea typeface="Cambria" panose="02040503050406030204" pitchFamily="18" charset="0"/>
              </a:rPr>
              <a:t>Đọc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cuốn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sách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em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yêu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thích</a:t>
            </a:r>
            <a:endParaRPr lang="en-US" sz="3200" dirty="0">
              <a:solidFill>
                <a:srgbClr val="FF0000"/>
              </a:solidFill>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en-US" sz="3200" dirty="0" err="1">
                <a:solidFill>
                  <a:srgbClr val="FF0000"/>
                </a:solidFill>
                <a:latin typeface="Cambria" panose="02040503050406030204" pitchFamily="18" charset="0"/>
                <a:ea typeface="Cambria" panose="02040503050406030204" pitchFamily="18" charset="0"/>
              </a:rPr>
              <a:t>Ghi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lại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những</a:t>
            </a:r>
            <a:r>
              <a:rPr lang="en-US" sz="3200" dirty="0">
                <a:solidFill>
                  <a:srgbClr val="FF0000"/>
                </a:solidFill>
                <a:latin typeface="Cambria" panose="02040503050406030204" pitchFamily="18" charset="0"/>
                <a:ea typeface="Cambria" panose="02040503050406030204" pitchFamily="18" charset="0"/>
              </a:rPr>
              <a:t> chi </a:t>
            </a:r>
            <a:r>
              <a:rPr lang="en-US" sz="3200" dirty="0" err="1">
                <a:solidFill>
                  <a:srgbClr val="FF0000"/>
                </a:solidFill>
                <a:latin typeface="Cambria" panose="02040503050406030204" pitchFamily="18" charset="0"/>
                <a:ea typeface="Cambria" panose="02040503050406030204" pitchFamily="18" charset="0"/>
              </a:rPr>
              <a:t>tiết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mà</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em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thấy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ấn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tượng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trong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nội</a:t>
            </a:r>
            <a:r>
              <a:rPr lang="en-US" sz="3200" dirty="0">
                <a:solidFill>
                  <a:srgbClr val="FF0000"/>
                </a:solidFill>
                <a:latin typeface="Cambria" panose="02040503050406030204" pitchFamily="18" charset="0"/>
                <a:ea typeface="Cambria" panose="02040503050406030204" pitchFamily="18" charset="0"/>
              </a:rPr>
              <a:t> dung </a:t>
            </a:r>
            <a:r>
              <a:rPr lang="en-US" sz="3200" dirty="0" err="1">
                <a:solidFill>
                  <a:srgbClr val="FF0000"/>
                </a:solidFill>
                <a:latin typeface="Cambria" panose="02040503050406030204" pitchFamily="18" charset="0"/>
                <a:ea typeface="Cambria" panose="02040503050406030204" pitchFamily="18" charset="0"/>
              </a:rPr>
              <a:t>vừa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đọc</a:t>
            </a:r>
            <a:r>
              <a:rPr lang="en-US" sz="32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77356059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down)">
                                      <p:cBhvr>
                                        <p:cTn id="15" dur="500"/>
                                        <p:tgtEl>
                                          <p:spTgt spid="7">
                                            <p:txEl>
                                              <p:pRg st="0" end="0"/>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wipe(down)">
                                      <p:cBhvr>
                                        <p:cTn id="18"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83DFEE"/>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 y="1"/>
            <a:ext cx="12192000" cy="500912"/>
          </a:xfrm>
          <a:prstGeom prst="rect">
            <a:avLst/>
          </a:prstGeom>
        </p:spPr>
      </p:pic>
      <p:pic>
        <p:nvPicPr>
          <p:cNvPr id="4" name="图片 3" descr="248288a694d7a183367fb0367a596b10"/>
          <p:cNvPicPr>
            <a:picLocks noChangeAspect="1"/>
          </p:cNvPicPr>
          <p:nvPr/>
        </p:nvPicPr>
        <p:blipFill rotWithShape="1">
          <a:blip r:embed="rId4"/>
          <a:srcRect t="2930" r="47641"/>
          <a:stretch/>
        </p:blipFill>
        <p:spPr>
          <a:xfrm>
            <a:off x="-27940" y="5297213"/>
            <a:ext cx="12219941" cy="1579201"/>
          </a:xfrm>
          <a:prstGeom prst="rect">
            <a:avLst/>
          </a:prstGeom>
        </p:spPr>
      </p:pic>
      <p:pic>
        <p:nvPicPr>
          <p:cNvPr id="7" name="图片 6" descr="6f86b8e1ad79e21eb6177f02b8627981"/>
          <p:cNvPicPr>
            <a:picLocks noChangeAspect="1"/>
          </p:cNvPicPr>
          <p:nvPr/>
        </p:nvPicPr>
        <p:blipFill>
          <a:blip r:embed="rId5"/>
          <a:stretch>
            <a:fillRect/>
          </a:stretch>
        </p:blipFill>
        <p:spPr>
          <a:xfrm rot="720000" flipH="1">
            <a:off x="7144506" y="523185"/>
            <a:ext cx="939655" cy="939655"/>
          </a:xfrm>
          <a:prstGeom prst="rect">
            <a:avLst/>
          </a:prstGeom>
        </p:spPr>
      </p:pic>
      <p:pic>
        <p:nvPicPr>
          <p:cNvPr id="15" name="图片 6" descr="1a960b73464c3b6a9b2d71b3a40e4850">
            <a:extLst>
              <a:ext uri="{FF2B5EF4-FFF2-40B4-BE49-F238E27FC236}">
                <a16:creationId xmlns="" xmlns:a16="http://schemas.microsoft.com/office/drawing/2014/main" id="{654ACD1C-E30E-18A8-FF7B-9A2C7F9F6248}"/>
              </a:ext>
            </a:extLst>
          </p:cNvPr>
          <p:cNvPicPr>
            <a:picLocks noChangeAspect="1"/>
          </p:cNvPicPr>
          <p:nvPr/>
        </p:nvPicPr>
        <p:blipFill>
          <a:blip r:embed="rId6"/>
          <a:stretch>
            <a:fillRect/>
          </a:stretch>
        </p:blipFill>
        <p:spPr>
          <a:xfrm flipH="1">
            <a:off x="170738" y="3064336"/>
            <a:ext cx="2632075" cy="3941445"/>
          </a:xfrm>
          <a:prstGeom prst="rect">
            <a:avLst/>
          </a:prstGeom>
        </p:spPr>
      </p:pic>
      <p:sp>
        <p:nvSpPr>
          <p:cNvPr id="8" name="Rectangle: Rounded Corners 7">
            <a:extLst>
              <a:ext uri="{FF2B5EF4-FFF2-40B4-BE49-F238E27FC236}">
                <a16:creationId xmlns="" xmlns:a16="http://schemas.microsoft.com/office/drawing/2014/main" id="{E3137C6E-3307-A1A1-F0C5-8B717540EDF8}"/>
              </a:ext>
            </a:extLst>
          </p:cNvPr>
          <p:cNvSpPr/>
          <p:nvPr/>
        </p:nvSpPr>
        <p:spPr>
          <a:xfrm>
            <a:off x="919987" y="1953772"/>
            <a:ext cx="10527405" cy="17990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600" i="1" dirty="0">
                <a:solidFill>
                  <a:prstClr val="black"/>
                </a:solidFill>
                <a:latin typeface="Cambria" panose="02040503050406030204" pitchFamily="18" charset="0"/>
                <a:ea typeface="Cambria" panose="02040503050406030204" pitchFamily="18" charset="0"/>
                <a:cs typeface="Arial" panose="020B0604020202020204" pitchFamily="34" charset="0"/>
              </a:rPr>
              <a:t>G</a:t>
            </a:r>
            <a:r>
              <a:rPr lang="vi-VN" sz="3600" i="1" dirty="0">
                <a:solidFill>
                  <a:prstClr val="black"/>
                </a:solidFill>
                <a:latin typeface="Cambria" panose="02040503050406030204" pitchFamily="18" charset="0"/>
                <a:ea typeface="Cambria" panose="02040503050406030204" pitchFamily="18" charset="0"/>
                <a:cs typeface="Arial" panose="020B0604020202020204" pitchFamily="34" charset="0"/>
              </a:rPr>
              <a:t>hi lại những từ ngữ, câu văn hay vào cuốn sổ đọc sách hoặc dán lên tờ bìa nơi góc học tập ở nhà.</a:t>
            </a:r>
            <a:endPar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nvGrpSpPr>
          <p:cNvPr id="9" name="Group 8">
            <a:extLst>
              <a:ext uri="{FF2B5EF4-FFF2-40B4-BE49-F238E27FC236}">
                <a16:creationId xmlns="" xmlns:a16="http://schemas.microsoft.com/office/drawing/2014/main" id="{BEC2E206-B417-CCFF-33CD-95407A14DBBD}"/>
              </a:ext>
            </a:extLst>
          </p:cNvPr>
          <p:cNvGrpSpPr/>
          <p:nvPr/>
        </p:nvGrpSpPr>
        <p:grpSpPr>
          <a:xfrm>
            <a:off x="3455284" y="312255"/>
            <a:ext cx="6006768" cy="1355768"/>
            <a:chOff x="2885440" y="114256"/>
            <a:chExt cx="6421120" cy="1505753"/>
          </a:xfrm>
        </p:grpSpPr>
        <p:pic>
          <p:nvPicPr>
            <p:cNvPr id="10" name="Picture 9">
              <a:extLst>
                <a:ext uri="{FF2B5EF4-FFF2-40B4-BE49-F238E27FC236}">
                  <a16:creationId xmlns="" xmlns:a16="http://schemas.microsoft.com/office/drawing/2014/main" id="{055FFC0E-4F61-6FD9-8311-92C5CDF83928}"/>
                </a:ext>
              </a:extLst>
            </p:cNvPr>
            <p:cNvPicPr>
              <a:picLocks noChangeAspect="1"/>
            </p:cNvPicPr>
            <p:nvPr/>
          </p:nvPicPr>
          <p:blipFill>
            <a:blip r:embed="rId7">
              <a:extLst>
                <a:ext uri="{BEBA8EAE-BF5A-486C-A8C5-ECC9F3942E4B}">
                  <a14:imgProps xmlns:a14="http://schemas.microsoft.com/office/drawing/2010/main">
                    <a14:imgLayer r:embed="rId8">
                      <a14:imgEffect>
                        <a14:saturation sat="309000"/>
                      </a14:imgEffect>
                    </a14:imgLayer>
                  </a14:imgProps>
                </a:ext>
              </a:extLst>
            </a:blip>
            <a:stretch>
              <a:fillRect/>
            </a:stretch>
          </p:blipFill>
          <p:spPr>
            <a:xfrm>
              <a:off x="2885440" y="114256"/>
              <a:ext cx="6421120" cy="1505753"/>
            </a:xfrm>
            <a:prstGeom prst="rect">
              <a:avLst/>
            </a:prstGeom>
          </p:spPr>
        </p:pic>
        <p:sp>
          <p:nvSpPr>
            <p:cNvPr id="11" name="TextBox 10">
              <a:extLst>
                <a:ext uri="{FF2B5EF4-FFF2-40B4-BE49-F238E27FC236}">
                  <a16:creationId xmlns="" xmlns:a16="http://schemas.microsoft.com/office/drawing/2014/main" id="{AF2ED0BA-A6C9-ED75-9CD3-18500E74FFBD}"/>
                </a:ext>
              </a:extLst>
            </p:cNvPr>
            <p:cNvSpPr txBox="1"/>
            <p:nvPr/>
          </p:nvSpPr>
          <p:spPr>
            <a:xfrm>
              <a:off x="4012694" y="114256"/>
              <a:ext cx="4166611" cy="13331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28575">
                    <a:solidFill>
                      <a:srgbClr val="00B050"/>
                    </a:solidFill>
                    <a:prstDash val="solid"/>
                  </a:ln>
                  <a:solidFill>
                    <a:srgbClr val="FFFF66"/>
                  </a:solidFill>
                  <a:effectLst>
                    <a:outerShdw blurRad="50800" dist="38100" dir="2700000" algn="tl" rotWithShape="0">
                      <a:srgbClr val="841918">
                        <a:alpha val="40000"/>
                      </a:srgbClr>
                    </a:outerShdw>
                  </a:effectLst>
                  <a:uLnTx/>
                  <a:uFillTx/>
                  <a:latin typeface="Tahoma" panose="020B0604030504040204" pitchFamily="34" charset="0"/>
                  <a:ea typeface="Tahoma" panose="020B0604030504040204" pitchFamily="34" charset="0"/>
                  <a:cs typeface="Tahoma" panose="020B0604030504040204" pitchFamily="34" charset="0"/>
                </a:rPr>
                <a:t>Về</a:t>
              </a:r>
              <a:r>
                <a:rPr kumimoji="0" lang="en-US" sz="7200" b="1" i="0" u="none" strike="noStrike" kern="1200" cap="none" spc="0" normalizeH="0" baseline="0" noProof="0" dirty="0">
                  <a:ln w="28575">
                    <a:solidFill>
                      <a:srgbClr val="00B050"/>
                    </a:solidFill>
                    <a:prstDash val="solid"/>
                  </a:ln>
                  <a:solidFill>
                    <a:srgbClr val="FFFF66"/>
                  </a:solidFill>
                  <a:effectLst>
                    <a:outerShdw blurRad="50800" dist="38100" dir="2700000" algn="tl" rotWithShape="0">
                      <a:srgbClr val="841918">
                        <a:alpha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7200" b="1" i="0" u="none" strike="noStrike" kern="1200" cap="none" spc="0" normalizeH="0" baseline="0" noProof="0" dirty="0" err="1">
                  <a:ln w="28575">
                    <a:solidFill>
                      <a:srgbClr val="00B050"/>
                    </a:solidFill>
                    <a:prstDash val="solid"/>
                  </a:ln>
                  <a:solidFill>
                    <a:srgbClr val="FFFF66"/>
                  </a:solidFill>
                  <a:effectLst>
                    <a:outerShdw blurRad="50800" dist="38100" dir="2700000" algn="tl" rotWithShape="0">
                      <a:srgbClr val="841918">
                        <a:alpha val="40000"/>
                      </a:srgbClr>
                    </a:outerShdw>
                  </a:effectLst>
                  <a:uLnTx/>
                  <a:uFillTx/>
                  <a:latin typeface="Tahoma" panose="020B0604030504040204" pitchFamily="34" charset="0"/>
                  <a:ea typeface="Tahoma" panose="020B0604030504040204" pitchFamily="34" charset="0"/>
                  <a:cs typeface="Tahoma" panose="020B0604030504040204" pitchFamily="34" charset="0"/>
                </a:rPr>
                <a:t>nhà</a:t>
              </a:r>
              <a:endParaRPr kumimoji="0" lang="vi-VN" sz="7200" b="1" i="0" u="none" strike="noStrike" kern="1200" cap="none" spc="0" normalizeH="0" baseline="0" noProof="0" dirty="0">
                <a:ln w="28575">
                  <a:solidFill>
                    <a:srgbClr val="00B050"/>
                  </a:solidFill>
                  <a:prstDash val="solid"/>
                </a:ln>
                <a:solidFill>
                  <a:srgbClr val="FFFF66"/>
                </a:solidFill>
                <a:effectLst>
                  <a:outerShdw blurRad="50800" dist="38100" dir="2700000" algn="tl" rotWithShape="0">
                    <a:srgbClr val="841918">
                      <a:alpha val="40000"/>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12" name="Picture 2">
            <a:extLst>
              <a:ext uri="{FF2B5EF4-FFF2-40B4-BE49-F238E27FC236}">
                <a16:creationId xmlns="" xmlns:a16="http://schemas.microsoft.com/office/drawing/2014/main" id="{063E34BB-2ABD-3B9A-79FA-7CB21FFF904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9676" y="2018150"/>
            <a:ext cx="495300" cy="49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20396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7"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900" decel="100000" fill="hold"/>
                                        <p:tgtEl>
                                          <p:spTgt spid="9"/>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17" presetID="22" presetClass="entr" presetSubtype="8" fill="hold" grpId="0" nodeType="withEffect">
                                  <p:stCondLst>
                                    <p:cond delay="10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par>
                                <p:cTn id="20" presetID="22" presetClass="entr" presetSubtype="8" fill="hold" nodeType="withEffect">
                                  <p:stCondLst>
                                    <p:cond delay="10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253C6069-BB18-DE6E-D083-61478366378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23" b="3809"/>
          <a:stretch/>
        </p:blipFill>
        <p:spPr>
          <a:xfrm>
            <a:off x="0" y="172859"/>
            <a:ext cx="12192000" cy="6685141"/>
          </a:xfrm>
          <a:prstGeom prst="rect">
            <a:avLst/>
          </a:prstGeom>
        </p:spPr>
      </p:pic>
      <p:pic>
        <p:nvPicPr>
          <p:cNvPr id="4" name="Picture 3">
            <a:extLst>
              <a:ext uri="{FF2B5EF4-FFF2-40B4-BE49-F238E27FC236}">
                <a16:creationId xmlns="" xmlns:a16="http://schemas.microsoft.com/office/drawing/2014/main" id="{3FD19C95-CF52-8DEB-A0A0-AC92903F3BE2}"/>
              </a:ext>
            </a:extLst>
          </p:cNvPr>
          <p:cNvPicPr>
            <a:picLocks noChangeAspect="1"/>
          </p:cNvPicPr>
          <p:nvPr/>
        </p:nvPicPr>
        <p:blipFill>
          <a:blip r:embed="rId3"/>
          <a:stretch>
            <a:fillRect/>
          </a:stretch>
        </p:blipFill>
        <p:spPr>
          <a:xfrm>
            <a:off x="295275" y="-119964"/>
            <a:ext cx="12192000" cy="2125877"/>
          </a:xfrm>
          <a:prstGeom prst="rect">
            <a:avLst/>
          </a:prstGeom>
        </p:spPr>
      </p:pic>
    </p:spTree>
    <p:extLst>
      <p:ext uri="{BB962C8B-B14F-4D97-AF65-F5344CB8AC3E}">
        <p14:creationId xmlns:p14="http://schemas.microsoft.com/office/powerpoint/2010/main" val="39679644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extBox 1"/>
          <p:cNvSpPr txBox="1"/>
          <p:nvPr/>
        </p:nvSpPr>
        <p:spPr>
          <a:xfrm rot="20768966">
            <a:off x="314161" y="1964163"/>
            <a:ext cx="4660134" cy="132343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Khởi</a:t>
            </a:r>
            <a:r>
              <a:rPr kumimoji="0" lang="en-US" sz="80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 </a:t>
            </a:r>
            <a:r>
              <a:rPr kumimoji="0" lang="en-US" sz="8000" b="1" i="0" u="none" strike="noStrike" kern="1200" cap="none" spc="0" normalizeH="0" baseline="0" noProof="0" dirty="0" err="1">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động</a:t>
            </a:r>
            <a:endParaRPr kumimoji="0" lang="en-US" sz="80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endParaRPr>
          </a:p>
        </p:txBody>
      </p:sp>
      <p:sp>
        <p:nvSpPr>
          <p:cNvPr id="6" name="TextBox 5"/>
          <p:cNvSpPr txBox="1"/>
          <p:nvPr/>
        </p:nvSpPr>
        <p:spPr>
          <a:xfrm rot="20768966">
            <a:off x="291438" y="1914438"/>
            <a:ext cx="4660134" cy="132343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Khởi</a:t>
            </a:r>
            <a:r>
              <a:rPr kumimoji="0" lang="en-US" sz="8000" b="1" i="0" u="none" strike="noStrike" kern="1200" cap="none" spc="0" normalizeH="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 </a:t>
            </a:r>
            <a:r>
              <a:rPr kumimoji="0" lang="en-US" sz="8000" b="1" i="0" u="none" strike="noStrike" kern="1200" cap="none" spc="0" normalizeH="0" noProof="0" dirty="0" err="1">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động</a:t>
            </a:r>
            <a:endParaRPr kumimoji="0" lang="en-US" sz="80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endParaRPr>
          </a:p>
        </p:txBody>
      </p:sp>
      <p:pic>
        <p:nvPicPr>
          <p:cNvPr id="12" name="Picture 24">
            <a:extLst>
              <a:ext uri="{FF2B5EF4-FFF2-40B4-BE49-F238E27FC236}">
                <a16:creationId xmlns=""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46231" r="26522"/>
          <a:stretch/>
        </p:blipFill>
        <p:spPr>
          <a:xfrm rot="160934">
            <a:off x="17109" y="4232861"/>
            <a:ext cx="1314005" cy="761975"/>
          </a:xfrm>
          <a:prstGeom prst="rect">
            <a:avLst/>
          </a:prstGeom>
        </p:spPr>
      </p:pic>
      <p:pic>
        <p:nvPicPr>
          <p:cNvPr id="13" name="Picture 24">
            <a:extLst>
              <a:ext uri="{FF2B5EF4-FFF2-40B4-BE49-F238E27FC236}">
                <a16:creationId xmlns=""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46231" r="26522"/>
          <a:stretch/>
        </p:blipFill>
        <p:spPr>
          <a:xfrm rot="1043609">
            <a:off x="1132324" y="4442327"/>
            <a:ext cx="1314005" cy="761975"/>
          </a:xfrm>
          <a:prstGeom prst="rect">
            <a:avLst/>
          </a:prstGeom>
        </p:spPr>
      </p:pic>
      <p:pic>
        <p:nvPicPr>
          <p:cNvPr id="14" name="Picture 24">
            <a:extLst>
              <a:ext uri="{FF2B5EF4-FFF2-40B4-BE49-F238E27FC236}">
                <a16:creationId xmlns="" xmlns:a16="http://schemas.microsoft.com/office/drawing/2014/main" id="{C50C2D4D-DF77-15C4-A19E-0480BD43872F}"/>
              </a:ext>
            </a:extLst>
          </p:cNvPr>
          <p:cNvPicPr>
            <a:picLocks noChangeAspect="1"/>
          </p:cNvPicPr>
          <p:nvPr/>
        </p:nvPicPr>
        <p:blipFill rotWithShape="1">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46231" r="26522"/>
          <a:stretch/>
        </p:blipFill>
        <p:spPr>
          <a:xfrm rot="492908">
            <a:off x="2310227" y="4677052"/>
            <a:ext cx="836637" cy="761975"/>
          </a:xfrm>
          <a:prstGeom prst="rect">
            <a:avLst/>
          </a:prstGeom>
        </p:spPr>
      </p:pic>
      <p:pic>
        <p:nvPicPr>
          <p:cNvPr id="15" name="Picture 24">
            <a:extLst>
              <a:ext uri="{FF2B5EF4-FFF2-40B4-BE49-F238E27FC236}">
                <a16:creationId xmlns=""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46231" r="31827"/>
          <a:stretch/>
        </p:blipFill>
        <p:spPr>
          <a:xfrm rot="21174200">
            <a:off x="3409666" y="4669329"/>
            <a:ext cx="1058173" cy="761975"/>
          </a:xfrm>
          <a:prstGeom prst="rect">
            <a:avLst/>
          </a:prstGeom>
        </p:spPr>
      </p:pic>
      <p:pic>
        <p:nvPicPr>
          <p:cNvPr id="16" name="Picture 24">
            <a:extLst>
              <a:ext uri="{FF2B5EF4-FFF2-40B4-BE49-F238E27FC236}">
                <a16:creationId xmlns=""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46231" r="26522"/>
          <a:stretch/>
        </p:blipFill>
        <p:spPr>
          <a:xfrm rot="21167406">
            <a:off x="4350694" y="4541861"/>
            <a:ext cx="1314005" cy="761975"/>
          </a:xfrm>
          <a:prstGeom prst="rect">
            <a:avLst/>
          </a:prstGeom>
        </p:spPr>
      </p:pic>
      <p:pic>
        <p:nvPicPr>
          <p:cNvPr id="17" name="Picture 24">
            <a:extLst>
              <a:ext uri="{FF2B5EF4-FFF2-40B4-BE49-F238E27FC236}">
                <a16:creationId xmlns=""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46231" r="26522"/>
          <a:stretch/>
        </p:blipFill>
        <p:spPr>
          <a:xfrm rot="21358396">
            <a:off x="5651978" y="4397141"/>
            <a:ext cx="1314005" cy="761975"/>
          </a:xfrm>
          <a:prstGeom prst="rect">
            <a:avLst/>
          </a:prstGeom>
        </p:spPr>
      </p:pic>
      <p:pic>
        <p:nvPicPr>
          <p:cNvPr id="18" name="Picture 24">
            <a:extLst>
              <a:ext uri="{FF2B5EF4-FFF2-40B4-BE49-F238E27FC236}">
                <a16:creationId xmlns=""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46231" r="26522"/>
          <a:stretch/>
        </p:blipFill>
        <p:spPr>
          <a:xfrm rot="693601">
            <a:off x="6808041" y="4497375"/>
            <a:ext cx="1314005" cy="761975"/>
          </a:xfrm>
          <a:prstGeom prst="rect">
            <a:avLst/>
          </a:prstGeom>
        </p:spPr>
      </p:pic>
      <p:pic>
        <p:nvPicPr>
          <p:cNvPr id="19" name="Picture 24">
            <a:extLst>
              <a:ext uri="{FF2B5EF4-FFF2-40B4-BE49-F238E27FC236}">
                <a16:creationId xmlns=""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46231" r="26522"/>
          <a:stretch/>
        </p:blipFill>
        <p:spPr>
          <a:xfrm rot="160934">
            <a:off x="7983237" y="4682028"/>
            <a:ext cx="1314005" cy="761975"/>
          </a:xfrm>
          <a:prstGeom prst="rect">
            <a:avLst/>
          </a:prstGeom>
        </p:spPr>
      </p:pic>
      <p:pic>
        <p:nvPicPr>
          <p:cNvPr id="20" name="Picture 24">
            <a:extLst>
              <a:ext uri="{FF2B5EF4-FFF2-40B4-BE49-F238E27FC236}">
                <a16:creationId xmlns=""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46231" r="26522"/>
          <a:stretch/>
        </p:blipFill>
        <p:spPr>
          <a:xfrm rot="20959450">
            <a:off x="9162247" y="4627753"/>
            <a:ext cx="1314005" cy="761975"/>
          </a:xfrm>
          <a:prstGeom prst="rect">
            <a:avLst/>
          </a:prstGeom>
        </p:spPr>
      </p:pic>
      <p:pic>
        <p:nvPicPr>
          <p:cNvPr id="21" name="Picture 24">
            <a:extLst>
              <a:ext uri="{FF2B5EF4-FFF2-40B4-BE49-F238E27FC236}">
                <a16:creationId xmlns=""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46231" r="26522"/>
          <a:stretch/>
        </p:blipFill>
        <p:spPr>
          <a:xfrm rot="21076278">
            <a:off x="10339573" y="4442327"/>
            <a:ext cx="1314005" cy="761975"/>
          </a:xfrm>
          <a:prstGeom prst="rect">
            <a:avLst/>
          </a:prstGeom>
        </p:spPr>
      </p:pic>
      <p:pic>
        <p:nvPicPr>
          <p:cNvPr id="22" name="Picture 24">
            <a:extLst>
              <a:ext uri="{FF2B5EF4-FFF2-40B4-BE49-F238E27FC236}">
                <a16:creationId xmlns="" xmlns:a16="http://schemas.microsoft.com/office/drawing/2014/main" id="{C50C2D4D-DF77-15C4-A19E-0480BD43872F}"/>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46231" r="26522"/>
          <a:stretch/>
        </p:blipFill>
        <p:spPr>
          <a:xfrm rot="160934">
            <a:off x="11600798" y="4361706"/>
            <a:ext cx="603573" cy="761975"/>
          </a:xfrm>
          <a:prstGeom prst="rect">
            <a:avLst/>
          </a:prstGeom>
        </p:spPr>
      </p:pic>
      <p:pic>
        <p:nvPicPr>
          <p:cNvPr id="23" name="Picture 2" descr="Large set of colorful flowers on rocks and wood"/>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63553" b="50028"/>
          <a:stretch/>
        </p:blipFill>
        <p:spPr bwMode="auto">
          <a:xfrm>
            <a:off x="2220801" y="4752768"/>
            <a:ext cx="2219905" cy="14002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Spring elements collection"/>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r="70138" b="75994"/>
          <a:stretch/>
        </p:blipFill>
        <p:spPr bwMode="auto">
          <a:xfrm rot="19828604">
            <a:off x="3072471" y="4319206"/>
            <a:ext cx="994537" cy="79951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A picture containing vector graphics&#10;&#10;Description automatically generated">
            <a:extLst>
              <a:ext uri="{FF2B5EF4-FFF2-40B4-BE49-F238E27FC236}">
                <a16:creationId xmlns="" xmlns:a16="http://schemas.microsoft.com/office/drawing/2014/main" id="{9C4A010B-01D0-A1E1-1804-F4830845EF9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631" y="1437094"/>
            <a:ext cx="714606" cy="714607"/>
          </a:xfrm>
          <a:prstGeom prst="rect">
            <a:avLst/>
          </a:prstGeom>
        </p:spPr>
      </p:pic>
      <p:pic>
        <p:nvPicPr>
          <p:cNvPr id="25" name="Picture 24" descr="A picture containing background pattern&#10;&#10;Description automatically generated">
            <a:extLst>
              <a:ext uri="{FF2B5EF4-FFF2-40B4-BE49-F238E27FC236}">
                <a16:creationId xmlns="" xmlns:a16="http://schemas.microsoft.com/office/drawing/2014/main" id="{293BFBB6-A8AD-CCC9-B031-D6BA9932449F}"/>
              </a:ext>
            </a:extLst>
          </p:cNvPr>
          <p:cNvPicPr>
            <a:picLocks noChangeAspect="1"/>
          </p:cNvPicPr>
          <p:nvPr/>
        </p:nvPicPr>
        <p:blipFill rotWithShape="1">
          <a:blip r:embed="rId10">
            <a:extLst>
              <a:ext uri="{28A0092B-C50C-407E-A947-70E740481C1C}">
                <a14:useLocalDpi xmlns:a14="http://schemas.microsoft.com/office/drawing/2010/main" val="0"/>
              </a:ext>
            </a:extLst>
          </a:blip>
          <a:srcRect l="10303" r="10303" b="48596"/>
          <a:stretch/>
        </p:blipFill>
        <p:spPr>
          <a:xfrm>
            <a:off x="5859170" y="5904323"/>
            <a:ext cx="6362700" cy="999978"/>
          </a:xfrm>
          <a:prstGeom prst="rect">
            <a:avLst/>
          </a:prstGeom>
        </p:spPr>
      </p:pic>
      <p:pic>
        <p:nvPicPr>
          <p:cNvPr id="28" name="Picture 27"/>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5759479" y="3039413"/>
            <a:ext cx="6898101" cy="3425781"/>
          </a:xfrm>
          <a:prstGeom prst="rect">
            <a:avLst/>
          </a:prstGeom>
        </p:spPr>
      </p:pic>
    </p:spTree>
    <p:extLst>
      <p:ext uri="{BB962C8B-B14F-4D97-AF65-F5344CB8AC3E}">
        <p14:creationId xmlns:p14="http://schemas.microsoft.com/office/powerpoint/2010/main" val="42877368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ppt_y</p:attrName>
                                        </p:attrNameLst>
                                      </p:cBhvr>
                                      <p:tavLst>
                                        <p:tav tm="0">
                                          <p:val>
                                            <p:strVal val="#ppt_y+#ppt_h*1.125000"/>
                                          </p:val>
                                        </p:tav>
                                        <p:tav tm="100000">
                                          <p:val>
                                            <p:strVal val="#ppt_y"/>
                                          </p:val>
                                        </p:tav>
                                      </p:tavLst>
                                    </p:anim>
                                    <p:animEffect transition="in" filter="wipe(up)">
                                      <p:cBhvr>
                                        <p:cTn id="12" dur="500"/>
                                        <p:tgtEl>
                                          <p:spTgt spid="6"/>
                                        </p:tgtEl>
                                      </p:cBhvr>
                                    </p:animEffect>
                                  </p:childTnLst>
                                </p:cTn>
                              </p:par>
                              <p:par>
                                <p:cTn id="13" presetID="32" presetClass="emph" presetSubtype="0" fill="hold" grpId="1" nodeType="withEffect">
                                  <p:stCondLst>
                                    <p:cond delay="0"/>
                                  </p:stCondLst>
                                  <p:childTnLst>
                                    <p:animRot by="120000">
                                      <p:cBhvr>
                                        <p:cTn id="14" dur="100" fill="hold">
                                          <p:stCondLst>
                                            <p:cond delay="0"/>
                                          </p:stCondLst>
                                        </p:cTn>
                                        <p:tgtEl>
                                          <p:spTgt spid="2"/>
                                        </p:tgtEl>
                                        <p:attrNameLst>
                                          <p:attrName>r</p:attrName>
                                        </p:attrNameLst>
                                      </p:cBhvr>
                                    </p:animRot>
                                    <p:animRot by="-240000">
                                      <p:cBhvr>
                                        <p:cTn id="15" dur="200" fill="hold">
                                          <p:stCondLst>
                                            <p:cond delay="200"/>
                                          </p:stCondLst>
                                        </p:cTn>
                                        <p:tgtEl>
                                          <p:spTgt spid="2"/>
                                        </p:tgtEl>
                                        <p:attrNameLst>
                                          <p:attrName>r</p:attrName>
                                        </p:attrNameLst>
                                      </p:cBhvr>
                                    </p:animRot>
                                    <p:animRot by="240000">
                                      <p:cBhvr>
                                        <p:cTn id="16" dur="200" fill="hold">
                                          <p:stCondLst>
                                            <p:cond delay="400"/>
                                          </p:stCondLst>
                                        </p:cTn>
                                        <p:tgtEl>
                                          <p:spTgt spid="2"/>
                                        </p:tgtEl>
                                        <p:attrNameLst>
                                          <p:attrName>r</p:attrName>
                                        </p:attrNameLst>
                                      </p:cBhvr>
                                    </p:animRot>
                                    <p:animRot by="-240000">
                                      <p:cBhvr>
                                        <p:cTn id="17" dur="200" fill="hold">
                                          <p:stCondLst>
                                            <p:cond delay="600"/>
                                          </p:stCondLst>
                                        </p:cTn>
                                        <p:tgtEl>
                                          <p:spTgt spid="2"/>
                                        </p:tgtEl>
                                        <p:attrNameLst>
                                          <p:attrName>r</p:attrName>
                                        </p:attrNameLst>
                                      </p:cBhvr>
                                    </p:animRot>
                                    <p:animRot by="120000">
                                      <p:cBhvr>
                                        <p:cTn id="18" dur="200" fill="hold">
                                          <p:stCondLst>
                                            <p:cond delay="800"/>
                                          </p:stCondLst>
                                        </p:cTn>
                                        <p:tgtEl>
                                          <p:spTgt spid="2"/>
                                        </p:tgtEl>
                                        <p:attrNameLst>
                                          <p:attrName>r</p:attrName>
                                        </p:attrNameLst>
                                      </p:cBhvr>
                                    </p:animRot>
                                  </p:childTnLst>
                                </p:cTn>
                              </p:par>
                              <p:par>
                                <p:cTn id="19" presetID="32" presetClass="emph" presetSubtype="0" fill="hold" grpId="1" nodeType="withEffect">
                                  <p:stCondLst>
                                    <p:cond delay="0"/>
                                  </p:stCondLst>
                                  <p:childTnLst>
                                    <p:animRot by="120000">
                                      <p:cBhvr>
                                        <p:cTn id="20" dur="100" fill="hold">
                                          <p:stCondLst>
                                            <p:cond delay="0"/>
                                          </p:stCondLst>
                                        </p:cTn>
                                        <p:tgtEl>
                                          <p:spTgt spid="6"/>
                                        </p:tgtEl>
                                        <p:attrNameLst>
                                          <p:attrName>r</p:attrName>
                                        </p:attrNameLst>
                                      </p:cBhvr>
                                    </p:animRot>
                                    <p:animRot by="-240000">
                                      <p:cBhvr>
                                        <p:cTn id="21" dur="200" fill="hold">
                                          <p:stCondLst>
                                            <p:cond delay="200"/>
                                          </p:stCondLst>
                                        </p:cTn>
                                        <p:tgtEl>
                                          <p:spTgt spid="6"/>
                                        </p:tgtEl>
                                        <p:attrNameLst>
                                          <p:attrName>r</p:attrName>
                                        </p:attrNameLst>
                                      </p:cBhvr>
                                    </p:animRot>
                                    <p:animRot by="240000">
                                      <p:cBhvr>
                                        <p:cTn id="22" dur="200" fill="hold">
                                          <p:stCondLst>
                                            <p:cond delay="400"/>
                                          </p:stCondLst>
                                        </p:cTn>
                                        <p:tgtEl>
                                          <p:spTgt spid="6"/>
                                        </p:tgtEl>
                                        <p:attrNameLst>
                                          <p:attrName>r</p:attrName>
                                        </p:attrNameLst>
                                      </p:cBhvr>
                                    </p:animRot>
                                    <p:animRot by="-240000">
                                      <p:cBhvr>
                                        <p:cTn id="23" dur="200" fill="hold">
                                          <p:stCondLst>
                                            <p:cond delay="600"/>
                                          </p:stCondLst>
                                        </p:cTn>
                                        <p:tgtEl>
                                          <p:spTgt spid="6"/>
                                        </p:tgtEl>
                                        <p:attrNameLst>
                                          <p:attrName>r</p:attrName>
                                        </p:attrNameLst>
                                      </p:cBhvr>
                                    </p:animRot>
                                    <p:animRot by="120000">
                                      <p:cBhvr>
                                        <p:cTn id="2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P spid="6"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 xmlns:a16="http://schemas.microsoft.com/office/drawing/2014/main" id="{EBA5466A-16D9-4258-A6B5-ACB00925ED9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86476" y="2682246"/>
            <a:ext cx="4619048" cy="2638095"/>
          </a:xfrm>
        </p:spPr>
      </p:pic>
      <p:sp>
        <p:nvSpPr>
          <p:cNvPr id="6" name="Rectangle: Rounded Corners 5">
            <a:extLst>
              <a:ext uri="{FF2B5EF4-FFF2-40B4-BE49-F238E27FC236}">
                <a16:creationId xmlns="" xmlns:a16="http://schemas.microsoft.com/office/drawing/2014/main" id="{432F9F20-7501-492C-97DB-A761DF5CFBB3}"/>
              </a:ext>
            </a:extLst>
          </p:cNvPr>
          <p:cNvSpPr/>
          <p:nvPr/>
        </p:nvSpPr>
        <p:spPr>
          <a:xfrm>
            <a:off x="1269241" y="0"/>
            <a:ext cx="9526137" cy="16906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Trò chơi “Chuyền bóng”</a:t>
            </a:r>
            <a:endParaRPr kumimoji="0" lang="en-US" sz="66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endParaRPr>
          </a:p>
        </p:txBody>
      </p:sp>
      <p:sp>
        <p:nvSpPr>
          <p:cNvPr id="8" name="Oval 7">
            <a:hlinkClick r:id="rId4" action="ppaction://hlinksldjump"/>
            <a:extLst>
              <a:ext uri="{FF2B5EF4-FFF2-40B4-BE49-F238E27FC236}">
                <a16:creationId xmlns="" xmlns:a16="http://schemas.microsoft.com/office/drawing/2014/main" id="{C9CD0F46-4C4E-4D7C-B2FB-4D61871378E2}"/>
              </a:ext>
            </a:extLst>
          </p:cNvPr>
          <p:cNvSpPr/>
          <p:nvPr/>
        </p:nvSpPr>
        <p:spPr>
          <a:xfrm>
            <a:off x="11655188" y="1037230"/>
            <a:ext cx="409431" cy="354345"/>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4295143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圆角 17">
            <a:extLst>
              <a:ext uri="{FF2B5EF4-FFF2-40B4-BE49-F238E27FC236}">
                <a16:creationId xmlns="" xmlns:a16="http://schemas.microsoft.com/office/drawing/2014/main" id="{8B7D6052-A7A0-B47A-4879-2C0E154A336E}"/>
              </a:ext>
            </a:extLst>
          </p:cNvPr>
          <p:cNvSpPr/>
          <p:nvPr/>
        </p:nvSpPr>
        <p:spPr>
          <a:xfrm>
            <a:off x="638175" y="2234042"/>
            <a:ext cx="11249025" cy="4204858"/>
          </a:xfrm>
          <a:prstGeom prst="roundRect">
            <a:avLst/>
          </a:prstGeom>
          <a:no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TextBox 18">
            <a:extLst>
              <a:ext uri="{FF2B5EF4-FFF2-40B4-BE49-F238E27FC236}">
                <a16:creationId xmlns="" xmlns:a16="http://schemas.microsoft.com/office/drawing/2014/main" id="{92FC19A6-8929-1005-16D2-C945EF7301DB}"/>
              </a:ext>
            </a:extLst>
          </p:cNvPr>
          <p:cNvSpPr txBox="1"/>
          <p:nvPr/>
        </p:nvSpPr>
        <p:spPr>
          <a:xfrm>
            <a:off x="857251" y="2394641"/>
            <a:ext cx="7267574" cy="1754326"/>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trao</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quả</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bóng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cho</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một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HS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đầu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dãy</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bàn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HS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lớp</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vừa</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hát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vừa</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chuyền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tay</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nhau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quả</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bóng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20" name="Content Placeholder 4">
            <a:extLst>
              <a:ext uri="{FF2B5EF4-FFF2-40B4-BE49-F238E27FC236}">
                <a16:creationId xmlns="" xmlns:a16="http://schemas.microsoft.com/office/drawing/2014/main" id="{B764D24C-93E5-258E-84A4-3F0ACE358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9204" y="2343149"/>
            <a:ext cx="3573323" cy="1752601"/>
          </a:xfrm>
          <a:prstGeom prst="rect">
            <a:avLst/>
          </a:prstGeom>
        </p:spPr>
      </p:pic>
      <p:pic>
        <p:nvPicPr>
          <p:cNvPr id="21" name="Picture 20">
            <a:extLst>
              <a:ext uri="{FF2B5EF4-FFF2-40B4-BE49-F238E27FC236}">
                <a16:creationId xmlns="" xmlns:a16="http://schemas.microsoft.com/office/drawing/2014/main" id="{7AA9761C-99E5-F789-5BD0-54C5E3795DA7}"/>
              </a:ext>
            </a:extLst>
          </p:cNvPr>
          <p:cNvPicPr>
            <a:picLocks noChangeAspect="1"/>
          </p:cNvPicPr>
          <p:nvPr/>
        </p:nvPicPr>
        <p:blipFill>
          <a:blip r:embed="rId5"/>
          <a:stretch>
            <a:fillRect/>
          </a:stretch>
        </p:blipFill>
        <p:spPr>
          <a:xfrm>
            <a:off x="4630919" y="851107"/>
            <a:ext cx="3139712" cy="1079086"/>
          </a:xfrm>
          <a:prstGeom prst="rect">
            <a:avLst/>
          </a:prstGeom>
        </p:spPr>
      </p:pic>
      <p:sp>
        <p:nvSpPr>
          <p:cNvPr id="22" name="TextBox 21">
            <a:extLst>
              <a:ext uri="{FF2B5EF4-FFF2-40B4-BE49-F238E27FC236}">
                <a16:creationId xmlns="" xmlns:a16="http://schemas.microsoft.com/office/drawing/2014/main" id="{B20702FA-39A1-7CDB-281F-BB198451D4B4}"/>
              </a:ext>
            </a:extLst>
          </p:cNvPr>
          <p:cNvSpPr txBox="1"/>
          <p:nvPr/>
        </p:nvSpPr>
        <p:spPr>
          <a:xfrm>
            <a:off x="933450" y="4124325"/>
            <a:ext cx="10801350" cy="1754326"/>
          </a:xfrm>
          <a:prstGeom prst="rect">
            <a:avLst/>
          </a:prstGeom>
          <a:noFill/>
        </p:spPr>
        <p:txBody>
          <a:bodyPr wrap="square" rtlCol="0">
            <a:spAutoFit/>
          </a:bodyPr>
          <a:lstStyle/>
          <a:p>
            <a:pPr marL="457200" indent="-457200" algn="just">
              <a:buFont typeface="Arial" panose="020B0604020202020204" pitchFamily="34" charset="0"/>
              <a:buChar cha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Khi GV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hô</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Dừng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quả</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bóng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trên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tay</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của</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HS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nào</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thì</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HS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đó</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phải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nêu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tên</a:t>
            </a:r>
            <a:r>
              <a:rPr lang="en-US" sz="3600" dirty="0">
                <a:latin typeface="Calibri" panose="020F0502020204030204" pitchFamily="34" charset="0"/>
                <a:cs typeface="Calibri" panose="020F0502020204030204" pitchFamily="34" charset="0"/>
              </a:rPr>
              <a:t> </a:t>
            </a:r>
            <a:r>
              <a:rPr lang="vi-VN" sz="3600" dirty="0">
                <a:latin typeface="Calibri" panose="020F0502020204030204" pitchFamily="34" charset="0"/>
                <a:cs typeface="Calibri" panose="020F0502020204030204" pitchFamily="34" charset="0"/>
              </a:rPr>
              <a:t>của một cuốn sách hoặc tên nhân vật trong sách mà </a:t>
            </a:r>
            <a:r>
              <a:rPr lang="en-US" sz="3600" dirty="0" err="1">
                <a:latin typeface="Calibri" panose="020F0502020204030204" pitchFamily="34" charset="0"/>
                <a:cs typeface="Calibri" panose="020F0502020204030204" pitchFamily="34" charset="0"/>
              </a:rPr>
              <a:t>em</a:t>
            </a:r>
            <a:r>
              <a:rPr lang="vi-VN" sz="3600" dirty="0">
                <a:latin typeface="Calibri" panose="020F0502020204030204" pitchFamily="34" charset="0"/>
                <a:cs typeface="Calibri" panose="020F0502020204030204" pitchFamily="34" charset="0"/>
              </a:rPr>
              <a:t> yêu thích.</a:t>
            </a:r>
            <a:r>
              <a:rPr lang="en-US" sz="3600" dirty="0">
                <a:latin typeface="Calibri" panose="020F0502020204030204" pitchFamily="34" charset="0"/>
                <a:cs typeface="Calibri" panose="020F0502020204030204" pitchFamily="34" charset="0"/>
              </a:rPr>
              <a:t> </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0963408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500" fill="hold"/>
                                        <p:tgtEl>
                                          <p:spTgt spid="22"/>
                                        </p:tgtEl>
                                        <p:attrNameLst>
                                          <p:attrName>ppt_w</p:attrName>
                                        </p:attrNameLst>
                                      </p:cBhvr>
                                      <p:tavLst>
                                        <p:tav tm="0">
                                          <p:val>
                                            <p:fltVal val="0"/>
                                          </p:val>
                                        </p:tav>
                                        <p:tav tm="100000">
                                          <p:val>
                                            <p:strVal val="#ppt_w"/>
                                          </p:val>
                                        </p:tav>
                                      </p:tavLst>
                                    </p:anim>
                                    <p:anim calcmode="lin" valueType="num">
                                      <p:cBhvr>
                                        <p:cTn id="25" dur="500" fill="hold"/>
                                        <p:tgtEl>
                                          <p:spTgt spid="22"/>
                                        </p:tgtEl>
                                        <p:attrNameLst>
                                          <p:attrName>ppt_h</p:attrName>
                                        </p:attrNameLst>
                                      </p:cBhvr>
                                      <p:tavLst>
                                        <p:tav tm="0">
                                          <p:val>
                                            <p:fltVal val="0"/>
                                          </p:val>
                                        </p:tav>
                                        <p:tav tm="100000">
                                          <p:val>
                                            <p:strVal val="#ppt_h"/>
                                          </p:val>
                                        </p:tav>
                                      </p:tavLst>
                                    </p:anim>
                                    <p:animEffect transition="in" filter="fade">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extBox 1"/>
          <p:cNvSpPr txBox="1"/>
          <p:nvPr/>
        </p:nvSpPr>
        <p:spPr>
          <a:xfrm rot="20768966">
            <a:off x="314161" y="1964163"/>
            <a:ext cx="4660134" cy="132343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Khám</a:t>
            </a:r>
            <a:r>
              <a:rPr kumimoji="0" lang="en-US" sz="8000" b="1" i="0" u="none" strike="noStrike" kern="1200" cap="none" spc="0" normalizeH="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 </a:t>
            </a:r>
            <a:r>
              <a:rPr kumimoji="0" lang="en-US" sz="8000" b="1" i="0" u="none" strike="noStrike" kern="1200" cap="none" spc="0" normalizeH="0" noProof="0" dirty="0" err="1">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phá</a:t>
            </a:r>
            <a:endParaRPr kumimoji="0" lang="en-US" sz="80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endParaRPr>
          </a:p>
        </p:txBody>
      </p:sp>
      <p:sp>
        <p:nvSpPr>
          <p:cNvPr id="6" name="TextBox 5"/>
          <p:cNvSpPr txBox="1"/>
          <p:nvPr/>
        </p:nvSpPr>
        <p:spPr>
          <a:xfrm rot="20768966">
            <a:off x="253337" y="1990639"/>
            <a:ext cx="4660134" cy="132343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Khám</a:t>
            </a:r>
            <a:r>
              <a:rPr kumimoji="0" lang="en-US" sz="8000" b="1" i="0" u="none" strike="noStrike" kern="1200" cap="none" spc="0" normalizeH="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 </a:t>
            </a:r>
            <a:r>
              <a:rPr kumimoji="0" lang="en-US" sz="8000" b="1" i="0" u="none" strike="noStrike" kern="1200" cap="none" spc="0" normalizeH="0" noProof="0" dirty="0" err="1">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phá</a:t>
            </a:r>
            <a:endParaRPr kumimoji="0" lang="en-US" sz="80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endParaRPr>
          </a:p>
        </p:txBody>
      </p:sp>
      <p:pic>
        <p:nvPicPr>
          <p:cNvPr id="12" name="Picture 24">
            <a:extLst>
              <a:ext uri="{FF2B5EF4-FFF2-40B4-BE49-F238E27FC236}">
                <a16:creationId xmlns=""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46231" r="26522"/>
          <a:stretch/>
        </p:blipFill>
        <p:spPr>
          <a:xfrm rot="160934">
            <a:off x="17109" y="4232861"/>
            <a:ext cx="1314005" cy="761975"/>
          </a:xfrm>
          <a:prstGeom prst="rect">
            <a:avLst/>
          </a:prstGeom>
        </p:spPr>
      </p:pic>
      <p:pic>
        <p:nvPicPr>
          <p:cNvPr id="13" name="Picture 24">
            <a:extLst>
              <a:ext uri="{FF2B5EF4-FFF2-40B4-BE49-F238E27FC236}">
                <a16:creationId xmlns=""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46231" r="26522"/>
          <a:stretch/>
        </p:blipFill>
        <p:spPr>
          <a:xfrm rot="1043609">
            <a:off x="1132324" y="4442327"/>
            <a:ext cx="1314005" cy="761975"/>
          </a:xfrm>
          <a:prstGeom prst="rect">
            <a:avLst/>
          </a:prstGeom>
        </p:spPr>
      </p:pic>
      <p:pic>
        <p:nvPicPr>
          <p:cNvPr id="14" name="Picture 24">
            <a:extLst>
              <a:ext uri="{FF2B5EF4-FFF2-40B4-BE49-F238E27FC236}">
                <a16:creationId xmlns="" xmlns:a16="http://schemas.microsoft.com/office/drawing/2014/main" id="{C50C2D4D-DF77-15C4-A19E-0480BD43872F}"/>
              </a:ext>
            </a:extLst>
          </p:cNvPr>
          <p:cNvPicPr>
            <a:picLocks noChangeAspect="1"/>
          </p:cNvPicPr>
          <p:nvPr/>
        </p:nvPicPr>
        <p:blipFill rotWithShape="1">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46231" r="26522"/>
          <a:stretch/>
        </p:blipFill>
        <p:spPr>
          <a:xfrm rot="492908">
            <a:off x="2310227" y="4677052"/>
            <a:ext cx="836637" cy="761975"/>
          </a:xfrm>
          <a:prstGeom prst="rect">
            <a:avLst/>
          </a:prstGeom>
        </p:spPr>
      </p:pic>
      <p:pic>
        <p:nvPicPr>
          <p:cNvPr id="15" name="Picture 24">
            <a:extLst>
              <a:ext uri="{FF2B5EF4-FFF2-40B4-BE49-F238E27FC236}">
                <a16:creationId xmlns=""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46231" r="31827"/>
          <a:stretch/>
        </p:blipFill>
        <p:spPr>
          <a:xfrm rot="21174200">
            <a:off x="3409666" y="4669329"/>
            <a:ext cx="1058173" cy="761975"/>
          </a:xfrm>
          <a:prstGeom prst="rect">
            <a:avLst/>
          </a:prstGeom>
        </p:spPr>
      </p:pic>
      <p:pic>
        <p:nvPicPr>
          <p:cNvPr id="16" name="Picture 24">
            <a:extLst>
              <a:ext uri="{FF2B5EF4-FFF2-40B4-BE49-F238E27FC236}">
                <a16:creationId xmlns=""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46231" r="26522"/>
          <a:stretch/>
        </p:blipFill>
        <p:spPr>
          <a:xfrm rot="21167406">
            <a:off x="4350694" y="4541861"/>
            <a:ext cx="1314005" cy="761975"/>
          </a:xfrm>
          <a:prstGeom prst="rect">
            <a:avLst/>
          </a:prstGeom>
        </p:spPr>
      </p:pic>
      <p:pic>
        <p:nvPicPr>
          <p:cNvPr id="17" name="Picture 24">
            <a:extLst>
              <a:ext uri="{FF2B5EF4-FFF2-40B4-BE49-F238E27FC236}">
                <a16:creationId xmlns=""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46231" r="26522"/>
          <a:stretch/>
        </p:blipFill>
        <p:spPr>
          <a:xfrm rot="21358396">
            <a:off x="5651978" y="4397141"/>
            <a:ext cx="1314005" cy="761975"/>
          </a:xfrm>
          <a:prstGeom prst="rect">
            <a:avLst/>
          </a:prstGeom>
        </p:spPr>
      </p:pic>
      <p:pic>
        <p:nvPicPr>
          <p:cNvPr id="18" name="Picture 24">
            <a:extLst>
              <a:ext uri="{FF2B5EF4-FFF2-40B4-BE49-F238E27FC236}">
                <a16:creationId xmlns=""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46231" r="26522"/>
          <a:stretch/>
        </p:blipFill>
        <p:spPr>
          <a:xfrm rot="693601">
            <a:off x="6808041" y="4497375"/>
            <a:ext cx="1314005" cy="761975"/>
          </a:xfrm>
          <a:prstGeom prst="rect">
            <a:avLst/>
          </a:prstGeom>
        </p:spPr>
      </p:pic>
      <p:pic>
        <p:nvPicPr>
          <p:cNvPr id="19" name="Picture 24">
            <a:extLst>
              <a:ext uri="{FF2B5EF4-FFF2-40B4-BE49-F238E27FC236}">
                <a16:creationId xmlns=""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46231" r="26522"/>
          <a:stretch/>
        </p:blipFill>
        <p:spPr>
          <a:xfrm rot="160934">
            <a:off x="7983237" y="4682028"/>
            <a:ext cx="1314005" cy="761975"/>
          </a:xfrm>
          <a:prstGeom prst="rect">
            <a:avLst/>
          </a:prstGeom>
        </p:spPr>
      </p:pic>
      <p:pic>
        <p:nvPicPr>
          <p:cNvPr id="20" name="Picture 24">
            <a:extLst>
              <a:ext uri="{FF2B5EF4-FFF2-40B4-BE49-F238E27FC236}">
                <a16:creationId xmlns=""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46231" r="26522"/>
          <a:stretch/>
        </p:blipFill>
        <p:spPr>
          <a:xfrm rot="20959450">
            <a:off x="9162247" y="4627753"/>
            <a:ext cx="1314005" cy="761975"/>
          </a:xfrm>
          <a:prstGeom prst="rect">
            <a:avLst/>
          </a:prstGeom>
        </p:spPr>
      </p:pic>
      <p:pic>
        <p:nvPicPr>
          <p:cNvPr id="21" name="Picture 24">
            <a:extLst>
              <a:ext uri="{FF2B5EF4-FFF2-40B4-BE49-F238E27FC236}">
                <a16:creationId xmlns=""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46231" r="26522"/>
          <a:stretch/>
        </p:blipFill>
        <p:spPr>
          <a:xfrm rot="21076278">
            <a:off x="10339573" y="4442327"/>
            <a:ext cx="1314005" cy="761975"/>
          </a:xfrm>
          <a:prstGeom prst="rect">
            <a:avLst/>
          </a:prstGeom>
        </p:spPr>
      </p:pic>
      <p:pic>
        <p:nvPicPr>
          <p:cNvPr id="22" name="Picture 24">
            <a:extLst>
              <a:ext uri="{FF2B5EF4-FFF2-40B4-BE49-F238E27FC236}">
                <a16:creationId xmlns="" xmlns:a16="http://schemas.microsoft.com/office/drawing/2014/main" id="{C50C2D4D-DF77-15C4-A19E-0480BD43872F}"/>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46231" r="26522"/>
          <a:stretch/>
        </p:blipFill>
        <p:spPr>
          <a:xfrm rot="160934">
            <a:off x="11600798" y="4361706"/>
            <a:ext cx="603573" cy="761975"/>
          </a:xfrm>
          <a:prstGeom prst="rect">
            <a:avLst/>
          </a:prstGeom>
        </p:spPr>
      </p:pic>
      <p:pic>
        <p:nvPicPr>
          <p:cNvPr id="23" name="Picture 2" descr="Large set of colorful flowers on rocks and wood"/>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63553" b="50028"/>
          <a:stretch/>
        </p:blipFill>
        <p:spPr bwMode="auto">
          <a:xfrm>
            <a:off x="2220801" y="4752768"/>
            <a:ext cx="2219905" cy="14002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Spring elements collection"/>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r="70138" b="75994"/>
          <a:stretch/>
        </p:blipFill>
        <p:spPr bwMode="auto">
          <a:xfrm rot="19828604">
            <a:off x="3072471" y="4319206"/>
            <a:ext cx="994537" cy="79951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A picture containing vector graphics&#10;&#10;Description automatically generated">
            <a:extLst>
              <a:ext uri="{FF2B5EF4-FFF2-40B4-BE49-F238E27FC236}">
                <a16:creationId xmlns="" xmlns:a16="http://schemas.microsoft.com/office/drawing/2014/main" id="{9C4A010B-01D0-A1E1-1804-F4830845EF9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631" y="1437094"/>
            <a:ext cx="714606" cy="714607"/>
          </a:xfrm>
          <a:prstGeom prst="rect">
            <a:avLst/>
          </a:prstGeom>
        </p:spPr>
      </p:pic>
      <p:pic>
        <p:nvPicPr>
          <p:cNvPr id="25" name="Picture 24" descr="A picture containing background pattern&#10;&#10;Description automatically generated">
            <a:extLst>
              <a:ext uri="{FF2B5EF4-FFF2-40B4-BE49-F238E27FC236}">
                <a16:creationId xmlns="" xmlns:a16="http://schemas.microsoft.com/office/drawing/2014/main" id="{293BFBB6-A8AD-CCC9-B031-D6BA9932449F}"/>
              </a:ext>
            </a:extLst>
          </p:cNvPr>
          <p:cNvPicPr>
            <a:picLocks noChangeAspect="1"/>
          </p:cNvPicPr>
          <p:nvPr/>
        </p:nvPicPr>
        <p:blipFill rotWithShape="1">
          <a:blip r:embed="rId10">
            <a:extLst>
              <a:ext uri="{28A0092B-C50C-407E-A947-70E740481C1C}">
                <a14:useLocalDpi xmlns:a14="http://schemas.microsoft.com/office/drawing/2010/main" val="0"/>
              </a:ext>
            </a:extLst>
          </a:blip>
          <a:srcRect l="10303" r="10303" b="48596"/>
          <a:stretch/>
        </p:blipFill>
        <p:spPr>
          <a:xfrm>
            <a:off x="5859170" y="5904323"/>
            <a:ext cx="6362700" cy="999978"/>
          </a:xfrm>
          <a:prstGeom prst="rect">
            <a:avLst/>
          </a:prstGeom>
        </p:spPr>
      </p:pic>
      <p:pic>
        <p:nvPicPr>
          <p:cNvPr id="28" name="Picture 27"/>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5759479" y="3039413"/>
            <a:ext cx="6898101" cy="3425781"/>
          </a:xfrm>
          <a:prstGeom prst="rect">
            <a:avLst/>
          </a:prstGeom>
        </p:spPr>
      </p:pic>
    </p:spTree>
    <p:extLst>
      <p:ext uri="{BB962C8B-B14F-4D97-AF65-F5344CB8AC3E}">
        <p14:creationId xmlns:p14="http://schemas.microsoft.com/office/powerpoint/2010/main" val="20572790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ppt_y</p:attrName>
                                        </p:attrNameLst>
                                      </p:cBhvr>
                                      <p:tavLst>
                                        <p:tav tm="0">
                                          <p:val>
                                            <p:strVal val="#ppt_y+#ppt_h*1.125000"/>
                                          </p:val>
                                        </p:tav>
                                        <p:tav tm="100000">
                                          <p:val>
                                            <p:strVal val="#ppt_y"/>
                                          </p:val>
                                        </p:tav>
                                      </p:tavLst>
                                    </p:anim>
                                    <p:animEffect transition="in" filter="wipe(up)">
                                      <p:cBhvr>
                                        <p:cTn id="12" dur="500"/>
                                        <p:tgtEl>
                                          <p:spTgt spid="6"/>
                                        </p:tgtEl>
                                      </p:cBhvr>
                                    </p:animEffect>
                                  </p:childTnLst>
                                </p:cTn>
                              </p:par>
                              <p:par>
                                <p:cTn id="13" presetID="32" presetClass="emph" presetSubtype="0" fill="hold" grpId="1" nodeType="withEffect">
                                  <p:stCondLst>
                                    <p:cond delay="0"/>
                                  </p:stCondLst>
                                  <p:childTnLst>
                                    <p:animRot by="120000">
                                      <p:cBhvr>
                                        <p:cTn id="14" dur="100" fill="hold">
                                          <p:stCondLst>
                                            <p:cond delay="0"/>
                                          </p:stCondLst>
                                        </p:cTn>
                                        <p:tgtEl>
                                          <p:spTgt spid="2"/>
                                        </p:tgtEl>
                                        <p:attrNameLst>
                                          <p:attrName>r</p:attrName>
                                        </p:attrNameLst>
                                      </p:cBhvr>
                                    </p:animRot>
                                    <p:animRot by="-240000">
                                      <p:cBhvr>
                                        <p:cTn id="15" dur="200" fill="hold">
                                          <p:stCondLst>
                                            <p:cond delay="200"/>
                                          </p:stCondLst>
                                        </p:cTn>
                                        <p:tgtEl>
                                          <p:spTgt spid="2"/>
                                        </p:tgtEl>
                                        <p:attrNameLst>
                                          <p:attrName>r</p:attrName>
                                        </p:attrNameLst>
                                      </p:cBhvr>
                                    </p:animRot>
                                    <p:animRot by="240000">
                                      <p:cBhvr>
                                        <p:cTn id="16" dur="200" fill="hold">
                                          <p:stCondLst>
                                            <p:cond delay="400"/>
                                          </p:stCondLst>
                                        </p:cTn>
                                        <p:tgtEl>
                                          <p:spTgt spid="2"/>
                                        </p:tgtEl>
                                        <p:attrNameLst>
                                          <p:attrName>r</p:attrName>
                                        </p:attrNameLst>
                                      </p:cBhvr>
                                    </p:animRot>
                                    <p:animRot by="-240000">
                                      <p:cBhvr>
                                        <p:cTn id="17" dur="200" fill="hold">
                                          <p:stCondLst>
                                            <p:cond delay="600"/>
                                          </p:stCondLst>
                                        </p:cTn>
                                        <p:tgtEl>
                                          <p:spTgt spid="2"/>
                                        </p:tgtEl>
                                        <p:attrNameLst>
                                          <p:attrName>r</p:attrName>
                                        </p:attrNameLst>
                                      </p:cBhvr>
                                    </p:animRot>
                                    <p:animRot by="120000">
                                      <p:cBhvr>
                                        <p:cTn id="18" dur="200" fill="hold">
                                          <p:stCondLst>
                                            <p:cond delay="800"/>
                                          </p:stCondLst>
                                        </p:cTn>
                                        <p:tgtEl>
                                          <p:spTgt spid="2"/>
                                        </p:tgtEl>
                                        <p:attrNameLst>
                                          <p:attrName>r</p:attrName>
                                        </p:attrNameLst>
                                      </p:cBhvr>
                                    </p:animRot>
                                  </p:childTnLst>
                                </p:cTn>
                              </p:par>
                              <p:par>
                                <p:cTn id="19" presetID="32" presetClass="emph" presetSubtype="0" fill="hold" grpId="1" nodeType="withEffect">
                                  <p:stCondLst>
                                    <p:cond delay="0"/>
                                  </p:stCondLst>
                                  <p:childTnLst>
                                    <p:animRot by="120000">
                                      <p:cBhvr>
                                        <p:cTn id="20" dur="100" fill="hold">
                                          <p:stCondLst>
                                            <p:cond delay="0"/>
                                          </p:stCondLst>
                                        </p:cTn>
                                        <p:tgtEl>
                                          <p:spTgt spid="6"/>
                                        </p:tgtEl>
                                        <p:attrNameLst>
                                          <p:attrName>r</p:attrName>
                                        </p:attrNameLst>
                                      </p:cBhvr>
                                    </p:animRot>
                                    <p:animRot by="-240000">
                                      <p:cBhvr>
                                        <p:cTn id="21" dur="200" fill="hold">
                                          <p:stCondLst>
                                            <p:cond delay="200"/>
                                          </p:stCondLst>
                                        </p:cTn>
                                        <p:tgtEl>
                                          <p:spTgt spid="6"/>
                                        </p:tgtEl>
                                        <p:attrNameLst>
                                          <p:attrName>r</p:attrName>
                                        </p:attrNameLst>
                                      </p:cBhvr>
                                    </p:animRot>
                                    <p:animRot by="240000">
                                      <p:cBhvr>
                                        <p:cTn id="22" dur="200" fill="hold">
                                          <p:stCondLst>
                                            <p:cond delay="400"/>
                                          </p:stCondLst>
                                        </p:cTn>
                                        <p:tgtEl>
                                          <p:spTgt spid="6"/>
                                        </p:tgtEl>
                                        <p:attrNameLst>
                                          <p:attrName>r</p:attrName>
                                        </p:attrNameLst>
                                      </p:cBhvr>
                                    </p:animRot>
                                    <p:animRot by="-240000">
                                      <p:cBhvr>
                                        <p:cTn id="23" dur="200" fill="hold">
                                          <p:stCondLst>
                                            <p:cond delay="600"/>
                                          </p:stCondLst>
                                        </p:cTn>
                                        <p:tgtEl>
                                          <p:spTgt spid="6"/>
                                        </p:tgtEl>
                                        <p:attrNameLst>
                                          <p:attrName>r</p:attrName>
                                        </p:attrNameLst>
                                      </p:cBhvr>
                                    </p:animRot>
                                    <p:animRot by="120000">
                                      <p:cBhvr>
                                        <p:cTn id="2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P spid="6"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7" name="Picture 2">
            <a:extLst>
              <a:ext uri="{FF2B5EF4-FFF2-40B4-BE49-F238E27FC236}">
                <a16:creationId xmlns="" xmlns:a16="http://schemas.microsoft.com/office/drawing/2014/main" id="{A4B76CA5-9867-6DC4-6E34-112752EA6236}"/>
              </a:ext>
            </a:extLst>
          </p:cNvPr>
          <p:cNvPicPr>
            <a:picLocks noChangeAspect="1"/>
          </p:cNvPicPr>
          <p:nvPr/>
        </p:nvPicPr>
        <p:blipFill>
          <a:blip r:embed="rId3"/>
          <a:srcRect t="413" b="413"/>
          <a:stretch>
            <a:fillRect/>
          </a:stretch>
        </p:blipFill>
        <p:spPr>
          <a:xfrm>
            <a:off x="3158125" y="523875"/>
            <a:ext cx="7233650" cy="5486400"/>
          </a:xfrm>
          <a:prstGeom prst="rect">
            <a:avLst/>
          </a:prstGeom>
        </p:spPr>
      </p:pic>
      <p:pic>
        <p:nvPicPr>
          <p:cNvPr id="8" name="Picture 6">
            <a:extLst>
              <a:ext uri="{FF2B5EF4-FFF2-40B4-BE49-F238E27FC236}">
                <a16:creationId xmlns="" xmlns:a16="http://schemas.microsoft.com/office/drawing/2014/main" id="{DC0C0B97-D17A-3C99-F569-0C70616A8C2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0" y="3534748"/>
            <a:ext cx="4821089" cy="3429000"/>
          </a:xfrm>
          <a:prstGeom prst="rect">
            <a:avLst/>
          </a:prstGeom>
        </p:spPr>
      </p:pic>
      <p:sp>
        <p:nvSpPr>
          <p:cNvPr id="10" name="TextBox 9">
            <a:extLst>
              <a:ext uri="{FF2B5EF4-FFF2-40B4-BE49-F238E27FC236}">
                <a16:creationId xmlns="" xmlns:a16="http://schemas.microsoft.com/office/drawing/2014/main" id="{0A45A9F0-50B2-5233-2651-C182DD26F863}"/>
              </a:ext>
            </a:extLst>
          </p:cNvPr>
          <p:cNvSpPr txBox="1"/>
          <p:nvPr/>
        </p:nvSpPr>
        <p:spPr>
          <a:xfrm>
            <a:off x="4362450" y="2066925"/>
            <a:ext cx="5495925" cy="2308324"/>
          </a:xfrm>
          <a:prstGeom prst="rect">
            <a:avLst/>
          </a:prstGeom>
          <a:noFill/>
        </p:spPr>
        <p:txBody>
          <a:bodyPr wrap="square" rtlCol="0">
            <a:spAutoFit/>
          </a:bodyPr>
          <a:lstStyle/>
          <a:p>
            <a:pPr algn="ctr"/>
            <a:r>
              <a:rPr lang="en-US" sz="4800" b="1" i="1" dirty="0">
                <a:latin typeface="Calibri" panose="020F0502020204030204" pitchFamily="34" charset="0"/>
                <a:ea typeface="Times New Roman" panose="02020603050405020304" pitchFamily="18" charset="0"/>
                <a:cs typeface="Calibri" panose="020F0502020204030204" pitchFamily="34" charset="0"/>
              </a:rPr>
              <a:t>1. </a:t>
            </a:r>
            <a:r>
              <a:rPr lang="vi-VN" sz="4800" b="1" i="1" dirty="0">
                <a:effectLst/>
                <a:latin typeface="Calibri" panose="020F0502020204030204" pitchFamily="34" charset="0"/>
                <a:ea typeface="Times New Roman" panose="02020603050405020304" pitchFamily="18" charset="0"/>
                <a:cs typeface="Calibri" panose="020F0502020204030204" pitchFamily="34" charset="0"/>
              </a:rPr>
              <a:t>Trao đổi về hoạt động giới thiệu sách trong nhà trường</a:t>
            </a:r>
            <a:r>
              <a:rPr lang="vi-VN" sz="4800" b="1" dirty="0">
                <a:effectLst/>
                <a:latin typeface="Calibri" panose="020F0502020204030204" pitchFamily="34" charset="0"/>
                <a:ea typeface="Calibri" panose="020F0502020204030204" pitchFamily="34" charset="0"/>
                <a:cs typeface="Calibri" panose="020F0502020204030204" pitchFamily="34" charset="0"/>
              </a:rPr>
              <a:t> </a:t>
            </a:r>
            <a:endParaRPr lang="en-US" sz="4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595695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 xmlns:a16="http://schemas.microsoft.com/office/drawing/2014/main" id="{CDBF0681-5204-02C3-D1A6-304ACBA1E33C}"/>
              </a:ext>
            </a:extLst>
          </p:cNvPr>
          <p:cNvSpPr/>
          <p:nvPr/>
        </p:nvSpPr>
        <p:spPr>
          <a:xfrm>
            <a:off x="219075" y="361950"/>
            <a:ext cx="11744325" cy="62388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8" name="Group 7">
            <a:extLst>
              <a:ext uri="{FF2B5EF4-FFF2-40B4-BE49-F238E27FC236}">
                <a16:creationId xmlns="" xmlns:a16="http://schemas.microsoft.com/office/drawing/2014/main" id="{DA93F570-E32C-89AB-C983-BD09323933D7}"/>
              </a:ext>
            </a:extLst>
          </p:cNvPr>
          <p:cNvGrpSpPr/>
          <p:nvPr/>
        </p:nvGrpSpPr>
        <p:grpSpPr>
          <a:xfrm>
            <a:off x="305798" y="1847849"/>
            <a:ext cx="4409078" cy="4964742"/>
            <a:chOff x="305797" y="579715"/>
            <a:chExt cx="5455920" cy="6232876"/>
          </a:xfrm>
        </p:grpSpPr>
        <p:grpSp>
          <p:nvGrpSpPr>
            <p:cNvPr id="9" name="Group 8">
              <a:extLst>
                <a:ext uri="{FF2B5EF4-FFF2-40B4-BE49-F238E27FC236}">
                  <a16:creationId xmlns="" xmlns:a16="http://schemas.microsoft.com/office/drawing/2014/main" id="{699C7D79-886F-BA60-2A6A-C338691BE6B8}"/>
                </a:ext>
              </a:extLst>
            </p:cNvPr>
            <p:cNvGrpSpPr/>
            <p:nvPr/>
          </p:nvGrpSpPr>
          <p:grpSpPr>
            <a:xfrm>
              <a:off x="305797" y="2309160"/>
              <a:ext cx="5455920" cy="4503431"/>
              <a:chOff x="0" y="2686369"/>
              <a:chExt cx="5455920" cy="4503431"/>
            </a:xfrm>
          </p:grpSpPr>
          <p:pic>
            <p:nvPicPr>
              <p:cNvPr id="13" name="Picture 12" descr="A picture containing icon&#10;&#10;Description automatically generated">
                <a:extLst>
                  <a:ext uri="{FF2B5EF4-FFF2-40B4-BE49-F238E27FC236}">
                    <a16:creationId xmlns="" xmlns:a16="http://schemas.microsoft.com/office/drawing/2014/main" id="{CAA1E68A-F035-2FE4-204B-F065637A21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14" name="Picture 13" descr="Icon&#10;&#10;Description automatically generated">
                <a:extLst>
                  <a:ext uri="{FF2B5EF4-FFF2-40B4-BE49-F238E27FC236}">
                    <a16:creationId xmlns="" xmlns:a16="http://schemas.microsoft.com/office/drawing/2014/main" id="{F09275B0-5572-3AF9-1709-B16BBFDD57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grpSp>
          <p:nvGrpSpPr>
            <p:cNvPr id="10" name="Group 9">
              <a:extLst>
                <a:ext uri="{FF2B5EF4-FFF2-40B4-BE49-F238E27FC236}">
                  <a16:creationId xmlns="" xmlns:a16="http://schemas.microsoft.com/office/drawing/2014/main" id="{009454CF-ABC4-9F6E-92B6-8D5CE91687E5}"/>
                </a:ext>
              </a:extLst>
            </p:cNvPr>
            <p:cNvGrpSpPr/>
            <p:nvPr/>
          </p:nvGrpSpPr>
          <p:grpSpPr>
            <a:xfrm>
              <a:off x="1504610" y="579715"/>
              <a:ext cx="3376244" cy="1784571"/>
              <a:chOff x="84594" y="2353938"/>
              <a:chExt cx="2354996" cy="1263016"/>
            </a:xfrm>
          </p:grpSpPr>
          <p:sp>
            <p:nvSpPr>
              <p:cNvPr id="11" name="Speech Bubble: Oval 10">
                <a:extLst>
                  <a:ext uri="{FF2B5EF4-FFF2-40B4-BE49-F238E27FC236}">
                    <a16:creationId xmlns="" xmlns:a16="http://schemas.microsoft.com/office/drawing/2014/main" id="{B5AC2B07-F5C2-ACBF-BCF6-DC9C9D637BC7}"/>
                  </a:ext>
                </a:extLst>
              </p:cNvPr>
              <p:cNvSpPr/>
              <p:nvPr/>
            </p:nvSpPr>
            <p:spPr>
              <a:xfrm flipH="1">
                <a:off x="84594" y="2353938"/>
                <a:ext cx="2354996" cy="1224000"/>
              </a:xfrm>
              <a:custGeom>
                <a:avLst/>
                <a:gdLst>
                  <a:gd name="connsiteX0" fmla="*/ 218426 w 2354996"/>
                  <a:gd name="connsiteY0" fmla="*/ 1153534 h 1224000"/>
                  <a:gd name="connsiteX1" fmla="*/ 229383 w 2354996"/>
                  <a:gd name="connsiteY1" fmla="*/ 974922 h 1224000"/>
                  <a:gd name="connsiteX2" fmla="*/ 891171 w 2354996"/>
                  <a:gd name="connsiteY2" fmla="*/ 18369 h 1224000"/>
                  <a:gd name="connsiteX3" fmla="*/ 1955629 w 2354996"/>
                  <a:gd name="connsiteY3" fmla="*/ 152674 h 1224000"/>
                  <a:gd name="connsiteX4" fmla="*/ 1584908 w 2354996"/>
                  <a:gd name="connsiteY4" fmla="*/ 1186200 h 1224000"/>
                  <a:gd name="connsiteX5" fmla="*/ 559997 w 2354996"/>
                  <a:gd name="connsiteY5" fmla="*/ 1133094 h 1224000"/>
                  <a:gd name="connsiteX6" fmla="*/ 218426 w 2354996"/>
                  <a:gd name="connsiteY6" fmla="*/ 1153534 h 12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54996" h="1224000" fill="none" extrusionOk="0">
                    <a:moveTo>
                      <a:pt x="218426" y="1153534"/>
                    </a:moveTo>
                    <a:cubicBezTo>
                      <a:pt x="222474" y="1104116"/>
                      <a:pt x="219613" y="1047999"/>
                      <a:pt x="229383" y="974922"/>
                    </a:cubicBezTo>
                    <a:cubicBezTo>
                      <a:pt x="-296105" y="635512"/>
                      <a:pt x="76791" y="174624"/>
                      <a:pt x="891171" y="18369"/>
                    </a:cubicBezTo>
                    <a:cubicBezTo>
                      <a:pt x="1311739" y="-70483"/>
                      <a:pt x="1667766" y="7154"/>
                      <a:pt x="1955629" y="152674"/>
                    </a:cubicBezTo>
                    <a:cubicBezTo>
                      <a:pt x="2736583" y="449914"/>
                      <a:pt x="2400715" y="1047774"/>
                      <a:pt x="1584908" y="1186200"/>
                    </a:cubicBezTo>
                    <a:cubicBezTo>
                      <a:pt x="1262162" y="1252312"/>
                      <a:pt x="874940" y="1219426"/>
                      <a:pt x="559997" y="1133094"/>
                    </a:cubicBezTo>
                    <a:cubicBezTo>
                      <a:pt x="469596" y="1142262"/>
                      <a:pt x="294570" y="1150760"/>
                      <a:pt x="218426" y="1153534"/>
                    </a:cubicBezTo>
                    <a:close/>
                  </a:path>
                  <a:path w="2354996" h="1224000" stroke="0" extrusionOk="0">
                    <a:moveTo>
                      <a:pt x="218426" y="1153534"/>
                    </a:moveTo>
                    <a:cubicBezTo>
                      <a:pt x="215516" y="1071367"/>
                      <a:pt x="228535" y="1052429"/>
                      <a:pt x="229383" y="974922"/>
                    </a:cubicBezTo>
                    <a:cubicBezTo>
                      <a:pt x="-360751" y="609112"/>
                      <a:pt x="62555" y="65883"/>
                      <a:pt x="891171" y="18369"/>
                    </a:cubicBezTo>
                    <a:cubicBezTo>
                      <a:pt x="1212029" y="-52392"/>
                      <a:pt x="1621309" y="79857"/>
                      <a:pt x="1955629" y="152674"/>
                    </a:cubicBezTo>
                    <a:cubicBezTo>
                      <a:pt x="2584260" y="559812"/>
                      <a:pt x="2529748" y="1067127"/>
                      <a:pt x="1584908" y="1186200"/>
                    </a:cubicBezTo>
                    <a:cubicBezTo>
                      <a:pt x="1310736" y="1204314"/>
                      <a:pt x="882926" y="1287577"/>
                      <a:pt x="559997" y="1133094"/>
                    </a:cubicBezTo>
                    <a:cubicBezTo>
                      <a:pt x="429339" y="1155598"/>
                      <a:pt x="363097" y="1156947"/>
                      <a:pt x="218426" y="1153534"/>
                    </a:cubicBezTo>
                    <a:close/>
                  </a:path>
                </a:pathLst>
              </a:custGeom>
              <a:solidFill>
                <a:srgbClr val="FFFF99"/>
              </a:solidFill>
              <a:ln w="12700">
                <a:solidFill>
                  <a:srgbClr val="FFC000"/>
                </a:solidFill>
                <a:extLst>
                  <a:ext uri="{C807C97D-BFC1-408E-A445-0C87EB9F89A2}">
                    <ask:lineSketchStyleProps xmlns="" xmlns:ask="http://schemas.microsoft.com/office/drawing/2018/sketchyshapes" sd="2719067709">
                      <a:prstGeom prst="wedgeEllipseCallout">
                        <a:avLst>
                          <a:gd name="adj1" fmla="val -40725"/>
                          <a:gd name="adj2" fmla="val 44243"/>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000" b="1"/>
              </a:p>
            </p:txBody>
          </p:sp>
          <p:sp>
            <p:nvSpPr>
              <p:cNvPr id="12" name="TextBox 11">
                <a:extLst>
                  <a:ext uri="{FF2B5EF4-FFF2-40B4-BE49-F238E27FC236}">
                    <a16:creationId xmlns="" xmlns:a16="http://schemas.microsoft.com/office/drawing/2014/main" id="{A4B05B15-8637-1405-3697-66F92F40BCC1}"/>
                  </a:ext>
                </a:extLst>
              </p:cNvPr>
              <p:cNvSpPr txBox="1"/>
              <p:nvPr/>
            </p:nvSpPr>
            <p:spPr>
              <a:xfrm>
                <a:off x="184562" y="2550439"/>
                <a:ext cx="1947819" cy="1066515"/>
              </a:xfrm>
              <a:prstGeom prst="rect">
                <a:avLst/>
              </a:prstGeom>
              <a:noFill/>
            </p:spPr>
            <p:txBody>
              <a:bodyPr wrap="square">
                <a:spAutoFit/>
              </a:bodyPr>
              <a:lstStyle/>
              <a:p>
                <a:pPr algn="ctr"/>
                <a:r>
                  <a:rPr lang="en-US" sz="3600" b="1" dirty="0" err="1">
                    <a:solidFill>
                      <a:srgbClr val="FF3F6E"/>
                    </a:solidFill>
                    <a:latin typeface="Calibri" panose="020F0502020204030204" pitchFamily="34" charset="0"/>
                    <a:cs typeface="Calibri" panose="020F0502020204030204" pitchFamily="34" charset="0"/>
                  </a:rPr>
                  <a:t>Thảo</a:t>
                </a:r>
                <a:r>
                  <a:rPr lang="en-US" sz="3600" b="1" dirty="0">
                    <a:solidFill>
                      <a:srgbClr val="FF3F6E"/>
                    </a:solidFill>
                    <a:latin typeface="Calibri" panose="020F0502020204030204" pitchFamily="34" charset="0"/>
                    <a:cs typeface="Calibri" panose="020F0502020204030204" pitchFamily="34" charset="0"/>
                  </a:rPr>
                  <a:t> </a:t>
                </a:r>
                <a:r>
                  <a:rPr lang="en-US" sz="3600" b="1" dirty="0" err="1">
                    <a:solidFill>
                      <a:srgbClr val="FF3F6E"/>
                    </a:solidFill>
                    <a:latin typeface="Calibri" panose="020F0502020204030204" pitchFamily="34" charset="0"/>
                    <a:cs typeface="Calibri" panose="020F0502020204030204" pitchFamily="34" charset="0"/>
                  </a:rPr>
                  <a:t>luận</a:t>
                </a:r>
                <a:r>
                  <a:rPr lang="en-US" sz="3600" b="1" dirty="0">
                    <a:solidFill>
                      <a:srgbClr val="FF3F6E"/>
                    </a:solidFill>
                    <a:latin typeface="Calibri" panose="020F0502020204030204" pitchFamily="34" charset="0"/>
                    <a:cs typeface="Calibri" panose="020F0502020204030204" pitchFamily="34" charset="0"/>
                  </a:rPr>
                  <a:t> </a:t>
                </a:r>
                <a:r>
                  <a:rPr lang="en-US" sz="3600" b="1" dirty="0" err="1">
                    <a:solidFill>
                      <a:srgbClr val="FF3F6E"/>
                    </a:solidFill>
                    <a:latin typeface="Calibri" panose="020F0502020204030204" pitchFamily="34" charset="0"/>
                    <a:cs typeface="Calibri" panose="020F0502020204030204" pitchFamily="34" charset="0"/>
                  </a:rPr>
                  <a:t>nhóm</a:t>
                </a:r>
                <a:endParaRPr lang="en-US" sz="3600" b="1" dirty="0">
                  <a:solidFill>
                    <a:srgbClr val="FF3F6E"/>
                  </a:solidFill>
                  <a:latin typeface="Calibri" panose="020F0502020204030204" pitchFamily="34" charset="0"/>
                  <a:cs typeface="Calibri" panose="020F0502020204030204" pitchFamily="34" charset="0"/>
                </a:endParaRPr>
              </a:p>
            </p:txBody>
          </p:sp>
        </p:grpSp>
      </p:grpSp>
      <p:grpSp>
        <p:nvGrpSpPr>
          <p:cNvPr id="15" name="Group 14">
            <a:extLst>
              <a:ext uri="{FF2B5EF4-FFF2-40B4-BE49-F238E27FC236}">
                <a16:creationId xmlns="" xmlns:a16="http://schemas.microsoft.com/office/drawing/2014/main" id="{9ABB826D-3160-D5F1-C840-CF756F4142D2}"/>
              </a:ext>
            </a:extLst>
          </p:cNvPr>
          <p:cNvGrpSpPr/>
          <p:nvPr/>
        </p:nvGrpSpPr>
        <p:grpSpPr>
          <a:xfrm>
            <a:off x="4268788" y="912610"/>
            <a:ext cx="7466012" cy="1230514"/>
            <a:chOff x="421262" y="501210"/>
            <a:chExt cx="8775786" cy="1446385"/>
          </a:xfrm>
        </p:grpSpPr>
        <p:sp>
          <p:nvSpPr>
            <p:cNvPr id="16" name="Rectangle: Rounded Corners 15">
              <a:extLst>
                <a:ext uri="{FF2B5EF4-FFF2-40B4-BE49-F238E27FC236}">
                  <a16:creationId xmlns="" xmlns:a16="http://schemas.microsoft.com/office/drawing/2014/main" id="{FE2ED62E-09D1-593A-9124-EC6F9710528B}"/>
                </a:ext>
              </a:extLst>
            </p:cNvPr>
            <p:cNvSpPr/>
            <p:nvPr/>
          </p:nvSpPr>
          <p:spPr>
            <a:xfrm>
              <a:off x="1662150" y="680692"/>
              <a:ext cx="7534898" cy="1266903"/>
            </a:xfrm>
            <a:custGeom>
              <a:avLst/>
              <a:gdLst>
                <a:gd name="connsiteX0" fmla="*/ 0 w 7534898"/>
                <a:gd name="connsiteY0" fmla="*/ 286257 h 1266903"/>
                <a:gd name="connsiteX1" fmla="*/ 286257 w 7534898"/>
                <a:gd name="connsiteY1" fmla="*/ 0 h 1266903"/>
                <a:gd name="connsiteX2" fmla="*/ 1052119 w 7534898"/>
                <a:gd name="connsiteY2" fmla="*/ 0 h 1266903"/>
                <a:gd name="connsiteX3" fmla="*/ 1609110 w 7534898"/>
                <a:gd name="connsiteY3" fmla="*/ 0 h 1266903"/>
                <a:gd name="connsiteX4" fmla="*/ 2305348 w 7534898"/>
                <a:gd name="connsiteY4" fmla="*/ 0 h 1266903"/>
                <a:gd name="connsiteX5" fmla="*/ 2931963 w 7534898"/>
                <a:gd name="connsiteY5" fmla="*/ 0 h 1266903"/>
                <a:gd name="connsiteX6" fmla="*/ 3558577 w 7534898"/>
                <a:gd name="connsiteY6" fmla="*/ 0 h 1266903"/>
                <a:gd name="connsiteX7" fmla="*/ 4185192 w 7534898"/>
                <a:gd name="connsiteY7" fmla="*/ 0 h 1266903"/>
                <a:gd name="connsiteX8" fmla="*/ 4881430 w 7534898"/>
                <a:gd name="connsiteY8" fmla="*/ 0 h 1266903"/>
                <a:gd name="connsiteX9" fmla="*/ 5716917 w 7534898"/>
                <a:gd name="connsiteY9" fmla="*/ 0 h 1266903"/>
                <a:gd name="connsiteX10" fmla="*/ 6273907 w 7534898"/>
                <a:gd name="connsiteY10" fmla="*/ 0 h 1266903"/>
                <a:gd name="connsiteX11" fmla="*/ 7248641 w 7534898"/>
                <a:gd name="connsiteY11" fmla="*/ 0 h 1266903"/>
                <a:gd name="connsiteX12" fmla="*/ 7534898 w 7534898"/>
                <a:gd name="connsiteY12" fmla="*/ 286257 h 1266903"/>
                <a:gd name="connsiteX13" fmla="*/ 7534898 w 7534898"/>
                <a:gd name="connsiteY13" fmla="*/ 980646 h 1266903"/>
                <a:gd name="connsiteX14" fmla="*/ 7248641 w 7534898"/>
                <a:gd name="connsiteY14" fmla="*/ 1266903 h 1266903"/>
                <a:gd name="connsiteX15" fmla="*/ 6691650 w 7534898"/>
                <a:gd name="connsiteY15" fmla="*/ 1266903 h 1266903"/>
                <a:gd name="connsiteX16" fmla="*/ 5856164 w 7534898"/>
                <a:gd name="connsiteY16" fmla="*/ 1266903 h 1266903"/>
                <a:gd name="connsiteX17" fmla="*/ 5090302 w 7534898"/>
                <a:gd name="connsiteY17" fmla="*/ 1266903 h 1266903"/>
                <a:gd name="connsiteX18" fmla="*/ 4394064 w 7534898"/>
                <a:gd name="connsiteY18" fmla="*/ 1266903 h 1266903"/>
                <a:gd name="connsiteX19" fmla="*/ 3906697 w 7534898"/>
                <a:gd name="connsiteY19" fmla="*/ 1266903 h 1266903"/>
                <a:gd name="connsiteX20" fmla="*/ 3210458 w 7534898"/>
                <a:gd name="connsiteY20" fmla="*/ 1266903 h 1266903"/>
                <a:gd name="connsiteX21" fmla="*/ 2514220 w 7534898"/>
                <a:gd name="connsiteY21" fmla="*/ 1266903 h 1266903"/>
                <a:gd name="connsiteX22" fmla="*/ 1817981 w 7534898"/>
                <a:gd name="connsiteY22" fmla="*/ 1266903 h 1266903"/>
                <a:gd name="connsiteX23" fmla="*/ 1121743 w 7534898"/>
                <a:gd name="connsiteY23" fmla="*/ 1266903 h 1266903"/>
                <a:gd name="connsiteX24" fmla="*/ 286257 w 7534898"/>
                <a:gd name="connsiteY24" fmla="*/ 1266903 h 1266903"/>
                <a:gd name="connsiteX25" fmla="*/ 0 w 7534898"/>
                <a:gd name="connsiteY25" fmla="*/ 980646 h 1266903"/>
                <a:gd name="connsiteX26" fmla="*/ 0 w 7534898"/>
                <a:gd name="connsiteY26" fmla="*/ 286257 h 1266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534898" h="1266903" fill="none" extrusionOk="0">
                  <a:moveTo>
                    <a:pt x="0" y="286257"/>
                  </a:moveTo>
                  <a:cubicBezTo>
                    <a:pt x="-19029" y="151826"/>
                    <a:pt x="132326" y="-11106"/>
                    <a:pt x="286257" y="0"/>
                  </a:cubicBezTo>
                  <a:cubicBezTo>
                    <a:pt x="559024" y="-17435"/>
                    <a:pt x="758392" y="-35082"/>
                    <a:pt x="1052119" y="0"/>
                  </a:cubicBezTo>
                  <a:cubicBezTo>
                    <a:pt x="1345846" y="35082"/>
                    <a:pt x="1389177" y="15986"/>
                    <a:pt x="1609110" y="0"/>
                  </a:cubicBezTo>
                  <a:cubicBezTo>
                    <a:pt x="1829043" y="-15986"/>
                    <a:pt x="2140389" y="-6767"/>
                    <a:pt x="2305348" y="0"/>
                  </a:cubicBezTo>
                  <a:cubicBezTo>
                    <a:pt x="2470307" y="6767"/>
                    <a:pt x="2622878" y="31010"/>
                    <a:pt x="2931963" y="0"/>
                  </a:cubicBezTo>
                  <a:cubicBezTo>
                    <a:pt x="3241048" y="-31010"/>
                    <a:pt x="3354469" y="24768"/>
                    <a:pt x="3558577" y="0"/>
                  </a:cubicBezTo>
                  <a:cubicBezTo>
                    <a:pt x="3762685" y="-24768"/>
                    <a:pt x="4033792" y="21971"/>
                    <a:pt x="4185192" y="0"/>
                  </a:cubicBezTo>
                  <a:cubicBezTo>
                    <a:pt x="4336592" y="-21971"/>
                    <a:pt x="4658362" y="-10928"/>
                    <a:pt x="4881430" y="0"/>
                  </a:cubicBezTo>
                  <a:cubicBezTo>
                    <a:pt x="5104498" y="10928"/>
                    <a:pt x="5398316" y="-12659"/>
                    <a:pt x="5716917" y="0"/>
                  </a:cubicBezTo>
                  <a:cubicBezTo>
                    <a:pt x="6035518" y="12659"/>
                    <a:pt x="6084055" y="21393"/>
                    <a:pt x="6273907" y="0"/>
                  </a:cubicBezTo>
                  <a:cubicBezTo>
                    <a:pt x="6463759" y="-21393"/>
                    <a:pt x="6992962" y="23667"/>
                    <a:pt x="7248641" y="0"/>
                  </a:cubicBezTo>
                  <a:cubicBezTo>
                    <a:pt x="7408051" y="10468"/>
                    <a:pt x="7502604" y="113905"/>
                    <a:pt x="7534898" y="286257"/>
                  </a:cubicBezTo>
                  <a:cubicBezTo>
                    <a:pt x="7524815" y="593788"/>
                    <a:pt x="7558998" y="696659"/>
                    <a:pt x="7534898" y="980646"/>
                  </a:cubicBezTo>
                  <a:cubicBezTo>
                    <a:pt x="7540699" y="1156275"/>
                    <a:pt x="7414085" y="1260764"/>
                    <a:pt x="7248641" y="1266903"/>
                  </a:cubicBezTo>
                  <a:cubicBezTo>
                    <a:pt x="7096552" y="1260093"/>
                    <a:pt x="6882996" y="1289382"/>
                    <a:pt x="6691650" y="1266903"/>
                  </a:cubicBezTo>
                  <a:cubicBezTo>
                    <a:pt x="6500304" y="1244424"/>
                    <a:pt x="6240049" y="1243488"/>
                    <a:pt x="5856164" y="1266903"/>
                  </a:cubicBezTo>
                  <a:cubicBezTo>
                    <a:pt x="5472279" y="1290318"/>
                    <a:pt x="5377216" y="1301531"/>
                    <a:pt x="5090302" y="1266903"/>
                  </a:cubicBezTo>
                  <a:cubicBezTo>
                    <a:pt x="4803388" y="1232275"/>
                    <a:pt x="4558083" y="1297648"/>
                    <a:pt x="4394064" y="1266903"/>
                  </a:cubicBezTo>
                  <a:cubicBezTo>
                    <a:pt x="4230045" y="1236158"/>
                    <a:pt x="4134731" y="1287381"/>
                    <a:pt x="3906697" y="1266903"/>
                  </a:cubicBezTo>
                  <a:cubicBezTo>
                    <a:pt x="3678663" y="1246425"/>
                    <a:pt x="3523698" y="1270825"/>
                    <a:pt x="3210458" y="1266903"/>
                  </a:cubicBezTo>
                  <a:cubicBezTo>
                    <a:pt x="2897218" y="1262981"/>
                    <a:pt x="2717212" y="1249685"/>
                    <a:pt x="2514220" y="1266903"/>
                  </a:cubicBezTo>
                  <a:cubicBezTo>
                    <a:pt x="2311228" y="1284121"/>
                    <a:pt x="2154798" y="1296574"/>
                    <a:pt x="1817981" y="1266903"/>
                  </a:cubicBezTo>
                  <a:cubicBezTo>
                    <a:pt x="1481164" y="1237232"/>
                    <a:pt x="1312339" y="1267514"/>
                    <a:pt x="1121743" y="1266903"/>
                  </a:cubicBezTo>
                  <a:cubicBezTo>
                    <a:pt x="931147" y="1266292"/>
                    <a:pt x="641464" y="1248533"/>
                    <a:pt x="286257" y="1266903"/>
                  </a:cubicBezTo>
                  <a:cubicBezTo>
                    <a:pt x="129366" y="1262997"/>
                    <a:pt x="-5081" y="1142580"/>
                    <a:pt x="0" y="980646"/>
                  </a:cubicBezTo>
                  <a:cubicBezTo>
                    <a:pt x="19099" y="748359"/>
                    <a:pt x="-30834" y="560392"/>
                    <a:pt x="0" y="286257"/>
                  </a:cubicBezTo>
                  <a:close/>
                </a:path>
                <a:path w="7534898" h="1266903" stroke="0" extrusionOk="0">
                  <a:moveTo>
                    <a:pt x="0" y="286257"/>
                  </a:moveTo>
                  <a:cubicBezTo>
                    <a:pt x="-22543" y="151822"/>
                    <a:pt x="131088" y="12376"/>
                    <a:pt x="286257" y="0"/>
                  </a:cubicBezTo>
                  <a:cubicBezTo>
                    <a:pt x="515383" y="-12216"/>
                    <a:pt x="689860" y="23354"/>
                    <a:pt x="843248" y="0"/>
                  </a:cubicBezTo>
                  <a:cubicBezTo>
                    <a:pt x="996636" y="-23354"/>
                    <a:pt x="1312402" y="-17918"/>
                    <a:pt x="1469862" y="0"/>
                  </a:cubicBezTo>
                  <a:cubicBezTo>
                    <a:pt x="1627322" y="17918"/>
                    <a:pt x="1824674" y="-16083"/>
                    <a:pt x="1957229" y="0"/>
                  </a:cubicBezTo>
                  <a:cubicBezTo>
                    <a:pt x="2089784" y="16083"/>
                    <a:pt x="2516182" y="-20512"/>
                    <a:pt x="2723091" y="0"/>
                  </a:cubicBezTo>
                  <a:cubicBezTo>
                    <a:pt x="2930000" y="20512"/>
                    <a:pt x="3103454" y="-7489"/>
                    <a:pt x="3210458" y="0"/>
                  </a:cubicBezTo>
                  <a:cubicBezTo>
                    <a:pt x="3317462" y="7489"/>
                    <a:pt x="3601461" y="5124"/>
                    <a:pt x="3906697" y="0"/>
                  </a:cubicBezTo>
                  <a:cubicBezTo>
                    <a:pt x="4211933" y="-5124"/>
                    <a:pt x="4204604" y="9612"/>
                    <a:pt x="4463687" y="0"/>
                  </a:cubicBezTo>
                  <a:cubicBezTo>
                    <a:pt x="4722770" y="-9612"/>
                    <a:pt x="4847145" y="10138"/>
                    <a:pt x="5020678" y="0"/>
                  </a:cubicBezTo>
                  <a:cubicBezTo>
                    <a:pt x="5194211" y="-10138"/>
                    <a:pt x="5269410" y="21367"/>
                    <a:pt x="5508045" y="0"/>
                  </a:cubicBezTo>
                  <a:cubicBezTo>
                    <a:pt x="5746680" y="-21367"/>
                    <a:pt x="5829337" y="13589"/>
                    <a:pt x="5995412" y="0"/>
                  </a:cubicBezTo>
                  <a:cubicBezTo>
                    <a:pt x="6161487" y="-13589"/>
                    <a:pt x="6414944" y="-11886"/>
                    <a:pt x="6552403" y="0"/>
                  </a:cubicBezTo>
                  <a:cubicBezTo>
                    <a:pt x="6689862" y="11886"/>
                    <a:pt x="7056964" y="30798"/>
                    <a:pt x="7248641" y="0"/>
                  </a:cubicBezTo>
                  <a:cubicBezTo>
                    <a:pt x="7370879" y="4953"/>
                    <a:pt x="7558666" y="132335"/>
                    <a:pt x="7534898" y="286257"/>
                  </a:cubicBezTo>
                  <a:cubicBezTo>
                    <a:pt x="7545356" y="587983"/>
                    <a:pt x="7537744" y="756100"/>
                    <a:pt x="7534898" y="980646"/>
                  </a:cubicBezTo>
                  <a:cubicBezTo>
                    <a:pt x="7515243" y="1133462"/>
                    <a:pt x="7436402" y="1268316"/>
                    <a:pt x="7248641" y="1266903"/>
                  </a:cubicBezTo>
                  <a:cubicBezTo>
                    <a:pt x="6966597" y="1269153"/>
                    <a:pt x="6698511" y="1293297"/>
                    <a:pt x="6482779" y="1266903"/>
                  </a:cubicBezTo>
                  <a:cubicBezTo>
                    <a:pt x="6267047" y="1240509"/>
                    <a:pt x="5889049" y="1257092"/>
                    <a:pt x="5716917" y="1266903"/>
                  </a:cubicBezTo>
                  <a:cubicBezTo>
                    <a:pt x="5544785" y="1276714"/>
                    <a:pt x="5320137" y="1279304"/>
                    <a:pt x="5159926" y="1266903"/>
                  </a:cubicBezTo>
                  <a:cubicBezTo>
                    <a:pt x="4999715" y="1254502"/>
                    <a:pt x="4641449" y="1281870"/>
                    <a:pt x="4324440" y="1266903"/>
                  </a:cubicBezTo>
                  <a:cubicBezTo>
                    <a:pt x="4007431" y="1251936"/>
                    <a:pt x="3833990" y="1263235"/>
                    <a:pt x="3628201" y="1266903"/>
                  </a:cubicBezTo>
                  <a:cubicBezTo>
                    <a:pt x="3422412" y="1270571"/>
                    <a:pt x="3311281" y="1248494"/>
                    <a:pt x="3071211" y="1266903"/>
                  </a:cubicBezTo>
                  <a:cubicBezTo>
                    <a:pt x="2831141" y="1285313"/>
                    <a:pt x="2584693" y="1277025"/>
                    <a:pt x="2235725" y="1266903"/>
                  </a:cubicBezTo>
                  <a:cubicBezTo>
                    <a:pt x="1886757" y="1256781"/>
                    <a:pt x="1917051" y="1284867"/>
                    <a:pt x="1609110" y="1266903"/>
                  </a:cubicBezTo>
                  <a:cubicBezTo>
                    <a:pt x="1301170" y="1248939"/>
                    <a:pt x="1233832" y="1288147"/>
                    <a:pt x="982495" y="1266903"/>
                  </a:cubicBezTo>
                  <a:cubicBezTo>
                    <a:pt x="731159" y="1245659"/>
                    <a:pt x="592545" y="1260632"/>
                    <a:pt x="286257" y="1266903"/>
                  </a:cubicBezTo>
                  <a:cubicBezTo>
                    <a:pt x="89285" y="1272219"/>
                    <a:pt x="5315" y="1135551"/>
                    <a:pt x="0" y="980646"/>
                  </a:cubicBezTo>
                  <a:cubicBezTo>
                    <a:pt x="-31274" y="828866"/>
                    <a:pt x="1479" y="597282"/>
                    <a:pt x="0" y="286257"/>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0"/>
                </a:spcAft>
              </a:pPr>
              <a:r>
                <a:rPr lang="vi-VN" sz="32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Vì sao nhà trường lại tổ chức hoạt động giới thiệu sách?</a:t>
              </a:r>
              <a:endParaRPr lang="en-US" sz="32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grpSp>
          <p:nvGrpSpPr>
            <p:cNvPr id="17" name="Group 16">
              <a:extLst>
                <a:ext uri="{FF2B5EF4-FFF2-40B4-BE49-F238E27FC236}">
                  <a16:creationId xmlns="" xmlns:a16="http://schemas.microsoft.com/office/drawing/2014/main" id="{69848B0F-3625-81E7-15E2-2B5CF2BA75E3}"/>
                </a:ext>
              </a:extLst>
            </p:cNvPr>
            <p:cNvGrpSpPr/>
            <p:nvPr/>
          </p:nvGrpSpPr>
          <p:grpSpPr>
            <a:xfrm>
              <a:off x="421262" y="501210"/>
              <a:ext cx="1286078" cy="1346367"/>
              <a:chOff x="1725354" y="1700842"/>
              <a:chExt cx="2330280" cy="2439519"/>
            </a:xfrm>
          </p:grpSpPr>
          <p:sp>
            <p:nvSpPr>
              <p:cNvPr id="18" name="Oval 17">
                <a:extLst>
                  <a:ext uri="{FF2B5EF4-FFF2-40B4-BE49-F238E27FC236}">
                    <a16:creationId xmlns="" xmlns:a16="http://schemas.microsoft.com/office/drawing/2014/main" id="{4F28E457-A6DF-72BE-5C19-DB813B6D4764}"/>
                  </a:ext>
                </a:extLst>
              </p:cNvPr>
              <p:cNvSpPr/>
              <p:nvPr/>
            </p:nvSpPr>
            <p:spPr>
              <a:xfrm>
                <a:off x="1725354" y="1810081"/>
                <a:ext cx="2330280" cy="233028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descr="Icon&#10;&#10;Description automatically generated">
                <a:extLst>
                  <a:ext uri="{FF2B5EF4-FFF2-40B4-BE49-F238E27FC236}">
                    <a16:creationId xmlns="" xmlns:a16="http://schemas.microsoft.com/office/drawing/2014/main" id="{84EE5FFE-C910-1045-02CB-F07FA90741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67494" y="1700842"/>
                <a:ext cx="2244303" cy="2394499"/>
              </a:xfrm>
              <a:prstGeom prst="rect">
                <a:avLst/>
              </a:prstGeom>
            </p:spPr>
          </p:pic>
        </p:grpSp>
      </p:grpSp>
      <p:grpSp>
        <p:nvGrpSpPr>
          <p:cNvPr id="20" name="Group 19">
            <a:extLst>
              <a:ext uri="{FF2B5EF4-FFF2-40B4-BE49-F238E27FC236}">
                <a16:creationId xmlns="" xmlns:a16="http://schemas.microsoft.com/office/drawing/2014/main" id="{57E474EB-9735-180C-F5FA-239182429A89}"/>
              </a:ext>
            </a:extLst>
          </p:cNvPr>
          <p:cNvGrpSpPr/>
          <p:nvPr/>
        </p:nvGrpSpPr>
        <p:grpSpPr>
          <a:xfrm>
            <a:off x="4440238" y="2646160"/>
            <a:ext cx="7466012" cy="1230514"/>
            <a:chOff x="421262" y="501210"/>
            <a:chExt cx="8775786" cy="1446385"/>
          </a:xfrm>
        </p:grpSpPr>
        <p:sp>
          <p:nvSpPr>
            <p:cNvPr id="21" name="Rectangle: Rounded Corners 20">
              <a:extLst>
                <a:ext uri="{FF2B5EF4-FFF2-40B4-BE49-F238E27FC236}">
                  <a16:creationId xmlns="" xmlns:a16="http://schemas.microsoft.com/office/drawing/2014/main" id="{EED83B36-D108-D0FF-7E12-DF0881567702}"/>
                </a:ext>
              </a:extLst>
            </p:cNvPr>
            <p:cNvSpPr/>
            <p:nvPr/>
          </p:nvSpPr>
          <p:spPr>
            <a:xfrm>
              <a:off x="1662150" y="680692"/>
              <a:ext cx="7534898" cy="1266903"/>
            </a:xfrm>
            <a:custGeom>
              <a:avLst/>
              <a:gdLst>
                <a:gd name="connsiteX0" fmla="*/ 0 w 7534898"/>
                <a:gd name="connsiteY0" fmla="*/ 286257 h 1266903"/>
                <a:gd name="connsiteX1" fmla="*/ 286257 w 7534898"/>
                <a:gd name="connsiteY1" fmla="*/ 0 h 1266903"/>
                <a:gd name="connsiteX2" fmla="*/ 1052119 w 7534898"/>
                <a:gd name="connsiteY2" fmla="*/ 0 h 1266903"/>
                <a:gd name="connsiteX3" fmla="*/ 1609110 w 7534898"/>
                <a:gd name="connsiteY3" fmla="*/ 0 h 1266903"/>
                <a:gd name="connsiteX4" fmla="*/ 2305348 w 7534898"/>
                <a:gd name="connsiteY4" fmla="*/ 0 h 1266903"/>
                <a:gd name="connsiteX5" fmla="*/ 2931963 w 7534898"/>
                <a:gd name="connsiteY5" fmla="*/ 0 h 1266903"/>
                <a:gd name="connsiteX6" fmla="*/ 3558577 w 7534898"/>
                <a:gd name="connsiteY6" fmla="*/ 0 h 1266903"/>
                <a:gd name="connsiteX7" fmla="*/ 4185192 w 7534898"/>
                <a:gd name="connsiteY7" fmla="*/ 0 h 1266903"/>
                <a:gd name="connsiteX8" fmla="*/ 4881430 w 7534898"/>
                <a:gd name="connsiteY8" fmla="*/ 0 h 1266903"/>
                <a:gd name="connsiteX9" fmla="*/ 5716917 w 7534898"/>
                <a:gd name="connsiteY9" fmla="*/ 0 h 1266903"/>
                <a:gd name="connsiteX10" fmla="*/ 6273907 w 7534898"/>
                <a:gd name="connsiteY10" fmla="*/ 0 h 1266903"/>
                <a:gd name="connsiteX11" fmla="*/ 7248641 w 7534898"/>
                <a:gd name="connsiteY11" fmla="*/ 0 h 1266903"/>
                <a:gd name="connsiteX12" fmla="*/ 7534898 w 7534898"/>
                <a:gd name="connsiteY12" fmla="*/ 286257 h 1266903"/>
                <a:gd name="connsiteX13" fmla="*/ 7534898 w 7534898"/>
                <a:gd name="connsiteY13" fmla="*/ 980646 h 1266903"/>
                <a:gd name="connsiteX14" fmla="*/ 7248641 w 7534898"/>
                <a:gd name="connsiteY14" fmla="*/ 1266903 h 1266903"/>
                <a:gd name="connsiteX15" fmla="*/ 6691650 w 7534898"/>
                <a:gd name="connsiteY15" fmla="*/ 1266903 h 1266903"/>
                <a:gd name="connsiteX16" fmla="*/ 5856164 w 7534898"/>
                <a:gd name="connsiteY16" fmla="*/ 1266903 h 1266903"/>
                <a:gd name="connsiteX17" fmla="*/ 5090302 w 7534898"/>
                <a:gd name="connsiteY17" fmla="*/ 1266903 h 1266903"/>
                <a:gd name="connsiteX18" fmla="*/ 4394064 w 7534898"/>
                <a:gd name="connsiteY18" fmla="*/ 1266903 h 1266903"/>
                <a:gd name="connsiteX19" fmla="*/ 3906697 w 7534898"/>
                <a:gd name="connsiteY19" fmla="*/ 1266903 h 1266903"/>
                <a:gd name="connsiteX20" fmla="*/ 3210458 w 7534898"/>
                <a:gd name="connsiteY20" fmla="*/ 1266903 h 1266903"/>
                <a:gd name="connsiteX21" fmla="*/ 2514220 w 7534898"/>
                <a:gd name="connsiteY21" fmla="*/ 1266903 h 1266903"/>
                <a:gd name="connsiteX22" fmla="*/ 1817981 w 7534898"/>
                <a:gd name="connsiteY22" fmla="*/ 1266903 h 1266903"/>
                <a:gd name="connsiteX23" fmla="*/ 1121743 w 7534898"/>
                <a:gd name="connsiteY23" fmla="*/ 1266903 h 1266903"/>
                <a:gd name="connsiteX24" fmla="*/ 286257 w 7534898"/>
                <a:gd name="connsiteY24" fmla="*/ 1266903 h 1266903"/>
                <a:gd name="connsiteX25" fmla="*/ 0 w 7534898"/>
                <a:gd name="connsiteY25" fmla="*/ 980646 h 1266903"/>
                <a:gd name="connsiteX26" fmla="*/ 0 w 7534898"/>
                <a:gd name="connsiteY26" fmla="*/ 286257 h 1266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534898" h="1266903" fill="none" extrusionOk="0">
                  <a:moveTo>
                    <a:pt x="0" y="286257"/>
                  </a:moveTo>
                  <a:cubicBezTo>
                    <a:pt x="-19029" y="151826"/>
                    <a:pt x="132326" y="-11106"/>
                    <a:pt x="286257" y="0"/>
                  </a:cubicBezTo>
                  <a:cubicBezTo>
                    <a:pt x="559024" y="-17435"/>
                    <a:pt x="758392" y="-35082"/>
                    <a:pt x="1052119" y="0"/>
                  </a:cubicBezTo>
                  <a:cubicBezTo>
                    <a:pt x="1345846" y="35082"/>
                    <a:pt x="1389177" y="15986"/>
                    <a:pt x="1609110" y="0"/>
                  </a:cubicBezTo>
                  <a:cubicBezTo>
                    <a:pt x="1829043" y="-15986"/>
                    <a:pt x="2140389" y="-6767"/>
                    <a:pt x="2305348" y="0"/>
                  </a:cubicBezTo>
                  <a:cubicBezTo>
                    <a:pt x="2470307" y="6767"/>
                    <a:pt x="2622878" y="31010"/>
                    <a:pt x="2931963" y="0"/>
                  </a:cubicBezTo>
                  <a:cubicBezTo>
                    <a:pt x="3241048" y="-31010"/>
                    <a:pt x="3354469" y="24768"/>
                    <a:pt x="3558577" y="0"/>
                  </a:cubicBezTo>
                  <a:cubicBezTo>
                    <a:pt x="3762685" y="-24768"/>
                    <a:pt x="4033792" y="21971"/>
                    <a:pt x="4185192" y="0"/>
                  </a:cubicBezTo>
                  <a:cubicBezTo>
                    <a:pt x="4336592" y="-21971"/>
                    <a:pt x="4658362" y="-10928"/>
                    <a:pt x="4881430" y="0"/>
                  </a:cubicBezTo>
                  <a:cubicBezTo>
                    <a:pt x="5104498" y="10928"/>
                    <a:pt x="5398316" y="-12659"/>
                    <a:pt x="5716917" y="0"/>
                  </a:cubicBezTo>
                  <a:cubicBezTo>
                    <a:pt x="6035518" y="12659"/>
                    <a:pt x="6084055" y="21393"/>
                    <a:pt x="6273907" y="0"/>
                  </a:cubicBezTo>
                  <a:cubicBezTo>
                    <a:pt x="6463759" y="-21393"/>
                    <a:pt x="6992962" y="23667"/>
                    <a:pt x="7248641" y="0"/>
                  </a:cubicBezTo>
                  <a:cubicBezTo>
                    <a:pt x="7408051" y="10468"/>
                    <a:pt x="7502604" y="113905"/>
                    <a:pt x="7534898" y="286257"/>
                  </a:cubicBezTo>
                  <a:cubicBezTo>
                    <a:pt x="7524815" y="593788"/>
                    <a:pt x="7558998" y="696659"/>
                    <a:pt x="7534898" y="980646"/>
                  </a:cubicBezTo>
                  <a:cubicBezTo>
                    <a:pt x="7540699" y="1156275"/>
                    <a:pt x="7414085" y="1260764"/>
                    <a:pt x="7248641" y="1266903"/>
                  </a:cubicBezTo>
                  <a:cubicBezTo>
                    <a:pt x="7096552" y="1260093"/>
                    <a:pt x="6882996" y="1289382"/>
                    <a:pt x="6691650" y="1266903"/>
                  </a:cubicBezTo>
                  <a:cubicBezTo>
                    <a:pt x="6500304" y="1244424"/>
                    <a:pt x="6240049" y="1243488"/>
                    <a:pt x="5856164" y="1266903"/>
                  </a:cubicBezTo>
                  <a:cubicBezTo>
                    <a:pt x="5472279" y="1290318"/>
                    <a:pt x="5377216" y="1301531"/>
                    <a:pt x="5090302" y="1266903"/>
                  </a:cubicBezTo>
                  <a:cubicBezTo>
                    <a:pt x="4803388" y="1232275"/>
                    <a:pt x="4558083" y="1297648"/>
                    <a:pt x="4394064" y="1266903"/>
                  </a:cubicBezTo>
                  <a:cubicBezTo>
                    <a:pt x="4230045" y="1236158"/>
                    <a:pt x="4134731" y="1287381"/>
                    <a:pt x="3906697" y="1266903"/>
                  </a:cubicBezTo>
                  <a:cubicBezTo>
                    <a:pt x="3678663" y="1246425"/>
                    <a:pt x="3523698" y="1270825"/>
                    <a:pt x="3210458" y="1266903"/>
                  </a:cubicBezTo>
                  <a:cubicBezTo>
                    <a:pt x="2897218" y="1262981"/>
                    <a:pt x="2717212" y="1249685"/>
                    <a:pt x="2514220" y="1266903"/>
                  </a:cubicBezTo>
                  <a:cubicBezTo>
                    <a:pt x="2311228" y="1284121"/>
                    <a:pt x="2154798" y="1296574"/>
                    <a:pt x="1817981" y="1266903"/>
                  </a:cubicBezTo>
                  <a:cubicBezTo>
                    <a:pt x="1481164" y="1237232"/>
                    <a:pt x="1312339" y="1267514"/>
                    <a:pt x="1121743" y="1266903"/>
                  </a:cubicBezTo>
                  <a:cubicBezTo>
                    <a:pt x="931147" y="1266292"/>
                    <a:pt x="641464" y="1248533"/>
                    <a:pt x="286257" y="1266903"/>
                  </a:cubicBezTo>
                  <a:cubicBezTo>
                    <a:pt x="129366" y="1262997"/>
                    <a:pt x="-5081" y="1142580"/>
                    <a:pt x="0" y="980646"/>
                  </a:cubicBezTo>
                  <a:cubicBezTo>
                    <a:pt x="19099" y="748359"/>
                    <a:pt x="-30834" y="560392"/>
                    <a:pt x="0" y="286257"/>
                  </a:cubicBezTo>
                  <a:close/>
                </a:path>
                <a:path w="7534898" h="1266903" stroke="0" extrusionOk="0">
                  <a:moveTo>
                    <a:pt x="0" y="286257"/>
                  </a:moveTo>
                  <a:cubicBezTo>
                    <a:pt x="-22543" y="151822"/>
                    <a:pt x="131088" y="12376"/>
                    <a:pt x="286257" y="0"/>
                  </a:cubicBezTo>
                  <a:cubicBezTo>
                    <a:pt x="515383" y="-12216"/>
                    <a:pt x="689860" y="23354"/>
                    <a:pt x="843248" y="0"/>
                  </a:cubicBezTo>
                  <a:cubicBezTo>
                    <a:pt x="996636" y="-23354"/>
                    <a:pt x="1312402" y="-17918"/>
                    <a:pt x="1469862" y="0"/>
                  </a:cubicBezTo>
                  <a:cubicBezTo>
                    <a:pt x="1627322" y="17918"/>
                    <a:pt x="1824674" y="-16083"/>
                    <a:pt x="1957229" y="0"/>
                  </a:cubicBezTo>
                  <a:cubicBezTo>
                    <a:pt x="2089784" y="16083"/>
                    <a:pt x="2516182" y="-20512"/>
                    <a:pt x="2723091" y="0"/>
                  </a:cubicBezTo>
                  <a:cubicBezTo>
                    <a:pt x="2930000" y="20512"/>
                    <a:pt x="3103454" y="-7489"/>
                    <a:pt x="3210458" y="0"/>
                  </a:cubicBezTo>
                  <a:cubicBezTo>
                    <a:pt x="3317462" y="7489"/>
                    <a:pt x="3601461" y="5124"/>
                    <a:pt x="3906697" y="0"/>
                  </a:cubicBezTo>
                  <a:cubicBezTo>
                    <a:pt x="4211933" y="-5124"/>
                    <a:pt x="4204604" y="9612"/>
                    <a:pt x="4463687" y="0"/>
                  </a:cubicBezTo>
                  <a:cubicBezTo>
                    <a:pt x="4722770" y="-9612"/>
                    <a:pt x="4847145" y="10138"/>
                    <a:pt x="5020678" y="0"/>
                  </a:cubicBezTo>
                  <a:cubicBezTo>
                    <a:pt x="5194211" y="-10138"/>
                    <a:pt x="5269410" y="21367"/>
                    <a:pt x="5508045" y="0"/>
                  </a:cubicBezTo>
                  <a:cubicBezTo>
                    <a:pt x="5746680" y="-21367"/>
                    <a:pt x="5829337" y="13589"/>
                    <a:pt x="5995412" y="0"/>
                  </a:cubicBezTo>
                  <a:cubicBezTo>
                    <a:pt x="6161487" y="-13589"/>
                    <a:pt x="6414944" y="-11886"/>
                    <a:pt x="6552403" y="0"/>
                  </a:cubicBezTo>
                  <a:cubicBezTo>
                    <a:pt x="6689862" y="11886"/>
                    <a:pt x="7056964" y="30798"/>
                    <a:pt x="7248641" y="0"/>
                  </a:cubicBezTo>
                  <a:cubicBezTo>
                    <a:pt x="7370879" y="4953"/>
                    <a:pt x="7558666" y="132335"/>
                    <a:pt x="7534898" y="286257"/>
                  </a:cubicBezTo>
                  <a:cubicBezTo>
                    <a:pt x="7545356" y="587983"/>
                    <a:pt x="7537744" y="756100"/>
                    <a:pt x="7534898" y="980646"/>
                  </a:cubicBezTo>
                  <a:cubicBezTo>
                    <a:pt x="7515243" y="1133462"/>
                    <a:pt x="7436402" y="1268316"/>
                    <a:pt x="7248641" y="1266903"/>
                  </a:cubicBezTo>
                  <a:cubicBezTo>
                    <a:pt x="6966597" y="1269153"/>
                    <a:pt x="6698511" y="1293297"/>
                    <a:pt x="6482779" y="1266903"/>
                  </a:cubicBezTo>
                  <a:cubicBezTo>
                    <a:pt x="6267047" y="1240509"/>
                    <a:pt x="5889049" y="1257092"/>
                    <a:pt x="5716917" y="1266903"/>
                  </a:cubicBezTo>
                  <a:cubicBezTo>
                    <a:pt x="5544785" y="1276714"/>
                    <a:pt x="5320137" y="1279304"/>
                    <a:pt x="5159926" y="1266903"/>
                  </a:cubicBezTo>
                  <a:cubicBezTo>
                    <a:pt x="4999715" y="1254502"/>
                    <a:pt x="4641449" y="1281870"/>
                    <a:pt x="4324440" y="1266903"/>
                  </a:cubicBezTo>
                  <a:cubicBezTo>
                    <a:pt x="4007431" y="1251936"/>
                    <a:pt x="3833990" y="1263235"/>
                    <a:pt x="3628201" y="1266903"/>
                  </a:cubicBezTo>
                  <a:cubicBezTo>
                    <a:pt x="3422412" y="1270571"/>
                    <a:pt x="3311281" y="1248494"/>
                    <a:pt x="3071211" y="1266903"/>
                  </a:cubicBezTo>
                  <a:cubicBezTo>
                    <a:pt x="2831141" y="1285313"/>
                    <a:pt x="2584693" y="1277025"/>
                    <a:pt x="2235725" y="1266903"/>
                  </a:cubicBezTo>
                  <a:cubicBezTo>
                    <a:pt x="1886757" y="1256781"/>
                    <a:pt x="1917051" y="1284867"/>
                    <a:pt x="1609110" y="1266903"/>
                  </a:cubicBezTo>
                  <a:cubicBezTo>
                    <a:pt x="1301170" y="1248939"/>
                    <a:pt x="1233832" y="1288147"/>
                    <a:pt x="982495" y="1266903"/>
                  </a:cubicBezTo>
                  <a:cubicBezTo>
                    <a:pt x="731159" y="1245659"/>
                    <a:pt x="592545" y="1260632"/>
                    <a:pt x="286257" y="1266903"/>
                  </a:cubicBezTo>
                  <a:cubicBezTo>
                    <a:pt x="89285" y="1272219"/>
                    <a:pt x="5315" y="1135551"/>
                    <a:pt x="0" y="980646"/>
                  </a:cubicBezTo>
                  <a:cubicBezTo>
                    <a:pt x="-31274" y="828866"/>
                    <a:pt x="1479" y="597282"/>
                    <a:pt x="0" y="286257"/>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0"/>
                </a:spcAft>
              </a:pPr>
              <a:r>
                <a:rPr lang="vi-VN" sz="32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Mong muốn của các thầy cô khi tổ chức hoạt động là gì?</a:t>
              </a:r>
              <a:endParaRPr lang="en-US" sz="32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grpSp>
          <p:nvGrpSpPr>
            <p:cNvPr id="22" name="Group 21">
              <a:extLst>
                <a:ext uri="{FF2B5EF4-FFF2-40B4-BE49-F238E27FC236}">
                  <a16:creationId xmlns="" xmlns:a16="http://schemas.microsoft.com/office/drawing/2014/main" id="{BBC9257A-B0FE-2F8D-2C2F-BD9FD94DFB87}"/>
                </a:ext>
              </a:extLst>
            </p:cNvPr>
            <p:cNvGrpSpPr/>
            <p:nvPr/>
          </p:nvGrpSpPr>
          <p:grpSpPr>
            <a:xfrm>
              <a:off x="421262" y="501210"/>
              <a:ext cx="1286078" cy="1346367"/>
              <a:chOff x="1725354" y="1700842"/>
              <a:chExt cx="2330280" cy="2439519"/>
            </a:xfrm>
          </p:grpSpPr>
          <p:sp>
            <p:nvSpPr>
              <p:cNvPr id="23" name="Oval 22">
                <a:extLst>
                  <a:ext uri="{FF2B5EF4-FFF2-40B4-BE49-F238E27FC236}">
                    <a16:creationId xmlns="" xmlns:a16="http://schemas.microsoft.com/office/drawing/2014/main" id="{1571E391-F86C-CE96-9280-4E3D48FDCDA5}"/>
                  </a:ext>
                </a:extLst>
              </p:cNvPr>
              <p:cNvSpPr/>
              <p:nvPr/>
            </p:nvSpPr>
            <p:spPr>
              <a:xfrm>
                <a:off x="1725354" y="1810081"/>
                <a:ext cx="2330280" cy="233028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descr="Icon&#10;&#10;Description automatically generated">
                <a:extLst>
                  <a:ext uri="{FF2B5EF4-FFF2-40B4-BE49-F238E27FC236}">
                    <a16:creationId xmlns="" xmlns:a16="http://schemas.microsoft.com/office/drawing/2014/main" id="{8801D787-50EB-8948-C40C-AE8BF3BDC9F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67494" y="1700842"/>
                <a:ext cx="2244303" cy="2394499"/>
              </a:xfrm>
              <a:prstGeom prst="rect">
                <a:avLst/>
              </a:prstGeom>
            </p:spPr>
          </p:pic>
        </p:grpSp>
      </p:grpSp>
      <p:grpSp>
        <p:nvGrpSpPr>
          <p:cNvPr id="25" name="Group 24">
            <a:extLst>
              <a:ext uri="{FF2B5EF4-FFF2-40B4-BE49-F238E27FC236}">
                <a16:creationId xmlns="" xmlns:a16="http://schemas.microsoft.com/office/drawing/2014/main" id="{1329462C-0A86-0C6F-BAD6-87F6A9D32965}"/>
              </a:ext>
            </a:extLst>
          </p:cNvPr>
          <p:cNvGrpSpPr/>
          <p:nvPr/>
        </p:nvGrpSpPr>
        <p:grpSpPr>
          <a:xfrm>
            <a:off x="4402138" y="4322560"/>
            <a:ext cx="7466012" cy="1230514"/>
            <a:chOff x="421262" y="501210"/>
            <a:chExt cx="8775786" cy="1446385"/>
          </a:xfrm>
        </p:grpSpPr>
        <p:sp>
          <p:nvSpPr>
            <p:cNvPr id="26" name="Rectangle: Rounded Corners 25">
              <a:extLst>
                <a:ext uri="{FF2B5EF4-FFF2-40B4-BE49-F238E27FC236}">
                  <a16:creationId xmlns="" xmlns:a16="http://schemas.microsoft.com/office/drawing/2014/main" id="{0D71D156-52DA-2623-DB5D-0C1D960FC82E}"/>
                </a:ext>
              </a:extLst>
            </p:cNvPr>
            <p:cNvSpPr/>
            <p:nvPr/>
          </p:nvSpPr>
          <p:spPr>
            <a:xfrm>
              <a:off x="1662150" y="680692"/>
              <a:ext cx="7534898" cy="1266903"/>
            </a:xfrm>
            <a:custGeom>
              <a:avLst/>
              <a:gdLst>
                <a:gd name="connsiteX0" fmla="*/ 0 w 7534898"/>
                <a:gd name="connsiteY0" fmla="*/ 286257 h 1266903"/>
                <a:gd name="connsiteX1" fmla="*/ 286257 w 7534898"/>
                <a:gd name="connsiteY1" fmla="*/ 0 h 1266903"/>
                <a:gd name="connsiteX2" fmla="*/ 1052119 w 7534898"/>
                <a:gd name="connsiteY2" fmla="*/ 0 h 1266903"/>
                <a:gd name="connsiteX3" fmla="*/ 1609110 w 7534898"/>
                <a:gd name="connsiteY3" fmla="*/ 0 h 1266903"/>
                <a:gd name="connsiteX4" fmla="*/ 2305348 w 7534898"/>
                <a:gd name="connsiteY4" fmla="*/ 0 h 1266903"/>
                <a:gd name="connsiteX5" fmla="*/ 2931963 w 7534898"/>
                <a:gd name="connsiteY5" fmla="*/ 0 h 1266903"/>
                <a:gd name="connsiteX6" fmla="*/ 3558577 w 7534898"/>
                <a:gd name="connsiteY6" fmla="*/ 0 h 1266903"/>
                <a:gd name="connsiteX7" fmla="*/ 4185192 w 7534898"/>
                <a:gd name="connsiteY7" fmla="*/ 0 h 1266903"/>
                <a:gd name="connsiteX8" fmla="*/ 4881430 w 7534898"/>
                <a:gd name="connsiteY8" fmla="*/ 0 h 1266903"/>
                <a:gd name="connsiteX9" fmla="*/ 5716917 w 7534898"/>
                <a:gd name="connsiteY9" fmla="*/ 0 h 1266903"/>
                <a:gd name="connsiteX10" fmla="*/ 6273907 w 7534898"/>
                <a:gd name="connsiteY10" fmla="*/ 0 h 1266903"/>
                <a:gd name="connsiteX11" fmla="*/ 7248641 w 7534898"/>
                <a:gd name="connsiteY11" fmla="*/ 0 h 1266903"/>
                <a:gd name="connsiteX12" fmla="*/ 7534898 w 7534898"/>
                <a:gd name="connsiteY12" fmla="*/ 286257 h 1266903"/>
                <a:gd name="connsiteX13" fmla="*/ 7534898 w 7534898"/>
                <a:gd name="connsiteY13" fmla="*/ 980646 h 1266903"/>
                <a:gd name="connsiteX14" fmla="*/ 7248641 w 7534898"/>
                <a:gd name="connsiteY14" fmla="*/ 1266903 h 1266903"/>
                <a:gd name="connsiteX15" fmla="*/ 6691650 w 7534898"/>
                <a:gd name="connsiteY15" fmla="*/ 1266903 h 1266903"/>
                <a:gd name="connsiteX16" fmla="*/ 5856164 w 7534898"/>
                <a:gd name="connsiteY16" fmla="*/ 1266903 h 1266903"/>
                <a:gd name="connsiteX17" fmla="*/ 5090302 w 7534898"/>
                <a:gd name="connsiteY17" fmla="*/ 1266903 h 1266903"/>
                <a:gd name="connsiteX18" fmla="*/ 4394064 w 7534898"/>
                <a:gd name="connsiteY18" fmla="*/ 1266903 h 1266903"/>
                <a:gd name="connsiteX19" fmla="*/ 3906697 w 7534898"/>
                <a:gd name="connsiteY19" fmla="*/ 1266903 h 1266903"/>
                <a:gd name="connsiteX20" fmla="*/ 3210458 w 7534898"/>
                <a:gd name="connsiteY20" fmla="*/ 1266903 h 1266903"/>
                <a:gd name="connsiteX21" fmla="*/ 2514220 w 7534898"/>
                <a:gd name="connsiteY21" fmla="*/ 1266903 h 1266903"/>
                <a:gd name="connsiteX22" fmla="*/ 1817981 w 7534898"/>
                <a:gd name="connsiteY22" fmla="*/ 1266903 h 1266903"/>
                <a:gd name="connsiteX23" fmla="*/ 1121743 w 7534898"/>
                <a:gd name="connsiteY23" fmla="*/ 1266903 h 1266903"/>
                <a:gd name="connsiteX24" fmla="*/ 286257 w 7534898"/>
                <a:gd name="connsiteY24" fmla="*/ 1266903 h 1266903"/>
                <a:gd name="connsiteX25" fmla="*/ 0 w 7534898"/>
                <a:gd name="connsiteY25" fmla="*/ 980646 h 1266903"/>
                <a:gd name="connsiteX26" fmla="*/ 0 w 7534898"/>
                <a:gd name="connsiteY26" fmla="*/ 286257 h 1266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534898" h="1266903" fill="none" extrusionOk="0">
                  <a:moveTo>
                    <a:pt x="0" y="286257"/>
                  </a:moveTo>
                  <a:cubicBezTo>
                    <a:pt x="-19029" y="151826"/>
                    <a:pt x="132326" y="-11106"/>
                    <a:pt x="286257" y="0"/>
                  </a:cubicBezTo>
                  <a:cubicBezTo>
                    <a:pt x="559024" y="-17435"/>
                    <a:pt x="758392" y="-35082"/>
                    <a:pt x="1052119" y="0"/>
                  </a:cubicBezTo>
                  <a:cubicBezTo>
                    <a:pt x="1345846" y="35082"/>
                    <a:pt x="1389177" y="15986"/>
                    <a:pt x="1609110" y="0"/>
                  </a:cubicBezTo>
                  <a:cubicBezTo>
                    <a:pt x="1829043" y="-15986"/>
                    <a:pt x="2140389" y="-6767"/>
                    <a:pt x="2305348" y="0"/>
                  </a:cubicBezTo>
                  <a:cubicBezTo>
                    <a:pt x="2470307" y="6767"/>
                    <a:pt x="2622878" y="31010"/>
                    <a:pt x="2931963" y="0"/>
                  </a:cubicBezTo>
                  <a:cubicBezTo>
                    <a:pt x="3241048" y="-31010"/>
                    <a:pt x="3354469" y="24768"/>
                    <a:pt x="3558577" y="0"/>
                  </a:cubicBezTo>
                  <a:cubicBezTo>
                    <a:pt x="3762685" y="-24768"/>
                    <a:pt x="4033792" y="21971"/>
                    <a:pt x="4185192" y="0"/>
                  </a:cubicBezTo>
                  <a:cubicBezTo>
                    <a:pt x="4336592" y="-21971"/>
                    <a:pt x="4658362" y="-10928"/>
                    <a:pt x="4881430" y="0"/>
                  </a:cubicBezTo>
                  <a:cubicBezTo>
                    <a:pt x="5104498" y="10928"/>
                    <a:pt x="5398316" y="-12659"/>
                    <a:pt x="5716917" y="0"/>
                  </a:cubicBezTo>
                  <a:cubicBezTo>
                    <a:pt x="6035518" y="12659"/>
                    <a:pt x="6084055" y="21393"/>
                    <a:pt x="6273907" y="0"/>
                  </a:cubicBezTo>
                  <a:cubicBezTo>
                    <a:pt x="6463759" y="-21393"/>
                    <a:pt x="6992962" y="23667"/>
                    <a:pt x="7248641" y="0"/>
                  </a:cubicBezTo>
                  <a:cubicBezTo>
                    <a:pt x="7408051" y="10468"/>
                    <a:pt x="7502604" y="113905"/>
                    <a:pt x="7534898" y="286257"/>
                  </a:cubicBezTo>
                  <a:cubicBezTo>
                    <a:pt x="7524815" y="593788"/>
                    <a:pt x="7558998" y="696659"/>
                    <a:pt x="7534898" y="980646"/>
                  </a:cubicBezTo>
                  <a:cubicBezTo>
                    <a:pt x="7540699" y="1156275"/>
                    <a:pt x="7414085" y="1260764"/>
                    <a:pt x="7248641" y="1266903"/>
                  </a:cubicBezTo>
                  <a:cubicBezTo>
                    <a:pt x="7096552" y="1260093"/>
                    <a:pt x="6882996" y="1289382"/>
                    <a:pt x="6691650" y="1266903"/>
                  </a:cubicBezTo>
                  <a:cubicBezTo>
                    <a:pt x="6500304" y="1244424"/>
                    <a:pt x="6240049" y="1243488"/>
                    <a:pt x="5856164" y="1266903"/>
                  </a:cubicBezTo>
                  <a:cubicBezTo>
                    <a:pt x="5472279" y="1290318"/>
                    <a:pt x="5377216" y="1301531"/>
                    <a:pt x="5090302" y="1266903"/>
                  </a:cubicBezTo>
                  <a:cubicBezTo>
                    <a:pt x="4803388" y="1232275"/>
                    <a:pt x="4558083" y="1297648"/>
                    <a:pt x="4394064" y="1266903"/>
                  </a:cubicBezTo>
                  <a:cubicBezTo>
                    <a:pt x="4230045" y="1236158"/>
                    <a:pt x="4134731" y="1287381"/>
                    <a:pt x="3906697" y="1266903"/>
                  </a:cubicBezTo>
                  <a:cubicBezTo>
                    <a:pt x="3678663" y="1246425"/>
                    <a:pt x="3523698" y="1270825"/>
                    <a:pt x="3210458" y="1266903"/>
                  </a:cubicBezTo>
                  <a:cubicBezTo>
                    <a:pt x="2897218" y="1262981"/>
                    <a:pt x="2717212" y="1249685"/>
                    <a:pt x="2514220" y="1266903"/>
                  </a:cubicBezTo>
                  <a:cubicBezTo>
                    <a:pt x="2311228" y="1284121"/>
                    <a:pt x="2154798" y="1296574"/>
                    <a:pt x="1817981" y="1266903"/>
                  </a:cubicBezTo>
                  <a:cubicBezTo>
                    <a:pt x="1481164" y="1237232"/>
                    <a:pt x="1312339" y="1267514"/>
                    <a:pt x="1121743" y="1266903"/>
                  </a:cubicBezTo>
                  <a:cubicBezTo>
                    <a:pt x="931147" y="1266292"/>
                    <a:pt x="641464" y="1248533"/>
                    <a:pt x="286257" y="1266903"/>
                  </a:cubicBezTo>
                  <a:cubicBezTo>
                    <a:pt x="129366" y="1262997"/>
                    <a:pt x="-5081" y="1142580"/>
                    <a:pt x="0" y="980646"/>
                  </a:cubicBezTo>
                  <a:cubicBezTo>
                    <a:pt x="19099" y="748359"/>
                    <a:pt x="-30834" y="560392"/>
                    <a:pt x="0" y="286257"/>
                  </a:cubicBezTo>
                  <a:close/>
                </a:path>
                <a:path w="7534898" h="1266903" stroke="0" extrusionOk="0">
                  <a:moveTo>
                    <a:pt x="0" y="286257"/>
                  </a:moveTo>
                  <a:cubicBezTo>
                    <a:pt x="-22543" y="151822"/>
                    <a:pt x="131088" y="12376"/>
                    <a:pt x="286257" y="0"/>
                  </a:cubicBezTo>
                  <a:cubicBezTo>
                    <a:pt x="515383" y="-12216"/>
                    <a:pt x="689860" y="23354"/>
                    <a:pt x="843248" y="0"/>
                  </a:cubicBezTo>
                  <a:cubicBezTo>
                    <a:pt x="996636" y="-23354"/>
                    <a:pt x="1312402" y="-17918"/>
                    <a:pt x="1469862" y="0"/>
                  </a:cubicBezTo>
                  <a:cubicBezTo>
                    <a:pt x="1627322" y="17918"/>
                    <a:pt x="1824674" y="-16083"/>
                    <a:pt x="1957229" y="0"/>
                  </a:cubicBezTo>
                  <a:cubicBezTo>
                    <a:pt x="2089784" y="16083"/>
                    <a:pt x="2516182" y="-20512"/>
                    <a:pt x="2723091" y="0"/>
                  </a:cubicBezTo>
                  <a:cubicBezTo>
                    <a:pt x="2930000" y="20512"/>
                    <a:pt x="3103454" y="-7489"/>
                    <a:pt x="3210458" y="0"/>
                  </a:cubicBezTo>
                  <a:cubicBezTo>
                    <a:pt x="3317462" y="7489"/>
                    <a:pt x="3601461" y="5124"/>
                    <a:pt x="3906697" y="0"/>
                  </a:cubicBezTo>
                  <a:cubicBezTo>
                    <a:pt x="4211933" y="-5124"/>
                    <a:pt x="4204604" y="9612"/>
                    <a:pt x="4463687" y="0"/>
                  </a:cubicBezTo>
                  <a:cubicBezTo>
                    <a:pt x="4722770" y="-9612"/>
                    <a:pt x="4847145" y="10138"/>
                    <a:pt x="5020678" y="0"/>
                  </a:cubicBezTo>
                  <a:cubicBezTo>
                    <a:pt x="5194211" y="-10138"/>
                    <a:pt x="5269410" y="21367"/>
                    <a:pt x="5508045" y="0"/>
                  </a:cubicBezTo>
                  <a:cubicBezTo>
                    <a:pt x="5746680" y="-21367"/>
                    <a:pt x="5829337" y="13589"/>
                    <a:pt x="5995412" y="0"/>
                  </a:cubicBezTo>
                  <a:cubicBezTo>
                    <a:pt x="6161487" y="-13589"/>
                    <a:pt x="6414944" y="-11886"/>
                    <a:pt x="6552403" y="0"/>
                  </a:cubicBezTo>
                  <a:cubicBezTo>
                    <a:pt x="6689862" y="11886"/>
                    <a:pt x="7056964" y="30798"/>
                    <a:pt x="7248641" y="0"/>
                  </a:cubicBezTo>
                  <a:cubicBezTo>
                    <a:pt x="7370879" y="4953"/>
                    <a:pt x="7558666" y="132335"/>
                    <a:pt x="7534898" y="286257"/>
                  </a:cubicBezTo>
                  <a:cubicBezTo>
                    <a:pt x="7545356" y="587983"/>
                    <a:pt x="7537744" y="756100"/>
                    <a:pt x="7534898" y="980646"/>
                  </a:cubicBezTo>
                  <a:cubicBezTo>
                    <a:pt x="7515243" y="1133462"/>
                    <a:pt x="7436402" y="1268316"/>
                    <a:pt x="7248641" y="1266903"/>
                  </a:cubicBezTo>
                  <a:cubicBezTo>
                    <a:pt x="6966597" y="1269153"/>
                    <a:pt x="6698511" y="1293297"/>
                    <a:pt x="6482779" y="1266903"/>
                  </a:cubicBezTo>
                  <a:cubicBezTo>
                    <a:pt x="6267047" y="1240509"/>
                    <a:pt x="5889049" y="1257092"/>
                    <a:pt x="5716917" y="1266903"/>
                  </a:cubicBezTo>
                  <a:cubicBezTo>
                    <a:pt x="5544785" y="1276714"/>
                    <a:pt x="5320137" y="1279304"/>
                    <a:pt x="5159926" y="1266903"/>
                  </a:cubicBezTo>
                  <a:cubicBezTo>
                    <a:pt x="4999715" y="1254502"/>
                    <a:pt x="4641449" y="1281870"/>
                    <a:pt x="4324440" y="1266903"/>
                  </a:cubicBezTo>
                  <a:cubicBezTo>
                    <a:pt x="4007431" y="1251936"/>
                    <a:pt x="3833990" y="1263235"/>
                    <a:pt x="3628201" y="1266903"/>
                  </a:cubicBezTo>
                  <a:cubicBezTo>
                    <a:pt x="3422412" y="1270571"/>
                    <a:pt x="3311281" y="1248494"/>
                    <a:pt x="3071211" y="1266903"/>
                  </a:cubicBezTo>
                  <a:cubicBezTo>
                    <a:pt x="2831141" y="1285313"/>
                    <a:pt x="2584693" y="1277025"/>
                    <a:pt x="2235725" y="1266903"/>
                  </a:cubicBezTo>
                  <a:cubicBezTo>
                    <a:pt x="1886757" y="1256781"/>
                    <a:pt x="1917051" y="1284867"/>
                    <a:pt x="1609110" y="1266903"/>
                  </a:cubicBezTo>
                  <a:cubicBezTo>
                    <a:pt x="1301170" y="1248939"/>
                    <a:pt x="1233832" y="1288147"/>
                    <a:pt x="982495" y="1266903"/>
                  </a:cubicBezTo>
                  <a:cubicBezTo>
                    <a:pt x="731159" y="1245659"/>
                    <a:pt x="592545" y="1260632"/>
                    <a:pt x="286257" y="1266903"/>
                  </a:cubicBezTo>
                  <a:cubicBezTo>
                    <a:pt x="89285" y="1272219"/>
                    <a:pt x="5315" y="1135551"/>
                    <a:pt x="0" y="980646"/>
                  </a:cubicBezTo>
                  <a:cubicBezTo>
                    <a:pt x="-31274" y="828866"/>
                    <a:pt x="1479" y="597282"/>
                    <a:pt x="0" y="286257"/>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0"/>
                </a:spcAft>
              </a:pPr>
              <a:r>
                <a:rPr lang="vi-VN" sz="32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Khi thực hiện hoạt động, mỗi HS sẽ có thêm kiến thức, kĩ năng gì?</a:t>
              </a:r>
              <a:endParaRPr lang="en-US" sz="32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grpSp>
          <p:nvGrpSpPr>
            <p:cNvPr id="27" name="Group 26">
              <a:extLst>
                <a:ext uri="{FF2B5EF4-FFF2-40B4-BE49-F238E27FC236}">
                  <a16:creationId xmlns="" xmlns:a16="http://schemas.microsoft.com/office/drawing/2014/main" id="{E2141AC3-D373-0B57-6D8A-4901D42ED846}"/>
                </a:ext>
              </a:extLst>
            </p:cNvPr>
            <p:cNvGrpSpPr/>
            <p:nvPr/>
          </p:nvGrpSpPr>
          <p:grpSpPr>
            <a:xfrm>
              <a:off x="421262" y="501210"/>
              <a:ext cx="1286078" cy="1346367"/>
              <a:chOff x="1725354" y="1700842"/>
              <a:chExt cx="2330280" cy="2439519"/>
            </a:xfrm>
          </p:grpSpPr>
          <p:sp>
            <p:nvSpPr>
              <p:cNvPr id="28" name="Oval 27">
                <a:extLst>
                  <a:ext uri="{FF2B5EF4-FFF2-40B4-BE49-F238E27FC236}">
                    <a16:creationId xmlns="" xmlns:a16="http://schemas.microsoft.com/office/drawing/2014/main" id="{6EFE6D5B-1217-8B20-5DA4-AE7E9371EE04}"/>
                  </a:ext>
                </a:extLst>
              </p:cNvPr>
              <p:cNvSpPr/>
              <p:nvPr/>
            </p:nvSpPr>
            <p:spPr>
              <a:xfrm>
                <a:off x="1725354" y="1810081"/>
                <a:ext cx="2330280" cy="233028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descr="Icon&#10;&#10;Description automatically generated">
                <a:extLst>
                  <a:ext uri="{FF2B5EF4-FFF2-40B4-BE49-F238E27FC236}">
                    <a16:creationId xmlns="" xmlns:a16="http://schemas.microsoft.com/office/drawing/2014/main" id="{946C05CC-D0DD-56E4-EC38-AD7F842B305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67494" y="1700842"/>
                <a:ext cx="2244303" cy="2394499"/>
              </a:xfrm>
              <a:prstGeom prst="rect">
                <a:avLst/>
              </a:prstGeom>
            </p:spPr>
          </p:pic>
        </p:grpSp>
      </p:grpSp>
    </p:spTree>
    <p:extLst>
      <p:ext uri="{BB962C8B-B14F-4D97-AF65-F5344CB8AC3E}">
        <p14:creationId xmlns:p14="http://schemas.microsoft.com/office/powerpoint/2010/main" val="340604751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1000" fill="hold"/>
                                        <p:tgtEl>
                                          <p:spTgt spid="20"/>
                                        </p:tgtEl>
                                        <p:attrNameLst>
                                          <p:attrName>ppt_w</p:attrName>
                                        </p:attrNameLst>
                                      </p:cBhvr>
                                      <p:tavLst>
                                        <p:tav tm="0">
                                          <p:val>
                                            <p:fltVal val="0"/>
                                          </p:val>
                                        </p:tav>
                                        <p:tav tm="100000">
                                          <p:val>
                                            <p:strVal val="#ppt_w"/>
                                          </p:val>
                                        </p:tav>
                                      </p:tavLst>
                                    </p:anim>
                                    <p:anim calcmode="lin" valueType="num">
                                      <p:cBhvr>
                                        <p:cTn id="16" dur="1000" fill="hold"/>
                                        <p:tgtEl>
                                          <p:spTgt spid="20"/>
                                        </p:tgtEl>
                                        <p:attrNameLst>
                                          <p:attrName>ppt_h</p:attrName>
                                        </p:attrNameLst>
                                      </p:cBhvr>
                                      <p:tavLst>
                                        <p:tav tm="0">
                                          <p:val>
                                            <p:fltVal val="0"/>
                                          </p:val>
                                        </p:tav>
                                        <p:tav tm="100000">
                                          <p:val>
                                            <p:strVal val="#ppt_h"/>
                                          </p:val>
                                        </p:tav>
                                      </p:tavLst>
                                    </p:anim>
                                    <p:anim calcmode="lin" valueType="num">
                                      <p:cBhvr>
                                        <p:cTn id="17" dur="1000" fill="hold"/>
                                        <p:tgtEl>
                                          <p:spTgt spid="20"/>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0"/>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3"/>
                                            </p:cond>
                                          </p:stCondLst>
                                          <p:endCondLst>
                                            <p:cond evt="onStopAudio" delay="0">
                                              <p:tgtEl>
                                                <p:sldTgt/>
                                              </p:tgtEl>
                                            </p:cond>
                                          </p:endCondLst>
                                        </p:cTn>
                                        <p:tgtEl>
                                          <p:sndTgt r:embed="rId2" name="Trò-chơi-ting.wav"/>
                                        </p:tgtEl>
                                      </p:cMediaNode>
                                    </p:audio>
                                  </p:sub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p:cTn id="23" dur="1000" fill="hold"/>
                                        <p:tgtEl>
                                          <p:spTgt spid="25"/>
                                        </p:tgtEl>
                                        <p:attrNameLst>
                                          <p:attrName>ppt_w</p:attrName>
                                        </p:attrNameLst>
                                      </p:cBhvr>
                                      <p:tavLst>
                                        <p:tav tm="0">
                                          <p:val>
                                            <p:fltVal val="0"/>
                                          </p:val>
                                        </p:tav>
                                        <p:tav tm="100000">
                                          <p:val>
                                            <p:strVal val="#ppt_w"/>
                                          </p:val>
                                        </p:tav>
                                      </p:tavLst>
                                    </p:anim>
                                    <p:anim calcmode="lin" valueType="num">
                                      <p:cBhvr>
                                        <p:cTn id="24" dur="1000" fill="hold"/>
                                        <p:tgtEl>
                                          <p:spTgt spid="25"/>
                                        </p:tgtEl>
                                        <p:attrNameLst>
                                          <p:attrName>ppt_h</p:attrName>
                                        </p:attrNameLst>
                                      </p:cBhvr>
                                      <p:tavLst>
                                        <p:tav tm="0">
                                          <p:val>
                                            <p:fltVal val="0"/>
                                          </p:val>
                                        </p:tav>
                                        <p:tav tm="100000">
                                          <p:val>
                                            <p:strVal val="#ppt_h"/>
                                          </p:val>
                                        </p:tav>
                                      </p:tavLst>
                                    </p:anim>
                                    <p:anim calcmode="lin" valueType="num">
                                      <p:cBhvr>
                                        <p:cTn id="25" dur="1000" fill="hold"/>
                                        <p:tgtEl>
                                          <p:spTgt spid="25"/>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5"/>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21"/>
                                            </p:cond>
                                          </p:stCondLst>
                                          <p:endCondLst>
                                            <p:cond evt="onStopAudio" delay="0">
                                              <p:tgtEl>
                                                <p:sldTgt/>
                                              </p:tgtEl>
                                            </p:cond>
                                          </p:endCondLst>
                                        </p:cTn>
                                        <p:tgtEl>
                                          <p:sndTgt r:embed="rId2"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2|2.4|1.5"/>
</p:tagLst>
</file>

<file path=ppt/tags/tag2.xml><?xml version="1.0" encoding="utf-8"?>
<p:tagLst xmlns:a="http://schemas.openxmlformats.org/drawingml/2006/main" xmlns:r="http://schemas.openxmlformats.org/officeDocument/2006/relationships" xmlns:p="http://schemas.openxmlformats.org/presentationml/2006/main">
  <p:tag name="TIMING" val="|0|1.3"/>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149</TotalTime>
  <Words>742</Words>
  <Application>Microsoft Office PowerPoint</Application>
  <PresentationFormat>Widescreen</PresentationFormat>
  <Paragraphs>75</Paragraphs>
  <Slides>38</Slides>
  <Notes>10</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38</vt:i4>
      </vt:variant>
    </vt:vector>
  </HeadingPairs>
  <TitlesOfParts>
    <vt:vector size="55" baseType="lpstr">
      <vt:lpstr>微软雅黑</vt:lpstr>
      <vt:lpstr>宋体</vt:lpstr>
      <vt:lpstr>Arial</vt:lpstr>
      <vt:lpstr>Calibri</vt:lpstr>
      <vt:lpstr>Calibri Light</vt:lpstr>
      <vt:lpstr>Cambria</vt:lpstr>
      <vt:lpstr>iCiel Ciaobella</vt:lpstr>
      <vt:lpstr>LNTH-LuoLuoNotangYuanTi 1</vt:lpstr>
      <vt:lpstr>Lora</vt:lpstr>
      <vt:lpstr>SVN-Kitten</vt:lpstr>
      <vt:lpstr>Tahoma</vt:lpstr>
      <vt:lpstr>Times New Roman</vt:lpstr>
      <vt:lpstr>UTM Edwardian</vt:lpstr>
      <vt:lpstr>字魂36号-正文宋楷</vt:lpstr>
      <vt:lpstr>等线</vt:lpstr>
      <vt:lpstr>钻石甜心手机字体</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Microsoft account</cp:lastModifiedBy>
  <cp:revision>36</cp:revision>
  <dcterms:created xsi:type="dcterms:W3CDTF">2023-09-18T11:58:37Z</dcterms:created>
  <dcterms:modified xsi:type="dcterms:W3CDTF">2025-04-11T17:16:00Z</dcterms:modified>
  <cp:category>9Slide.vn</cp:category>
</cp:coreProperties>
</file>