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  <p:sldMasterId id="2147483700" r:id="rId5"/>
  </p:sldMasterIdLst>
  <p:notesMasterIdLst>
    <p:notesMasterId r:id="rId31"/>
  </p:notesMasterIdLst>
  <p:sldIdLst>
    <p:sldId id="259" r:id="rId6"/>
    <p:sldId id="288" r:id="rId7"/>
    <p:sldId id="284" r:id="rId8"/>
    <p:sldId id="285" r:id="rId9"/>
    <p:sldId id="302" r:id="rId10"/>
    <p:sldId id="286" r:id="rId11"/>
    <p:sldId id="257" r:id="rId12"/>
    <p:sldId id="264" r:id="rId13"/>
    <p:sldId id="262" r:id="rId14"/>
    <p:sldId id="291" r:id="rId15"/>
    <p:sldId id="292" r:id="rId16"/>
    <p:sldId id="293" r:id="rId17"/>
    <p:sldId id="303" r:id="rId18"/>
    <p:sldId id="294" r:id="rId19"/>
    <p:sldId id="304" r:id="rId20"/>
    <p:sldId id="305" r:id="rId21"/>
    <p:sldId id="306" r:id="rId22"/>
    <p:sldId id="307" r:id="rId23"/>
    <p:sldId id="256" r:id="rId24"/>
    <p:sldId id="308" r:id="rId25"/>
    <p:sldId id="258" r:id="rId26"/>
    <p:sldId id="309" r:id="rId27"/>
    <p:sldId id="260" r:id="rId28"/>
    <p:sldId id="289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61" d="100"/>
          <a:sy n="61" d="100"/>
        </p:scale>
        <p:origin x="8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1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1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71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26" Type="http://schemas.openxmlformats.org/officeDocument/2006/relationships/image" Target="../media/image82.png"/><Relationship Id="rId3" Type="http://schemas.openxmlformats.org/officeDocument/2006/relationships/slideLayout" Target="../slideLayouts/slideLayout15.xml"/><Relationship Id="rId21" Type="http://schemas.microsoft.com/office/2007/relationships/hdphoto" Target="../media/hdphoto3.wdp"/><Relationship Id="rId34" Type="http://schemas.microsoft.com/office/2007/relationships/hdphoto" Target="../media/hdphoto5.wdp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image" Target="../media/image81.png"/><Relationship Id="rId33" Type="http://schemas.openxmlformats.org/officeDocument/2006/relationships/image" Target="../media/image87.png"/><Relationship Id="rId2" Type="http://schemas.openxmlformats.org/officeDocument/2006/relationships/audio" Target="../media/media2.wav"/><Relationship Id="rId16" Type="http://schemas.microsoft.com/office/2007/relationships/hdphoto" Target="../media/hdphoto2.wdp"/><Relationship Id="rId20" Type="http://schemas.openxmlformats.org/officeDocument/2006/relationships/image" Target="../media/image77.png"/><Relationship Id="rId29" Type="http://schemas.microsoft.com/office/2007/relationships/hdphoto" Target="../media/hdphoto4.wdp"/><Relationship Id="rId1" Type="http://schemas.microsoft.com/office/2007/relationships/media" Target="../media/media2.wav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0.png"/><Relationship Id="rId32" Type="http://schemas.openxmlformats.org/officeDocument/2006/relationships/image" Target="../media/image86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5.gif"/><Relationship Id="rId35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1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3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8.png"/><Relationship Id="rId4" Type="http://schemas.openxmlformats.org/officeDocument/2006/relationships/slide" Target="slide8.xml"/><Relationship Id="rId9" Type="http://schemas.openxmlformats.org/officeDocument/2006/relationships/image" Target="../media/image73.png"/><Relationship Id="rId14" Type="http://schemas.microsoft.com/office/2007/relationships/hdphoto" Target="../media/hdphoto3.wdp"/><Relationship Id="rId22" Type="http://schemas.openxmlformats.org/officeDocument/2006/relationships/image" Target="../media/image91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7.wdp"/><Relationship Id="rId14" Type="http://schemas.openxmlformats.org/officeDocument/2006/relationships/image" Target="../media/image8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89.jp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4.png"/><Relationship Id="rId10" Type="http://schemas.openxmlformats.org/officeDocument/2006/relationships/image" Target="../media/image102.png"/><Relationship Id="rId4" Type="http://schemas.openxmlformats.org/officeDocument/2006/relationships/image" Target="../media/image89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0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=""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=""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=""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=""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=""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=""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=""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=""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=""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=""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=""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=""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=""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=""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=""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=""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=""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=""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=""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=""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=""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=""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=""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=""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=""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=""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=""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=""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=""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=""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=""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=""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03" y="2042394"/>
            <a:ext cx="2208229" cy="829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585" y="2912333"/>
            <a:ext cx="6645030" cy="2558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064" y="2052297"/>
            <a:ext cx="1586985" cy="105945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08345" y="1051480"/>
            <a:ext cx="6389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altLang="en-US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GIÁO DỤC &amp; </a:t>
            </a:r>
            <a:r>
              <a:rPr lang="en-US" altLang="en-US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QUẬN HỒNG BÀNG</a:t>
            </a:r>
          </a:p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1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altLang="en-US" sz="16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 TIỂU HỌC AN HỒNG</a:t>
            </a:r>
            <a:endParaRPr lang="en-US" altLang="en-US" sz="1600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5264" y="5535898"/>
            <a:ext cx="618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368</Words>
  <Application>Microsoft Office PowerPoint</Application>
  <PresentationFormat>Widescreen</PresentationFormat>
  <Paragraphs>102</Paragraphs>
  <Slides>25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DFPOP1-W9</vt:lpstr>
      <vt:lpstr>HP001 4 hàng</vt:lpstr>
      <vt:lpstr>MS Mincho</vt:lpstr>
      <vt:lpstr>SVN-SAF</vt:lpstr>
      <vt:lpstr>Times New Roman</vt:lpstr>
      <vt:lpstr>Wingdings</vt:lpstr>
      <vt:lpstr>字魂59号-创粗黑</vt:lpstr>
      <vt:lpstr>等线</vt:lpstr>
      <vt:lpstr>等线 Light</vt:lpstr>
      <vt:lpstr>Custom Design</vt:lpstr>
      <vt:lpstr>Office Theme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42</cp:revision>
  <dcterms:created xsi:type="dcterms:W3CDTF">2023-12-25T04:22:36Z</dcterms:created>
  <dcterms:modified xsi:type="dcterms:W3CDTF">2025-04-04T00:49:22Z</dcterms:modified>
</cp:coreProperties>
</file>