
<file path=[Content_Types].xml><?xml version="1.0" encoding="utf-8"?>
<Types xmlns="http://schemas.openxmlformats.org/package/2006/content-types">
  <Default Extension="bin" ContentType="image/unknown"/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sldIdLst>
    <p:sldId id="292" r:id="rId2"/>
    <p:sldId id="286" r:id="rId3"/>
    <p:sldId id="283" r:id="rId4"/>
    <p:sldId id="294" r:id="rId5"/>
    <p:sldId id="284" r:id="rId6"/>
    <p:sldId id="293" r:id="rId7"/>
    <p:sldId id="291" r:id="rId8"/>
    <p:sldId id="295" r:id="rId9"/>
    <p:sldId id="303" r:id="rId10"/>
    <p:sldId id="304" r:id="rId11"/>
    <p:sldId id="305" r:id="rId12"/>
    <p:sldId id="306" r:id="rId13"/>
    <p:sldId id="298" r:id="rId14"/>
    <p:sldId id="307" r:id="rId15"/>
    <p:sldId id="297" r:id="rId16"/>
    <p:sldId id="308" r:id="rId17"/>
    <p:sldId id="296" r:id="rId18"/>
    <p:sldId id="309" r:id="rId19"/>
  </p:sldIdLst>
  <p:sldSz cx="12192000" cy="6858000"/>
  <p:notesSz cx="6858000" cy="9144000"/>
  <p:embeddedFontLs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9D05"/>
    <a:srgbClr val="000066"/>
    <a:srgbClr val="DCADCB"/>
    <a:srgbClr val="30CFCD"/>
    <a:srgbClr val="0E73B7"/>
    <a:srgbClr val="E43230"/>
    <a:srgbClr val="DBB2CB"/>
    <a:srgbClr val="9F7906"/>
    <a:srgbClr val="E9AAD4"/>
    <a:srgbClr val="668B0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76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324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55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7969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2210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8078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186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8736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0754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931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576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855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23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03/04/2025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552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slide" Target="slide5.xml"/><Relationship Id="rId11" Type="http://schemas.openxmlformats.org/officeDocument/2006/relationships/image" Target="../media/image14.gif"/><Relationship Id="rId5" Type="http://schemas.openxmlformats.org/officeDocument/2006/relationships/slide" Target="slide1.xml"/><Relationship Id="rId10" Type="http://schemas.openxmlformats.org/officeDocument/2006/relationships/image" Target="../media/image13.png"/><Relationship Id="rId4" Type="http://schemas.openxmlformats.org/officeDocument/2006/relationships/image" Target="../media/image10.png"/><Relationship Id="rId9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microsoft.com/office/2007/relationships/hdphoto" Target="../media/hdphoto3.wdp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microsoft.com/office/2007/relationships/hdphoto" Target="../media/hdphoto3.wdp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microsoft.com/office/2007/relationships/hdphoto" Target="../media/hdphoto2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6.png"/><Relationship Id="rId12" Type="http://schemas.openxmlformats.org/officeDocument/2006/relationships/image" Target="../media/image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microsoft.com/office/2007/relationships/hdphoto" Target="../media/hdphoto3.wdp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bin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578" y="729666"/>
            <a:ext cx="1219199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nl-NL" sz="6000" b="1" kern="1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từ và câu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 NGỮ CHỈ PHƯƠNG TIỆN </a:t>
            </a:r>
            <a:endParaRPr lang="en-US" sz="6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2923823" y="119064"/>
            <a:ext cx="638951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Phòng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GIÁO DỤC &amp;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b="1" cap="all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altLang="en-US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QUẬN HỒNG BÀNG</a:t>
            </a:r>
          </a:p>
          <a:p>
            <a:pPr algn="ctr" eaLnBrk="0" fontAlgn="base" hangingPunct="0">
              <a:spcBef>
                <a:spcPts val="600"/>
              </a:spcBef>
              <a:spcAft>
                <a:spcPts val="600"/>
              </a:spcAft>
            </a:pPr>
            <a:r>
              <a:rPr lang="en-US" altLang="en-US" sz="16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</a:t>
            </a:r>
            <a:r>
              <a:rPr lang="vi-VN" altLang="en-US" sz="16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ƯỜ</a:t>
            </a:r>
            <a:r>
              <a:rPr lang="en-US" altLang="en-US" sz="1600" b="1" cap="all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 TIỂU HỌC AN HỒNG</a:t>
            </a:r>
            <a:endParaRPr lang="en-US" altLang="en-US" sz="1600" cap="all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8315" y="5710413"/>
            <a:ext cx="61805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 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90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867046"/>
            <a:ext cx="12192000" cy="5114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may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mắn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7 ô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 ô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vòng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dừng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ô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tương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quà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quay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mất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nhường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lượt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p3-output-ttsfree(dot)com (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37556" y="59820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32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9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577051" y="697859"/>
              <a:ext cx="2025648" cy="1246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GB" sz="3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Mất</a:t>
              </a: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GB" sz="3200" b="1" dirty="0" err="1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lượt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633651" y="1740486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7971033" y="668205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30358" y="1693387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518885" y="3139034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51401" y="4075402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182375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76757" y="3069569"/>
              <a:ext cx="2025648" cy="1282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ounded Rectangle 25">
            <a:hlinkClick r:id="rId5" action="ppaction://hlinksldjump"/>
          </p:cNvPr>
          <p:cNvSpPr/>
          <p:nvPr/>
        </p:nvSpPr>
        <p:spPr>
          <a:xfrm>
            <a:off x="592597" y="360522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" name="Rounded Rectangle 26">
            <a:hlinkClick r:id="rId6" action="ppaction://hlinksldjump"/>
          </p:cNvPr>
          <p:cNvSpPr/>
          <p:nvPr/>
        </p:nvSpPr>
        <p:spPr>
          <a:xfrm>
            <a:off x="2380116" y="3661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>
            <a:hlinkClick r:id="rId7" action="ppaction://hlinksldjump"/>
          </p:cNvPr>
          <p:cNvSpPr/>
          <p:nvPr/>
        </p:nvSpPr>
        <p:spPr>
          <a:xfrm>
            <a:off x="4164108" y="363263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402426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STOP</a:t>
            </a:r>
          </a:p>
        </p:txBody>
      </p:sp>
    </p:spTree>
    <p:extLst>
      <p:ext uri="{BB962C8B-B14F-4D97-AF65-F5344CB8AC3E}">
        <p14:creationId xmlns:p14="http://schemas.microsoft.com/office/powerpoint/2010/main" val="351127730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audio>
              <p:cMediaNode vol="80000">
                <p:cTn id="1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2604420"/>
            <a:ext cx="10526728" cy="16856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dirty="0" smtClean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vi-VN" sz="4000" dirty="0">
                <a:solidFill>
                  <a:prstClr val="black"/>
                </a:solidFill>
                <a:latin typeface="+mj-lt"/>
              </a:rPr>
              <a:t>Với</a:t>
            </a:r>
            <a:r>
              <a:rPr lang="en-US" sz="4000" dirty="0">
                <a:solidFill>
                  <a:prstClr val="black"/>
                </a:solidFill>
                <a:latin typeface="+mj-lt"/>
              </a:rPr>
              <a:t>          </a:t>
            </a:r>
            <a:r>
              <a:rPr lang="vi-VN" sz="4000" dirty="0">
                <a:solidFill>
                  <a:prstClr val="black"/>
                </a:solidFill>
                <a:latin typeface="+mj-lt"/>
              </a:rPr>
              <a:t>, chim gõ kiến có thể đục thủng bất kì thân cây nào.</a:t>
            </a:r>
            <a:endParaRPr lang="en-US" sz="4000" dirty="0">
              <a:solidFill>
                <a:prstClr val="black"/>
              </a:solidFill>
              <a:latin typeface="+mj-lt"/>
            </a:endParaRPr>
          </a:p>
          <a:p>
            <a:pPr lvl="0"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Sile</a:t>
            </a:r>
            <a:r>
              <a:rPr lang="en-US" sz="2400" dirty="0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2400" dirty="0">
              <a:solidFill>
                <a:srgbClr val="DCA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Action Button: Help 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A63A900C-285C-8F35-0376-481FFFE3C8D9}"/>
              </a:ext>
            </a:extLst>
          </p:cNvPr>
          <p:cNvSpPr/>
          <p:nvPr/>
        </p:nvSpPr>
        <p:spPr>
          <a:xfrm>
            <a:off x="1831373" y="2732120"/>
            <a:ext cx="865088" cy="715124"/>
          </a:xfrm>
          <a:prstGeom prst="actionButtonHel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46169956-2C2E-73A5-5340-852F1185CAA8}"/>
              </a:ext>
            </a:extLst>
          </p:cNvPr>
          <p:cNvSpPr/>
          <p:nvPr/>
        </p:nvSpPr>
        <p:spPr>
          <a:xfrm>
            <a:off x="832636" y="627697"/>
            <a:ext cx="10526728" cy="1604597"/>
          </a:xfrm>
          <a:prstGeom prst="snip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từ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ngữ thích hợp để hoàn thành câu có trạng ngữ chỉ phương tiện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mp3-output-ttsfree(dot)com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37217" y="56634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36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997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3" grpId="0" animBg="1"/>
      <p:bldP spid="2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57789"/>
            <a:ext cx="5916336" cy="4351338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336" y="1257788"/>
            <a:ext cx="6275664" cy="435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0140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832636" y="2604420"/>
            <a:ext cx="10526728" cy="168564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endParaRPr lang="en-US" sz="4000" dirty="0" smtClean="0">
              <a:solidFill>
                <a:prstClr val="black"/>
              </a:solidFill>
            </a:endParaRPr>
          </a:p>
          <a:p>
            <a:pPr>
              <a:defRPr/>
            </a:pPr>
            <a:r>
              <a:rPr lang="vi-VN" sz="4000" dirty="0" smtClean="0">
                <a:solidFill>
                  <a:prstClr val="black"/>
                </a:solidFill>
                <a:latin typeface="+mj-lt"/>
              </a:rPr>
              <a:t>Bằng </a:t>
            </a:r>
            <a:r>
              <a:rPr lang="en-US" sz="4000" dirty="0" smtClean="0">
                <a:solidFill>
                  <a:prstClr val="black"/>
                </a:solidFill>
                <a:latin typeface="+mj-lt"/>
              </a:rPr>
              <a:t>          </a:t>
            </a:r>
            <a:r>
              <a:rPr lang="vi-VN" sz="4000" dirty="0" smtClean="0">
                <a:solidFill>
                  <a:prstClr val="black"/>
                </a:solidFill>
                <a:latin typeface="+mj-lt"/>
              </a:rPr>
              <a:t>, </a:t>
            </a:r>
            <a:r>
              <a:rPr lang="vi-VN" sz="4000" dirty="0">
                <a:solidFill>
                  <a:prstClr val="black"/>
                </a:solidFill>
                <a:latin typeface="+mj-lt"/>
              </a:rPr>
              <a:t>chuồn chuồn bay lượn khắp đó đây. </a:t>
            </a:r>
            <a:endParaRPr lang="vi-VN" sz="4000" b="1" dirty="0">
              <a:solidFill>
                <a:prstClr val="black"/>
              </a:solidFill>
              <a:latin typeface="+mj-lt"/>
              <a:cs typeface="Times New Roman" pitchFamily="18" charset="0"/>
            </a:endParaRPr>
          </a:p>
          <a:p>
            <a:pPr lvl="0">
              <a:defRPr/>
            </a:pP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Cloud 17">
            <a:hlinkClick r:id="rId11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Sile</a:t>
            </a:r>
            <a:r>
              <a:rPr lang="en-US" sz="2400" dirty="0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2400" dirty="0">
              <a:solidFill>
                <a:srgbClr val="DCA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Action Button: Help 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A63A900C-285C-8F35-0376-481FFFE3C8D9}"/>
              </a:ext>
            </a:extLst>
          </p:cNvPr>
          <p:cNvSpPr/>
          <p:nvPr/>
        </p:nvSpPr>
        <p:spPr>
          <a:xfrm>
            <a:off x="2232589" y="3054007"/>
            <a:ext cx="865088" cy="715124"/>
          </a:xfrm>
          <a:prstGeom prst="actionButtonHel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46169956-2C2E-73A5-5340-852F1185CAA8}"/>
              </a:ext>
            </a:extLst>
          </p:cNvPr>
          <p:cNvSpPr/>
          <p:nvPr/>
        </p:nvSpPr>
        <p:spPr>
          <a:xfrm>
            <a:off x="832636" y="627697"/>
            <a:ext cx="10526728" cy="1604597"/>
          </a:xfrm>
          <a:prstGeom prst="snip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từ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ngữ thích hợp để hoàn thành câu có trạng ngữ chỉ phương tiện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p3-output-ttsfree(dot)com (2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90899" y="5654999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727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3" grpId="0" animBg="1"/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11748802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19" y="2815294"/>
            <a:ext cx="9927193" cy="143949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4400" dirty="0">
                <a:solidFill>
                  <a:prstClr val="black"/>
                </a:solidFill>
                <a:latin typeface="+mj-lt"/>
              </a:rPr>
              <a:t>Bằng</a:t>
            </a:r>
            <a:r>
              <a:rPr lang="en-US" sz="4400" dirty="0">
                <a:solidFill>
                  <a:prstClr val="black"/>
                </a:solidFill>
                <a:latin typeface="+mj-lt"/>
              </a:rPr>
              <a:t>      </a:t>
            </a:r>
            <a:r>
              <a:rPr lang="vi-VN" sz="4400" dirty="0">
                <a:solidFill>
                  <a:prstClr val="black"/>
                </a:solidFill>
                <a:latin typeface="+mj-lt"/>
              </a:rPr>
              <a:t>, voi có thể dễ dàng kéo lá cây, cành cây từ trên cao xuống.</a:t>
            </a:r>
          </a:p>
        </p:txBody>
      </p:sp>
      <p:sp>
        <p:nvSpPr>
          <p:cNvPr id="17" name="Cloud 16">
            <a:hlinkClick r:id="rId11" action="ppaction://hlinksldjump"/>
          </p:cNvPr>
          <p:cNvSpPr/>
          <p:nvPr/>
        </p:nvSpPr>
        <p:spPr>
          <a:xfrm>
            <a:off x="4667494" y="4702499"/>
            <a:ext cx="2359211" cy="110490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Sile</a:t>
            </a:r>
            <a:r>
              <a:rPr lang="en-US" sz="2400" dirty="0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DCADCB"/>
                </a:solidFill>
                <a:latin typeface="Times New Roman" pitchFamily="18" charset="0"/>
                <a:cs typeface="Times New Roman" pitchFamily="18" charset="0"/>
              </a:rPr>
              <a:t>chính</a:t>
            </a:r>
            <a:endParaRPr lang="vi-VN" sz="2400" dirty="0">
              <a:solidFill>
                <a:srgbClr val="DCA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61978" y="6521824"/>
            <a:ext cx="172692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Action Button: Help 1">
            <a:hlinkClick r:id="" action="ppaction://noaction" highlightClick="1"/>
            <a:extLst>
              <a:ext uri="{FF2B5EF4-FFF2-40B4-BE49-F238E27FC236}">
                <a16:creationId xmlns="" xmlns:a16="http://schemas.microsoft.com/office/drawing/2014/main" id="{733CC5D4-D79C-8975-7B4F-C994BBEAEBBD}"/>
              </a:ext>
            </a:extLst>
          </p:cNvPr>
          <p:cNvSpPr/>
          <p:nvPr/>
        </p:nvSpPr>
        <p:spPr>
          <a:xfrm>
            <a:off x="2499870" y="2863614"/>
            <a:ext cx="818906" cy="671428"/>
          </a:xfrm>
          <a:prstGeom prst="actionButtonHelp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nip Diagonal Corner Rectangle 3">
            <a:extLst>
              <a:ext uri="{FF2B5EF4-FFF2-40B4-BE49-F238E27FC236}">
                <a16:creationId xmlns="" xmlns:a16="http://schemas.microsoft.com/office/drawing/2014/main" id="{3A9BBE7C-017F-8DAF-B7B6-75989B63865B}"/>
              </a:ext>
            </a:extLst>
          </p:cNvPr>
          <p:cNvSpPr/>
          <p:nvPr/>
        </p:nvSpPr>
        <p:spPr>
          <a:xfrm>
            <a:off x="832636" y="618131"/>
            <a:ext cx="10526728" cy="1604597"/>
          </a:xfrm>
          <a:prstGeom prst="snip2Diag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Tìm từ</a:t>
            </a:r>
            <a:r>
              <a:rPr kumimoji="0" lang="vi-VN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ngữ thích hợp để hoàn thành câu có trạng ngữ chỉ phương tiện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  <a:endParaRPr kumimoji="0" lang="vi-V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mp3-output-ttsfree(dot)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28683" y="5578100"/>
            <a:ext cx="458598" cy="45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0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0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2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audio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0" grpId="0" animBg="1"/>
      <p:bldP spid="41" grpId="0" animBg="1"/>
      <p:bldP spid="43" grpId="0" animBg="1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980914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94" b="89885" l="0" r="100000">
                        <a14:foregroundMark x1="9811" y1="63234" x2="17224" y2="71775"/>
                        <a14:foregroundMark x1="11225" y1="81405" x2="12811" y2="80860"/>
                        <a14:foregroundMark x1="24464" y1="68383" x2="24250" y2="79709"/>
                        <a14:foregroundMark x1="46530" y1="74016" x2="47344" y2="77710"/>
                        <a14:foregroundMark x1="52356" y1="74621" x2="52528" y2="77468"/>
                        <a14:foregroundMark x1="53342" y1="76863" x2="53342" y2="76863"/>
                        <a14:foregroundMark x1="61782" y1="71230" x2="63153" y2="78558"/>
                        <a14:foregroundMark x1="59340" y1="73773" x2="59340" y2="78558"/>
                        <a14:foregroundMark x1="69409" y1="76863" x2="69195" y2="78558"/>
                        <a14:foregroundMark x1="73393" y1="77165" x2="75407" y2="78013"/>
                        <a14:foregroundMark x1="78406" y1="79709" x2="75793" y2="81405"/>
                        <a14:foregroundMark x1="84447" y1="72623" x2="84619" y2="75167"/>
                        <a14:foregroundMark x1="87446" y1="81163" x2="89460" y2="80860"/>
                        <a14:foregroundMark x1="92674" y1="78861" x2="94644" y2="814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01" y="2276372"/>
            <a:ext cx="7764901" cy="549047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60545"/>
            <a:ext cx="12192000" cy="161582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>
                <a:ln w="31550" cmpd="sng">
                  <a:noFill/>
                  <a:prstDash val="solid"/>
                </a:ln>
                <a:solidFill>
                  <a:srgbClr val="0070C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TRÂN TRỌNG CẢM ƠN! </a:t>
            </a:r>
          </a:p>
        </p:txBody>
      </p:sp>
    </p:spTree>
    <p:extLst>
      <p:ext uri="{BB962C8B-B14F-4D97-AF65-F5344CB8AC3E}">
        <p14:creationId xmlns:p14="http://schemas.microsoft.com/office/powerpoint/2010/main" val="11098477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9310"/>
            <a:ext cx="12205624" cy="4899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70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4141"/>
            <a:ext cx="582415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4151" y="0"/>
            <a:ext cx="6367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4820"/>
            <a:ext cx="12192000" cy="4406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04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422" y="1243913"/>
            <a:ext cx="5873578" cy="4370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3913"/>
            <a:ext cx="6318422" cy="4370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51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4388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7E5FB1-58D4-411C-A611-F7E7D5A59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18255"/>
            <a:ext cx="12192000" cy="1325563"/>
          </a:xfrm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(3’)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D6C2A12-738B-4E17-8617-FB5EEE1ED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" y="1480620"/>
            <a:ext cx="12192000" cy="4222021"/>
          </a:xfrm>
        </p:spPr>
        <p:txBody>
          <a:bodyPr>
            <a:noAutofit/>
          </a:bodyPr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vi-VN" sz="4400" i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b="1" u="sng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5400" b="1" u="sng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5400" i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ìm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 ngữ chỉ phương tiện 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ở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hỏi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ngữ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vừa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5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en-US" sz="5400" b="1" u="sng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5400" b="1" u="sng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54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r>
              <a:rPr lang="en-US" sz="54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endParaRPr lang="en-US" sz="5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mp3-output-ttsfree(dot)com (4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302314" y="608982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0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5163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15811" cy="6858000"/>
          </a:xfrm>
        </p:spPr>
      </p:pic>
    </p:spTree>
    <p:extLst>
      <p:ext uri="{BB962C8B-B14F-4D97-AF65-F5344CB8AC3E}">
        <p14:creationId xmlns:p14="http://schemas.microsoft.com/office/powerpoint/2010/main" val="303486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817</TotalTime>
  <Words>276</Words>
  <Application>Microsoft Office PowerPoint</Application>
  <PresentationFormat>Widescreen</PresentationFormat>
  <Paragraphs>36</Paragraphs>
  <Slides>18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Calibri Light</vt:lpstr>
      <vt:lpstr>Arial</vt:lpstr>
      <vt:lpstr>Tahoma</vt:lpstr>
      <vt:lpstr>Calibri</vt:lpstr>
      <vt:lpstr>Times New Roman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Thảo luận nhóm 4 (3’)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Microsoft account</cp:lastModifiedBy>
  <cp:revision>159</cp:revision>
  <dcterms:created xsi:type="dcterms:W3CDTF">2018-05-10T00:06:18Z</dcterms:created>
  <dcterms:modified xsi:type="dcterms:W3CDTF">2025-04-03T13:55:30Z</dcterms:modified>
</cp:coreProperties>
</file>