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41"/>
  </p:notesMasterIdLst>
  <p:sldIdLst>
    <p:sldId id="256" r:id="rId7"/>
    <p:sldId id="276" r:id="rId8"/>
    <p:sldId id="272" r:id="rId9"/>
    <p:sldId id="315" r:id="rId10"/>
    <p:sldId id="301" r:id="rId11"/>
    <p:sldId id="278" r:id="rId12"/>
    <p:sldId id="279" r:id="rId13"/>
    <p:sldId id="281" r:id="rId14"/>
    <p:sldId id="302" r:id="rId15"/>
    <p:sldId id="287" r:id="rId16"/>
    <p:sldId id="265" r:id="rId17"/>
    <p:sldId id="303" r:id="rId18"/>
    <p:sldId id="304" r:id="rId19"/>
    <p:sldId id="305" r:id="rId20"/>
    <p:sldId id="306" r:id="rId21"/>
    <p:sldId id="307" r:id="rId22"/>
    <p:sldId id="283" r:id="rId23"/>
    <p:sldId id="284" r:id="rId24"/>
    <p:sldId id="285" r:id="rId25"/>
    <p:sldId id="288" r:id="rId26"/>
    <p:sldId id="289" r:id="rId27"/>
    <p:sldId id="308" r:id="rId28"/>
    <p:sldId id="311" r:id="rId29"/>
    <p:sldId id="309" r:id="rId30"/>
    <p:sldId id="310" r:id="rId31"/>
    <p:sldId id="316" r:id="rId32"/>
    <p:sldId id="317" r:id="rId33"/>
    <p:sldId id="348" r:id="rId34"/>
    <p:sldId id="295" r:id="rId35"/>
    <p:sldId id="294" r:id="rId36"/>
    <p:sldId id="318" r:id="rId37"/>
    <p:sldId id="347" r:id="rId38"/>
    <p:sldId id="346" r:id="rId39"/>
    <p:sldId id="27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10</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21</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5" name="Footer Placeholder 4">
            <a:extLst>
              <a:ext uri="{FF2B5EF4-FFF2-40B4-BE49-F238E27FC236}">
                <a16:creationId xmlns=""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5" name="Footer Placeholder 4">
            <a:extLst>
              <a:ext uri="{FF2B5EF4-FFF2-40B4-BE49-F238E27FC236}">
                <a16:creationId xmlns=""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5" name="Footer Placeholder 4">
            <a:extLst>
              <a:ext uri="{FF2B5EF4-FFF2-40B4-BE49-F238E27FC236}">
                <a16:creationId xmlns=""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5" name="Footer Placeholder 4">
            <a:extLst>
              <a:ext uri="{FF2B5EF4-FFF2-40B4-BE49-F238E27FC236}">
                <a16:creationId xmlns=""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6" name="Footer Placeholder 5">
            <a:extLst>
              <a:ext uri="{FF2B5EF4-FFF2-40B4-BE49-F238E27FC236}">
                <a16:creationId xmlns=""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5" name="Footer Placeholder 4">
            <a:extLst>
              <a:ext uri="{FF2B5EF4-FFF2-40B4-BE49-F238E27FC236}">
                <a16:creationId xmlns=""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5" name="Footer Placeholder 4">
            <a:extLst>
              <a:ext uri="{FF2B5EF4-FFF2-40B4-BE49-F238E27FC236}">
                <a16:creationId xmlns=""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5" name="Footer Placeholder 4">
            <a:extLst>
              <a:ext uri="{FF2B5EF4-FFF2-40B4-BE49-F238E27FC236}">
                <a16:creationId xmlns=""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6" name="Footer Placeholder 5">
            <a:extLst>
              <a:ext uri="{FF2B5EF4-FFF2-40B4-BE49-F238E27FC236}">
                <a16:creationId xmlns=""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8" name="Footer Placeholder 7">
            <a:extLst>
              <a:ext uri="{FF2B5EF4-FFF2-40B4-BE49-F238E27FC236}">
                <a16:creationId xmlns=""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4" name="Footer Placeholder 3">
            <a:extLst>
              <a:ext uri="{FF2B5EF4-FFF2-40B4-BE49-F238E27FC236}">
                <a16:creationId xmlns=""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3" name="Footer Placeholder 2">
            <a:extLst>
              <a:ext uri="{FF2B5EF4-FFF2-40B4-BE49-F238E27FC236}">
                <a16:creationId xmlns=""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8" name="Footer Placeholder 7">
            <a:extLst>
              <a:ext uri="{FF2B5EF4-FFF2-40B4-BE49-F238E27FC236}">
                <a16:creationId xmlns=""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6" name="Footer Placeholder 5">
            <a:extLst>
              <a:ext uri="{FF2B5EF4-FFF2-40B4-BE49-F238E27FC236}">
                <a16:creationId xmlns=""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6" name="Footer Placeholder 5">
            <a:extLst>
              <a:ext uri="{FF2B5EF4-FFF2-40B4-BE49-F238E27FC236}">
                <a16:creationId xmlns=""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5" name="Footer Placeholder 4">
            <a:extLst>
              <a:ext uri="{FF2B5EF4-FFF2-40B4-BE49-F238E27FC236}">
                <a16:creationId xmlns=""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4/4/2025</a:t>
            </a:fld>
            <a:endParaRPr lang="en-US"/>
          </a:p>
        </p:txBody>
      </p:sp>
      <p:sp>
        <p:nvSpPr>
          <p:cNvPr id="5" name="Footer Placeholder 4">
            <a:extLst>
              <a:ext uri="{FF2B5EF4-FFF2-40B4-BE49-F238E27FC236}">
                <a16:creationId xmlns=""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4" name="Footer Placeholder 3">
            <a:extLst>
              <a:ext uri="{FF2B5EF4-FFF2-40B4-BE49-F238E27FC236}">
                <a16:creationId xmlns=""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3" name="Footer Placeholder 2">
            <a:extLst>
              <a:ext uri="{FF2B5EF4-FFF2-40B4-BE49-F238E27FC236}">
                <a16:creationId xmlns=""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 xmlns:a16="http://schemas.microsoft.com/office/drawing/2014/main" id="{327D8F2A-2B33-9872-CE63-ED365C3D69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6" name="Footer Placeholder 5">
            <a:extLst>
              <a:ext uri="{FF2B5EF4-FFF2-40B4-BE49-F238E27FC236}">
                <a16:creationId xmlns=""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4/4/2025</a:t>
            </a:fld>
            <a:endParaRPr lang="en-US"/>
          </a:p>
        </p:txBody>
      </p:sp>
      <p:sp>
        <p:nvSpPr>
          <p:cNvPr id="6" name="Footer Placeholder 5">
            <a:extLst>
              <a:ext uri="{FF2B5EF4-FFF2-40B4-BE49-F238E27FC236}">
                <a16:creationId xmlns=""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7.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4/4/2025</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 xmlns:a16="http://schemas.microsoft.com/office/drawing/2014/main"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4/4/2025</a:t>
            </a:fld>
            <a:endParaRPr lang="en-US"/>
          </a:p>
        </p:txBody>
      </p:sp>
      <p:sp>
        <p:nvSpPr>
          <p:cNvPr id="5" name="Footer Placeholder 4">
            <a:extLst>
              <a:ext uri="{FF2B5EF4-FFF2-40B4-BE49-F238E27FC236}">
                <a16:creationId xmlns=""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4/4/2025</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8.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2.wmf"/><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3.wm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3.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3.sv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3261" y="-158210"/>
            <a:ext cx="11768739" cy="6252302"/>
          </a:xfrm>
          <a:prstGeom prst="rect">
            <a:avLst/>
          </a:prstGeom>
        </p:spPr>
      </p:pic>
      <p:pic>
        <p:nvPicPr>
          <p:cNvPr id="8" name="Picture 7">
            <a:extLst>
              <a:ext uri="{FF2B5EF4-FFF2-40B4-BE49-F238E27FC236}">
                <a16:creationId xmlns=""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 xmlns:a16="http://schemas.microsoft.com/office/drawing/2014/main" id="{6F453613-789E-88FD-5548-DA90F1351859}"/>
              </a:ext>
            </a:extLst>
          </p:cNvPr>
          <p:cNvPicPr>
            <a:picLocks noChangeAspect="1"/>
          </p:cNvPicPr>
          <p:nvPr/>
        </p:nvPicPr>
        <p:blipFill>
          <a:blip r:embed="rId8"/>
          <a:stretch>
            <a:fillRect/>
          </a:stretch>
        </p:blipFill>
        <p:spPr>
          <a:xfrm>
            <a:off x="3815642" y="1570657"/>
            <a:ext cx="7248772" cy="3810330"/>
          </a:xfrm>
          <a:prstGeom prst="rect">
            <a:avLst/>
          </a:prstGeom>
        </p:spPr>
      </p:pic>
      <p:sp>
        <p:nvSpPr>
          <p:cNvPr id="10" name="Rectangle 2"/>
          <p:cNvSpPr>
            <a:spLocks noChangeArrowheads="1"/>
          </p:cNvSpPr>
          <p:nvPr/>
        </p:nvSpPr>
        <p:spPr bwMode="auto">
          <a:xfrm>
            <a:off x="2648027" y="58272"/>
            <a:ext cx="6389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ts val="600"/>
              </a:spcBef>
              <a:spcAft>
                <a:spcPts val="600"/>
              </a:spcAft>
            </a:pPr>
            <a:r>
              <a:rPr lang="en-US" altLang="en-US" b="1" cap="all" dirty="0" err="1">
                <a:solidFill>
                  <a:srgbClr val="002060"/>
                </a:solidFill>
                <a:latin typeface="Times New Roman" pitchFamily="18" charset="0"/>
                <a:cs typeface="Times New Roman" pitchFamily="18" charset="0"/>
              </a:rPr>
              <a:t>Phòng</a:t>
            </a:r>
            <a:r>
              <a:rPr lang="en-US" altLang="en-US" b="1" cap="all" dirty="0">
                <a:solidFill>
                  <a:srgbClr val="002060"/>
                </a:solidFill>
                <a:latin typeface="Times New Roman" pitchFamily="18" charset="0"/>
                <a:cs typeface="Times New Roman" pitchFamily="18" charset="0"/>
              </a:rPr>
              <a:t> GIÁO DỤC &amp; </a:t>
            </a:r>
            <a:r>
              <a:rPr lang="en-US" altLang="en-US" b="1" cap="all" dirty="0" err="1">
                <a:solidFill>
                  <a:srgbClr val="002060"/>
                </a:solidFill>
                <a:latin typeface="Times New Roman" pitchFamily="18" charset="0"/>
                <a:cs typeface="Times New Roman" pitchFamily="18" charset="0"/>
              </a:rPr>
              <a:t>Đào</a:t>
            </a:r>
            <a:r>
              <a:rPr lang="en-US" altLang="en-US" b="1" cap="all" dirty="0">
                <a:solidFill>
                  <a:srgbClr val="002060"/>
                </a:solidFill>
                <a:latin typeface="Times New Roman" pitchFamily="18" charset="0"/>
                <a:cs typeface="Times New Roman" pitchFamily="18" charset="0"/>
              </a:rPr>
              <a:t> </a:t>
            </a:r>
            <a:r>
              <a:rPr lang="en-US" altLang="en-US" b="1" cap="all" dirty="0" err="1">
                <a:solidFill>
                  <a:srgbClr val="002060"/>
                </a:solidFill>
                <a:latin typeface="Times New Roman" pitchFamily="18" charset="0"/>
                <a:cs typeface="Times New Roman" pitchFamily="18" charset="0"/>
              </a:rPr>
              <a:t>Tạo</a:t>
            </a:r>
            <a:r>
              <a:rPr lang="en-US" altLang="en-US" b="1" cap="all" dirty="0">
                <a:solidFill>
                  <a:srgbClr val="002060"/>
                </a:solidFill>
                <a:latin typeface="Times New Roman" pitchFamily="18" charset="0"/>
                <a:cs typeface="Times New Roman" pitchFamily="18" charset="0"/>
              </a:rPr>
              <a:t>  QUẬN HỒNG BÀNG</a:t>
            </a:r>
          </a:p>
          <a:p>
            <a:pPr algn="ctr" eaLnBrk="0" fontAlgn="base" hangingPunct="0">
              <a:spcBef>
                <a:spcPts val="600"/>
              </a:spcBef>
              <a:spcAft>
                <a:spcPts val="600"/>
              </a:spcAft>
            </a:pPr>
            <a:r>
              <a:rPr lang="en-US" altLang="en-US" sz="1600" b="1" cap="all" dirty="0">
                <a:solidFill>
                  <a:srgbClr val="002060"/>
                </a:solidFill>
                <a:latin typeface="Times New Roman" pitchFamily="18" charset="0"/>
                <a:cs typeface="Times New Roman" pitchFamily="18" charset="0"/>
              </a:rPr>
              <a:t>TR</a:t>
            </a:r>
            <a:r>
              <a:rPr lang="vi-VN" altLang="en-US" sz="1600" b="1" cap="all" dirty="0">
                <a:solidFill>
                  <a:srgbClr val="002060"/>
                </a:solidFill>
                <a:latin typeface="Times New Roman" pitchFamily="18" charset="0"/>
                <a:cs typeface="Times New Roman" pitchFamily="18" charset="0"/>
              </a:rPr>
              <a:t>ƯỜ</a:t>
            </a:r>
            <a:r>
              <a:rPr lang="en-US" altLang="en-US" sz="1600" b="1" cap="all" dirty="0">
                <a:solidFill>
                  <a:srgbClr val="002060"/>
                </a:solidFill>
                <a:latin typeface="Times New Roman" pitchFamily="18" charset="0"/>
                <a:cs typeface="Times New Roman" pitchFamily="18" charset="0"/>
              </a:rPr>
              <a:t>NG TIỂU HỌC AN HỒNG</a:t>
            </a:r>
            <a:endParaRPr lang="en-US" altLang="en-US" sz="1600" cap="all" dirty="0">
              <a:solidFill>
                <a:srgbClr val="002060"/>
              </a:solidFill>
              <a:latin typeface="Times New Roman" pitchFamily="18" charset="0"/>
              <a:cs typeface="Times New Roman" pitchFamily="18" charset="0"/>
            </a:endParaRPr>
          </a:p>
        </p:txBody>
      </p:sp>
      <p:sp>
        <p:nvSpPr>
          <p:cNvPr id="13" name="TextBox 12"/>
          <p:cNvSpPr txBox="1"/>
          <p:nvPr/>
        </p:nvSpPr>
        <p:spPr>
          <a:xfrm>
            <a:off x="3480552" y="6165695"/>
            <a:ext cx="6180523"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Nguyễn </a:t>
            </a:r>
            <a:r>
              <a:rPr lang="en-US" sz="2800" b="1" dirty="0">
                <a:latin typeface="Times New Roman" panose="02020603050405020304" pitchFamily="18" charset="0"/>
                <a:cs typeface="Times New Roman" panose="02020603050405020304" pitchFamily="18" charset="0"/>
              </a:rPr>
              <a:t>Thu </a:t>
            </a:r>
            <a:r>
              <a:rPr lang="en-US" sz="2800" b="1" dirty="0" smtClean="0">
                <a:latin typeface="Times New Roman" panose="02020603050405020304" pitchFamily="18" charset="0"/>
                <a:cs typeface="Times New Roman" panose="02020603050405020304" pitchFamily="18" charset="0"/>
              </a:rPr>
              <a:t>Hiền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30" name="TextBox1" r:id="rId2" imgW="5283360" imgH="1784520"/>
        </mc:Choice>
        <mc:Fallback>
          <p:control name="TextBox1" r:id="rId2" imgW="5283360" imgH="1784520">
            <p:pic>
              <p:nvPicPr>
                <p:cNvPr id="14" name="TextBox1">
                  <a:extLst>
                    <a:ext uri="{FF2B5EF4-FFF2-40B4-BE49-F238E27FC236}">
                      <a16:creationId xmlns=""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4" name="TextBox1" r:id="rId2" imgW="5283360" imgH="1784520"/>
        </mc:Choice>
        <mc:Fallback>
          <p:control name="TextBox1" r:id="rId2" imgW="5283360" imgH="1784520">
            <p:pic>
              <p:nvPicPr>
                <p:cNvPr id="14" name="TextBox1">
                  <a:extLst>
                    <a:ext uri="{FF2B5EF4-FFF2-40B4-BE49-F238E27FC236}">
                      <a16:creationId xmlns=""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8" name="TextBox1" r:id="rId2" imgW="5283360" imgH="1784520"/>
        </mc:Choice>
        <mc:Fallback>
          <p:control name="TextBox1" r:id="rId2" imgW="5283360" imgH="1784520">
            <p:pic>
              <p:nvPicPr>
                <p:cNvPr id="14" name="TextBox1">
                  <a:extLst>
                    <a:ext uri="{FF2B5EF4-FFF2-40B4-BE49-F238E27FC236}">
                      <a16:creationId xmlns=""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 xmlns:a16="http://schemas.microsoft.com/office/drawing/2014/main" id="{2FF39C2B-6773-4A22-BAA4-ACE6D5AC877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 xmlns:a16="http://schemas.microsoft.com/office/drawing/2014/main" val="2929020274"/>
                    </a:ext>
                  </a:extLst>
                </a:gridCol>
                <a:gridCol w="2238375">
                  <a:extLst>
                    <a:ext uri="{9D8B030D-6E8A-4147-A177-3AD203B41FA5}">
                      <a16:colId xmlns="" xmlns:a16="http://schemas.microsoft.com/office/drawing/2014/main" val="3444498215"/>
                    </a:ext>
                  </a:extLst>
                </a:gridCol>
                <a:gridCol w="6683375">
                  <a:extLst>
                    <a:ext uri="{9D8B030D-6E8A-4147-A177-3AD203B41FA5}">
                      <a16:colId xmlns=""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2830359264"/>
                  </a:ext>
                </a:extLst>
              </a:tr>
            </a:tbl>
          </a:graphicData>
        </a:graphic>
      </p:graphicFrame>
      <p:sp>
        <p:nvSpPr>
          <p:cNvPr id="6" name="TextBox 5">
            <a:extLst>
              <a:ext uri="{FF2B5EF4-FFF2-40B4-BE49-F238E27FC236}">
                <a16:creationId xmlns=""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 xmlns:a16="http://schemas.microsoft.com/office/drawing/2014/main"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 xmlns:a16="http://schemas.microsoft.com/office/drawing/2014/main"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C99FC96-D2E3-A10B-DA2A-86F6CD5845D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 xmlns:a16="http://schemas.microsoft.com/office/drawing/2014/main" id="{F37806E3-5C37-3363-23DF-D5C5DC1693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2044</Words>
  <Application>Microsoft Office PowerPoint</Application>
  <PresentationFormat>Widescreen</PresentationFormat>
  <Paragraphs>93</Paragraphs>
  <Slides>34</Slides>
  <Notes>9</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34</vt:i4>
      </vt:variant>
    </vt:vector>
  </HeadingPairs>
  <TitlesOfParts>
    <vt:vector size="53" baseType="lpstr">
      <vt:lpstr>#9Slide02 Noi dung dai</vt:lpstr>
      <vt:lpstr>#9Slide02 Tieu de dai</vt:lpstr>
      <vt:lpstr>Arial</vt:lpstr>
      <vt:lpstr>Calibri</vt:lpstr>
      <vt:lpstr>Calibri Light</vt:lpstr>
      <vt:lpstr>Cambria</vt:lpstr>
      <vt:lpstr>iCiel Pony</vt:lpstr>
      <vt:lpstr>Roboto</vt:lpstr>
      <vt:lpstr>Times New Roman</vt:lpstr>
      <vt:lpstr>Wingdings</vt:lpstr>
      <vt:lpstr>字魂17号-萌趣果冻体</vt:lpstr>
      <vt:lpstr>等线</vt:lpstr>
      <vt:lpstr>等线 Light</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48</cp:revision>
  <dcterms:created xsi:type="dcterms:W3CDTF">2023-12-15T05:06:41Z</dcterms:created>
  <dcterms:modified xsi:type="dcterms:W3CDTF">2025-04-04T01:44:01Z</dcterms:modified>
</cp:coreProperties>
</file>