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13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64" r:id="rId4"/>
    <p:sldMasterId id="2147483676" r:id="rId5"/>
    <p:sldMasterId id="2147483689" r:id="rId6"/>
    <p:sldMasterId id="2147483701" r:id="rId7"/>
    <p:sldMasterId id="2147483717" r:id="rId8"/>
  </p:sldMasterIdLst>
  <p:notesMasterIdLst>
    <p:notesMasterId r:id="rId11"/>
  </p:notesMasterIdLst>
  <p:sldIdLst>
    <p:sldId id="257" r:id="rId9"/>
    <p:sldId id="530" r:id="rId10"/>
    <p:sldId id="256" r:id="rId12"/>
    <p:sldId id="529" r:id="rId13"/>
    <p:sldId id="260" r:id="rId14"/>
    <p:sldId id="495" r:id="rId15"/>
    <p:sldId id="513" r:id="rId16"/>
    <p:sldId id="472" r:id="rId17"/>
    <p:sldId id="517" r:id="rId18"/>
    <p:sldId id="496" r:id="rId19"/>
    <p:sldId id="497" r:id="rId20"/>
    <p:sldId id="518" r:id="rId21"/>
    <p:sldId id="519" r:id="rId22"/>
    <p:sldId id="294" r:id="rId23"/>
    <p:sldId id="520" r:id="rId24"/>
    <p:sldId id="521" r:id="rId25"/>
    <p:sldId id="537" r:id="rId26"/>
    <p:sldId id="514" r:id="rId27"/>
    <p:sldId id="533" r:id="rId28"/>
    <p:sldId id="534" r:id="rId29"/>
    <p:sldId id="2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/>
    </p:cSldViewPr>
  </p:slideViewPr>
  <p:notesTextViewPr>
    <p:cViewPr>
      <p:scale>
        <a:sx n="1" d="1"/>
        <a:sy n="1" d="1"/>
      </p:scale>
      <p:origin x="0" y="-5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3006C-BEF8-4794-A08E-71107059DCA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AAB82-C354-4BA2-960D-25EA44A3928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AAB82-C354-4BA2-960D-25EA44A3928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www.1ppt.com/hangye/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86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www.1ppt.com/sucai/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86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www.1ppt.com/tubiao/    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86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www.1ppt.com/powerpoint/    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86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www.1ppt.com/excel/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86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www.1ppt.com/kejian/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86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www.1ppt.com/shiti/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86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www.1ppt.com/jiaoan/       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86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www.1ppt.com/ziti/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  <a:p>
            <a:pPr marL="0" marR="0" lvl="0" indent="0" algn="l" defTabSz="86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7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0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4.png"/><Relationship Id="rId16" Type="http://schemas.openxmlformats.org/officeDocument/2006/relationships/image" Target="../media/image3.png"/><Relationship Id="rId15" Type="http://schemas.microsoft.com/office/2007/relationships/hdphoto" Target="../media/image2.wdp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4" Type="http://schemas.openxmlformats.org/officeDocument/2006/relationships/theme" Target="../theme/theme3.xml"/><Relationship Id="rId13" Type="http://schemas.openxmlformats.org/officeDocument/2006/relationships/image" Target="../media/image4.png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4" Type="http://schemas.openxmlformats.org/officeDocument/2006/relationships/theme" Target="../theme/theme4.xml"/><Relationship Id="rId13" Type="http://schemas.openxmlformats.org/officeDocument/2006/relationships/image" Target="../media/image4.png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3" Type="http://schemas.openxmlformats.org/officeDocument/2006/relationships/theme" Target="../theme/theme5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7" Type="http://schemas.openxmlformats.org/officeDocument/2006/relationships/theme" Target="../theme/theme6.xml"/><Relationship Id="rId16" Type="http://schemas.openxmlformats.org/officeDocument/2006/relationships/image" Target="../media/image7.png"/><Relationship Id="rId15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0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7" Type="http://schemas.openxmlformats.org/officeDocument/2006/relationships/theme" Target="../theme/theme7.xml"/><Relationship Id="rId16" Type="http://schemas.openxmlformats.org/officeDocument/2006/relationships/image" Target="../media/image7.png"/><Relationship Id="rId15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24027"/>
            <a:ext cx="12192000" cy="6809946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0" y="0"/>
            <a:ext cx="1518171" cy="15181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0" y="0"/>
            <a:ext cx="1518171" cy="15181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438" y="0"/>
            <a:ext cx="1518171" cy="15181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0" y="0"/>
            <a:ext cx="1518171" cy="1518171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270" y="0"/>
            <a:ext cx="1518171" cy="15181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7" Type="http://schemas.openxmlformats.org/officeDocument/2006/relationships/image" Target="../media/image14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microsoft.com/office/2007/relationships/hdphoto" Target="../media/image43.wdp"/><Relationship Id="rId1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48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8" Type="http://schemas.openxmlformats.org/officeDocument/2006/relationships/image" Target="../media/image56.png"/><Relationship Id="rId7" Type="http://schemas.openxmlformats.org/officeDocument/2006/relationships/image" Target="../media/image55.jpe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5" Type="http://schemas.openxmlformats.org/officeDocument/2006/relationships/notesSlide" Target="../notesSlides/notesSlide9.xml"/><Relationship Id="rId14" Type="http://schemas.openxmlformats.org/officeDocument/2006/relationships/slideLayout" Target="../slideLayouts/slideLayout28.xml"/><Relationship Id="rId13" Type="http://schemas.openxmlformats.org/officeDocument/2006/relationships/image" Target="../media/image48.png"/><Relationship Id="rId12" Type="http://schemas.microsoft.com/office/2007/relationships/hdphoto" Target="../media/image43.wdp"/><Relationship Id="rId11" Type="http://schemas.openxmlformats.org/officeDocument/2006/relationships/image" Target="../media/image42.png"/><Relationship Id="rId10" Type="http://schemas.openxmlformats.org/officeDocument/2006/relationships/image" Target="../media/image38.emf"/><Relationship Id="rId1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58.png"/><Relationship Id="rId2" Type="http://schemas.microsoft.com/office/2007/relationships/hdphoto" Target="../media/image43.wdp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59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62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4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6" Type="http://schemas.openxmlformats.org/officeDocument/2006/relationships/slideLayout" Target="../slideLayouts/slideLayout44.xml"/><Relationship Id="rId15" Type="http://schemas.openxmlformats.org/officeDocument/2006/relationships/image" Target="../media/image28.png"/><Relationship Id="rId14" Type="http://schemas.openxmlformats.org/officeDocument/2006/relationships/image" Target="../media/image27.png"/><Relationship Id="rId13" Type="http://schemas.openxmlformats.org/officeDocument/2006/relationships/image" Target="../media/image26.png"/><Relationship Id="rId12" Type="http://schemas.openxmlformats.org/officeDocument/2006/relationships/image" Target="../media/image25.svg"/><Relationship Id="rId11" Type="http://schemas.openxmlformats.org/officeDocument/2006/relationships/image" Target="../media/image24.png"/><Relationship Id="rId10" Type="http://schemas.openxmlformats.org/officeDocument/2006/relationships/image" Target="../media/image23.sv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7" Type="http://schemas.openxmlformats.org/officeDocument/2006/relationships/image" Target="../media/image29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38.emf"/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9.jpeg"/><Relationship Id="rId1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43931" y="-286279"/>
            <a:ext cx="10452477" cy="6100446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reeform 6"/>
          <p:cNvSpPr/>
          <p:nvPr/>
        </p:nvSpPr>
        <p:spPr>
          <a:xfrm rot="-768370">
            <a:off x="2544793" y="1322657"/>
            <a:ext cx="632357" cy="756079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85800" y="2569316"/>
            <a:ext cx="2664345" cy="4288685"/>
          </a:xfrm>
          <a:custGeom>
            <a:avLst/>
            <a:gdLst/>
            <a:ahLst/>
            <a:cxnLst/>
            <a:rect l="l" t="t" r="r" b="b"/>
            <a:pathLst>
              <a:path w="3996518" h="6433027">
                <a:moveTo>
                  <a:pt x="0" y="0"/>
                </a:moveTo>
                <a:lnTo>
                  <a:pt x="3996518" y="0"/>
                </a:lnTo>
                <a:lnTo>
                  <a:pt x="3996518" y="6433027"/>
                </a:lnTo>
                <a:lnTo>
                  <a:pt x="0" y="64330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 descr="A red and green text on a black background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88" y="304204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/>
          <p:cNvSpPr/>
          <p:nvPr/>
        </p:nvSpPr>
        <p:spPr>
          <a:xfrm flipH="1">
            <a:off x="3706982" y="786809"/>
            <a:ext cx="6776720" cy="2132374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và miêu tả 1 chiếc đèn học khác mà em biết về màu sắc và kiểu dáng của đèn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4712" y="2738429"/>
            <a:ext cx="2836832" cy="3772079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56930" y="654631"/>
            <a:ext cx="8959230" cy="2377440"/>
            <a:chOff x="4144021" y="1484380"/>
            <a:chExt cx="7574794" cy="4840220"/>
          </a:xfrm>
        </p:grpSpPr>
        <p:grpSp>
          <p:nvGrpSpPr>
            <p:cNvPr id="8" name="Group 7"/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284186" y="1678155"/>
              <a:ext cx="6815563" cy="4123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Đèn học cung cấp ánh sáng hỗ trợ việc học tập, giúp bảo vệ mắt.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Đèn học có nhiều kiểu dáng, màu sắc đa dạng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-4700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èn bàn chống cận hãng nào tốt nhất hiện nay? Mua ở đâu giá tốt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93" y="3243993"/>
            <a:ext cx="288036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ên mua đèn bàn học chống cận loại nào tốt nhất hiện nay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514" y="3204955"/>
            <a:ext cx="3262630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ÈN ĐỂ BÀN PIXAR ( KO BÓNG ) , ĐUÔI E27 - Vi Tính Phát Đạ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54" y="3141160"/>
            <a:ext cx="2804303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/>
          <p:cNvSpPr/>
          <p:nvPr/>
        </p:nvSpPr>
        <p:spPr>
          <a:xfrm flipH="1">
            <a:off x="2154865" y="740970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phận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12" y="2650988"/>
            <a:ext cx="3675384" cy="3675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/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9" name="矩形 28"/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776" y="1314081"/>
            <a:ext cx="8224249" cy="490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7693" y="2215465"/>
            <a:ext cx="3508370" cy="209210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2203" y="750555"/>
            <a:ext cx="8779822" cy="5235575"/>
          </a:xfrm>
          <a:prstGeom prst="rect">
            <a:avLst/>
          </a:prstGeom>
        </p:spPr>
      </p:pic>
      <p:sp>
        <p:nvSpPr>
          <p:cNvPr id="2" name="Arc 1"/>
          <p:cNvSpPr/>
          <p:nvPr/>
        </p:nvSpPr>
        <p:spPr>
          <a:xfrm>
            <a:off x="3594041" y="1119490"/>
            <a:ext cx="843280" cy="2286000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>
            <a:off x="6190483" y="1082341"/>
            <a:ext cx="2178757" cy="5235575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Arc 11"/>
          <p:cNvSpPr/>
          <p:nvPr/>
        </p:nvSpPr>
        <p:spPr>
          <a:xfrm flipH="1">
            <a:off x="4325560" y="1236328"/>
            <a:ext cx="8209279" cy="5001895"/>
          </a:xfrm>
          <a:prstGeom prst="arc">
            <a:avLst>
              <a:gd name="adj1" fmla="val 1593674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Arc 12"/>
          <p:cNvSpPr/>
          <p:nvPr/>
        </p:nvSpPr>
        <p:spPr>
          <a:xfrm flipH="1">
            <a:off x="1917639" y="1664632"/>
            <a:ext cx="6045201" cy="2401257"/>
          </a:xfrm>
          <a:prstGeom prst="arc">
            <a:avLst>
              <a:gd name="adj1" fmla="val 15936740"/>
              <a:gd name="adj2" fmla="val 57669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c 14"/>
          <p:cNvSpPr/>
          <p:nvPr/>
        </p:nvSpPr>
        <p:spPr>
          <a:xfrm>
            <a:off x="7882121" y="1837673"/>
            <a:ext cx="1665113" cy="1953897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/>
          <p:cNvSpPr/>
          <p:nvPr/>
        </p:nvSpPr>
        <p:spPr>
          <a:xfrm flipH="1">
            <a:off x="2032000" y="213359"/>
            <a:ext cx="8747758" cy="1790175"/>
          </a:xfrm>
          <a:prstGeom prst="wedgeRoundRectCallout">
            <a:avLst>
              <a:gd name="adj1" fmla="val -40776"/>
              <a:gd name="adj2" fmla="val 7417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phận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07" y="14692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213" y="2306098"/>
            <a:ext cx="7143750" cy="373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/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9" name="矩形 28"/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Những mô</a:t>
            </a:r>
            <a:r>
              <a:rPr kumimoji="0" lang="en-US" altLang="zh-CN" sz="3200" b="1" i="0" u="none" strike="noStrike" kern="1200" cap="none" spc="-150" normalizeH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 tả về tác dụng sau đây tương ứng với bộ phận nào của đèn học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822" y="1893592"/>
            <a:ext cx="9998516" cy="2572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/>
          <p:cNvSpPr/>
          <p:nvPr/>
        </p:nvSpPr>
        <p:spPr>
          <a:xfrm>
            <a:off x="1371600" y="1722547"/>
            <a:ext cx="7160434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/>
          <p:cNvGraphicFramePr>
            <a:graphicFrameLocks noGrp="1"/>
          </p:cNvGraphicFramePr>
          <p:nvPr/>
        </p:nvGraphicFramePr>
        <p:xfrm>
          <a:off x="1233376" y="341998"/>
          <a:ext cx="10037136" cy="403401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18568"/>
                <a:gridCol w="5018568"/>
              </a:tblGrid>
              <a:tr h="6841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7249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Bảo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7736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369896105517170423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19027" y="5159958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ình vừa được tặng một chiếc đèn học mới, rất đẹp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3"/>
          <p:cNvGraphicFramePr>
            <a:graphicFrameLocks noGrp="1"/>
          </p:cNvGraphicFramePr>
          <p:nvPr/>
        </p:nvGraphicFramePr>
        <p:xfrm>
          <a:off x="762000" y="341998"/>
          <a:ext cx="11297920" cy="53942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640"/>
                <a:gridCol w="7193280"/>
              </a:tblGrid>
              <a:tr h="6950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803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0226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3475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33881" y="247316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02201" y="2514368"/>
            <a:ext cx="522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4640" y="3400587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nguồn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7760" y="346214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điện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7980" y="3926022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2360" y="400565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7980" y="4610179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86960" y="4574426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 chỉnh hướng chiếu sáng của đèn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516942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20920" y="5216210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Giữ cho đèn đứng vững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Picture 4" descr="A cartoon child reading a book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88" y="1763557"/>
            <a:ext cx="7334246" cy="2984809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AB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97183" y="3957413"/>
            <a:ext cx="20386365" cy="10193183"/>
          </a:xfrm>
          <a:custGeom>
            <a:avLst/>
            <a:gdLst/>
            <a:ahLst/>
            <a:cxnLst/>
            <a:rect l="l" t="t" r="r" b="b"/>
            <a:pathLst>
              <a:path w="30579547" h="15289774">
                <a:moveTo>
                  <a:pt x="0" y="0"/>
                </a:moveTo>
                <a:lnTo>
                  <a:pt x="30579548" y="0"/>
                </a:lnTo>
                <a:lnTo>
                  <a:pt x="30579548" y="15289774"/>
                </a:lnTo>
                <a:lnTo>
                  <a:pt x="0" y="1528977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736840" y="417217"/>
            <a:ext cx="8718320" cy="6023567"/>
          </a:xfrm>
          <a:custGeom>
            <a:avLst/>
            <a:gdLst/>
            <a:ahLst/>
            <a:cxnLst/>
            <a:rect l="l" t="t" r="r" b="b"/>
            <a:pathLst>
              <a:path w="13077480" h="9035350">
                <a:moveTo>
                  <a:pt x="0" y="0"/>
                </a:moveTo>
                <a:lnTo>
                  <a:pt x="13077480" y="0"/>
                </a:lnTo>
                <a:lnTo>
                  <a:pt x="13077480" y="9035350"/>
                </a:lnTo>
                <a:lnTo>
                  <a:pt x="0" y="903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178701" y="725491"/>
            <a:ext cx="5834599" cy="3907540"/>
            <a:chOff x="0" y="0"/>
            <a:chExt cx="1366503" cy="91517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66503" cy="915173"/>
            </a:xfrm>
            <a:custGeom>
              <a:avLst/>
              <a:gdLst/>
              <a:ahLst/>
              <a:cxnLst/>
              <a:rect l="l" t="t" r="r" b="b"/>
              <a:pathLst>
                <a:path w="1366503" h="915173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3"/>
                    <a:pt x="1242043" y="915173"/>
                  </a:cubicBezTo>
                  <a:close/>
                </a:path>
              </a:pathLst>
            </a:custGeom>
            <a:solidFill>
              <a:srgbClr val="FFD0DA"/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455160" y="2211988"/>
            <a:ext cx="4442607" cy="2964430"/>
          </a:xfrm>
          <a:custGeom>
            <a:avLst/>
            <a:gdLst/>
            <a:ahLst/>
            <a:cxnLst/>
            <a:rect l="l" t="t" r="r" b="b"/>
            <a:pathLst>
              <a:path w="6663910" h="4446645">
                <a:moveTo>
                  <a:pt x="0" y="0"/>
                </a:moveTo>
                <a:lnTo>
                  <a:pt x="6663909" y="0"/>
                </a:lnTo>
                <a:lnTo>
                  <a:pt x="6663909" y="4446645"/>
                </a:lnTo>
                <a:lnTo>
                  <a:pt x="0" y="44466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Freeform 11"/>
          <p:cNvSpPr/>
          <p:nvPr/>
        </p:nvSpPr>
        <p:spPr>
          <a:xfrm rot="-204400">
            <a:off x="9429634" y="644340"/>
            <a:ext cx="576117" cy="688835"/>
          </a:xfrm>
          <a:custGeom>
            <a:avLst/>
            <a:gdLst/>
            <a:ahLst/>
            <a:cxnLst/>
            <a:rect l="l" t="t" r="r" b="b"/>
            <a:pathLst>
              <a:path w="864175" h="1033252">
                <a:moveTo>
                  <a:pt x="0" y="0"/>
                </a:moveTo>
                <a:lnTo>
                  <a:pt x="864175" y="0"/>
                </a:lnTo>
                <a:lnTo>
                  <a:pt x="864175" y="1033252"/>
                </a:lnTo>
                <a:lnTo>
                  <a:pt x="0" y="10332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eform 12"/>
          <p:cNvSpPr/>
          <p:nvPr/>
        </p:nvSpPr>
        <p:spPr>
          <a:xfrm rot="-953414" flipH="1">
            <a:off x="2095459" y="2912123"/>
            <a:ext cx="597141" cy="713973"/>
          </a:xfrm>
          <a:custGeom>
            <a:avLst/>
            <a:gdLst/>
            <a:ahLst/>
            <a:cxnLst/>
            <a:rect l="l" t="t" r="r" b="b"/>
            <a:pathLst>
              <a:path w="895712" h="1070960">
                <a:moveTo>
                  <a:pt x="895712" y="0"/>
                </a:moveTo>
                <a:lnTo>
                  <a:pt x="0" y="0"/>
                </a:lnTo>
                <a:lnTo>
                  <a:pt x="0" y="1070960"/>
                </a:lnTo>
                <a:lnTo>
                  <a:pt x="895712" y="1070960"/>
                </a:lnTo>
                <a:lnTo>
                  <a:pt x="89571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78896" y="3697583"/>
            <a:ext cx="2215134" cy="2743200"/>
          </a:xfrm>
          <a:custGeom>
            <a:avLst/>
            <a:gdLst/>
            <a:ahLst/>
            <a:cxnLst/>
            <a:rect l="l" t="t" r="r" b="b"/>
            <a:pathLst>
              <a:path w="3322701" h="4114800">
                <a:moveTo>
                  <a:pt x="0" y="0"/>
                </a:moveTo>
                <a:lnTo>
                  <a:pt x="3322701" y="0"/>
                </a:lnTo>
                <a:lnTo>
                  <a:pt x="332270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551328" y="-82096"/>
            <a:ext cx="2640672" cy="2294083"/>
          </a:xfrm>
          <a:custGeom>
            <a:avLst/>
            <a:gdLst/>
            <a:ahLst/>
            <a:cxnLst/>
            <a:rect l="l" t="t" r="r" b="b"/>
            <a:pathLst>
              <a:path w="3961008" h="3441125">
                <a:moveTo>
                  <a:pt x="0" y="0"/>
                </a:moveTo>
                <a:lnTo>
                  <a:pt x="3961008" y="0"/>
                </a:lnTo>
                <a:lnTo>
                  <a:pt x="3961008" y="3441126"/>
                </a:lnTo>
                <a:lnTo>
                  <a:pt x="0" y="34411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34058" y="174603"/>
            <a:ext cx="2615411" cy="11766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34753" y="1670779"/>
            <a:ext cx="5456393" cy="25910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57270" y="706412"/>
            <a:ext cx="4206605" cy="14570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6210" y="4666405"/>
            <a:ext cx="10194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43931" y="-286279"/>
            <a:ext cx="10452477" cy="6100446"/>
          </a:xfrm>
          <a:custGeom>
            <a:avLst/>
            <a:gdLst/>
            <a:ahLst/>
            <a:cxnLst/>
            <a:rect l="l" t="t" r="r" b="b"/>
            <a:pathLst>
              <a:path w="15678716" h="9150669">
                <a:moveTo>
                  <a:pt x="0" y="0"/>
                </a:moveTo>
                <a:lnTo>
                  <a:pt x="15678716" y="0"/>
                </a:lnTo>
                <a:lnTo>
                  <a:pt x="15678716" y="9150669"/>
                </a:lnTo>
                <a:lnTo>
                  <a:pt x="0" y="915066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768370">
            <a:off x="2544793" y="1322657"/>
            <a:ext cx="632357" cy="756079"/>
          </a:xfrm>
          <a:custGeom>
            <a:avLst/>
            <a:gdLst/>
            <a:ahLst/>
            <a:cxnLst/>
            <a:rect l="l" t="t" r="r" b="b"/>
            <a:pathLst>
              <a:path w="948535" h="1134118">
                <a:moveTo>
                  <a:pt x="0" y="0"/>
                </a:moveTo>
                <a:lnTo>
                  <a:pt x="948534" y="0"/>
                </a:lnTo>
                <a:lnTo>
                  <a:pt x="948534" y="1134118"/>
                </a:lnTo>
                <a:lnTo>
                  <a:pt x="0" y="1134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85800" y="2569316"/>
            <a:ext cx="2664345" cy="4288685"/>
          </a:xfrm>
          <a:custGeom>
            <a:avLst/>
            <a:gdLst/>
            <a:ahLst/>
            <a:cxnLst/>
            <a:rect l="l" t="t" r="r" b="b"/>
            <a:pathLst>
              <a:path w="3996518" h="6433027">
                <a:moveTo>
                  <a:pt x="0" y="0"/>
                </a:moveTo>
                <a:lnTo>
                  <a:pt x="3996518" y="0"/>
                </a:lnTo>
                <a:lnTo>
                  <a:pt x="3996518" y="6433027"/>
                </a:lnTo>
                <a:lnTo>
                  <a:pt x="0" y="64330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een and red text&#10;&#10;AI-generated content may be incorrect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38" y="907761"/>
            <a:ext cx="5578323" cy="4340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98042" y="1726322"/>
            <a:ext cx="8352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6600" b="1" dirty="0">
                <a:solidFill>
                  <a:srgbClr val="70AD4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Tìm hiểu về tác dụng của đèn học </a:t>
            </a:r>
            <a:endParaRPr lang="vi-VN" sz="6600" b="1" dirty="0">
              <a:solidFill>
                <a:srgbClr val="70AD4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7"/>
          <p:cNvSpPr/>
          <p:nvPr/>
        </p:nvSpPr>
        <p:spPr>
          <a:xfrm>
            <a:off x="250640" y="3179135"/>
            <a:ext cx="2620152" cy="3602322"/>
          </a:xfrm>
          <a:custGeom>
            <a:avLst/>
            <a:gdLst/>
            <a:ahLst/>
            <a:cxnLst/>
            <a:rect l="l" t="t" r="r" b="b"/>
            <a:pathLst>
              <a:path w="6491097" h="8229600">
                <a:moveTo>
                  <a:pt x="0" y="0"/>
                </a:moveTo>
                <a:lnTo>
                  <a:pt x="6491097" y="0"/>
                </a:lnTo>
                <a:lnTo>
                  <a:pt x="64910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28"/>
          <p:cNvSpPr/>
          <p:nvPr/>
        </p:nvSpPr>
        <p:spPr>
          <a:xfrm>
            <a:off x="2671781" y="510635"/>
            <a:ext cx="7758759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914400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Arial" panose="020B0604020202020204" pitchFamily="34" charset="0"/>
              </a:rPr>
              <a:t>Em hãy quan sát và cho biết bạn nhỏ dùng đèn học để làm gì?</a:t>
            </a:r>
            <a:endParaRPr lang="en-US" altLang="zh-CN" sz="4000" b="1" spc="-150" noProof="1">
              <a:solidFill>
                <a:srgbClr val="EF4546"/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86" y="180753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to video 丨 girl are studyi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1172" y="1873102"/>
            <a:ext cx="7173788" cy="39854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等腰三角形 2"/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sp>
        <p:nvSpPr>
          <p:cNvPr id="15" name="等腰三角形 2"/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/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/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/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/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771" y="413516"/>
            <a:ext cx="6052457" cy="81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5245" y="459329"/>
            <a:ext cx="7010400" cy="943704"/>
          </a:xfrm>
          <a:prstGeom prst="rect">
            <a:avLst/>
          </a:prstGeom>
        </p:spPr>
      </p:pic>
      <p:sp>
        <p:nvSpPr>
          <p:cNvPr id="9" name="Speech Bubble: Rectangle with Corners Rounded 4"/>
          <p:cNvSpPr/>
          <p:nvPr/>
        </p:nvSpPr>
        <p:spPr>
          <a:xfrm flipH="1">
            <a:off x="5679436" y="2206735"/>
            <a:ext cx="6165233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nhỏ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hay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999460" y="1935126"/>
            <a:ext cx="4412511" cy="3646967"/>
          </a:xfrm>
          <a:custGeom>
            <a:avLst/>
            <a:gdLst/>
            <a:ahLst/>
            <a:cxnLst/>
            <a:rect l="l" t="t" r="r" b="b"/>
            <a:pathLst>
              <a:path w="12198841" h="9713327">
                <a:moveTo>
                  <a:pt x="0" y="0"/>
                </a:moveTo>
                <a:lnTo>
                  <a:pt x="12198841" y="0"/>
                </a:lnTo>
                <a:lnTo>
                  <a:pt x="12198841" y="9713327"/>
                </a:lnTo>
                <a:lnTo>
                  <a:pt x="0" y="9713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5951"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4"/>
          <p:cNvSpPr/>
          <p:nvPr/>
        </p:nvSpPr>
        <p:spPr>
          <a:xfrm flipH="1">
            <a:off x="2880950" y="4051004"/>
            <a:ext cx="7051040" cy="149913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được chọn 1 chiếc đèn học trong hình 2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chọn đèn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0457" y="566184"/>
            <a:ext cx="9243775" cy="2783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1316</Words>
  <Application>WPS Presentation</Application>
  <PresentationFormat>Widescreen</PresentationFormat>
  <Paragraphs>75</Paragraphs>
  <Slides>21</Slides>
  <Notes>20</Notes>
  <HiddenSlides>0</HiddenSlides>
  <MMClips>18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21</vt:i4>
      </vt:variant>
    </vt:vector>
  </HeadingPairs>
  <TitlesOfParts>
    <vt:vector size="53" baseType="lpstr">
      <vt:lpstr>Arial</vt:lpstr>
      <vt:lpstr>SimSun</vt:lpstr>
      <vt:lpstr>Wingdings</vt:lpstr>
      <vt:lpstr>Calibri</vt:lpstr>
      <vt:lpstr>ITC Avant Garde Std Bk</vt:lpstr>
      <vt:lpstr>Century Gothic</vt:lpstr>
      <vt:lpstr>Arial</vt:lpstr>
      <vt:lpstr>Cambria</vt:lpstr>
      <vt:lpstr>等线</vt:lpstr>
      <vt:lpstr>等线</vt:lpstr>
      <vt:lpstr>Microsoft YaHei</vt:lpstr>
      <vt:lpstr>方正清刻本悦宋简体</vt:lpstr>
      <vt:lpstr>字魂59号-创粗黑</vt:lpstr>
      <vt:lpstr>Calibri</vt:lpstr>
      <vt:lpstr>Arial Unicode MS</vt:lpstr>
      <vt:lpstr>华文新魏</vt:lpstr>
      <vt:lpstr>Georgia</vt:lpstr>
      <vt:lpstr>Times New Roman</vt:lpstr>
      <vt:lpstr>Baloo</vt:lpstr>
      <vt:lpstr>Segoe Print</vt:lpstr>
      <vt:lpstr>Nunito Bold</vt:lpstr>
      <vt:lpstr>Aptos</vt:lpstr>
      <vt:lpstr>Nunito</vt:lpstr>
      <vt:lpstr>Segoe UI</vt:lpstr>
      <vt:lpstr>Calibri Light</vt:lpstr>
      <vt:lpstr>1_Office Theme</vt:lpstr>
      <vt:lpstr>1_jeppt.com</vt:lpstr>
      <vt:lpstr>Office 主题</vt:lpstr>
      <vt:lpstr>1_Simple Light</vt:lpstr>
      <vt:lpstr>2_Office Theme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60</cp:revision>
  <dcterms:created xsi:type="dcterms:W3CDTF">2022-07-16T00:24:00Z</dcterms:created>
  <dcterms:modified xsi:type="dcterms:W3CDTF">2025-10-10T08:19:42Z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AD02C47C6CF54D37B3B4FC2C95373412_12</vt:lpwstr>
  </property>
  <property fmtid="{D5CDD505-2E9C-101B-9397-08002B2CF9AE}" pid="3" name="KSOProductBuildVer">
    <vt:lpwstr>1033-12.9.0.21549</vt:lpwstr>
  </property>
</Properties>
</file>