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  <p:sldMasterId id="2147483712" r:id="rId2"/>
  </p:sldMasterIdLst>
  <p:notesMasterIdLst>
    <p:notesMasterId r:id="rId3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</p:sldIdLst>
  <p:sldSz cx="12192000" cy="6858000"/>
  <p:notesSz cx="6858000" cy="9144000"/>
  <p:embeddedFontLst>
    <p:embeddedFont>
      <p:font typeface="Calibri" pitchFamily="34" charset="0"/>
      <p:regular r:id="rId33"/>
      <p:bold r:id="rId34"/>
      <p:italic r:id="rId35"/>
      <p:boldItalic r:id="rId36"/>
    </p:embeddedFont>
    <p:embeddedFont>
      <p:font typeface="Play" charset="0"/>
      <p:regular r:id="rId37"/>
      <p:bold r:id="rId38"/>
    </p:embeddedFont>
    <p:embeddedFont>
      <p:font typeface="Montserrat Black" charset="0"/>
      <p:bold r:id="rId39"/>
      <p:boldItalic r:id="rId40"/>
    </p:embeddedFont>
    <p:embeddedFont>
      <p:font typeface="Lato Black" charset="0"/>
      <p:bold r:id="rId41"/>
      <p:boldItalic r:id="rId42"/>
    </p:embeddedFont>
    <p:embeddedFont>
      <p:font typeface="Roboto" charset="0"/>
      <p:regular r:id="rId43"/>
      <p:bold r:id="rId44"/>
      <p:italic r:id="rId45"/>
      <p:boldItalic r:id="rId46"/>
    </p:embeddedFont>
    <p:embeddedFont>
      <p:font typeface="Microsoft Yahei" pitchFamily="34" charset="-122"/>
      <p:regular r:id="rId47"/>
      <p:bold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9" roundtripDataSignature="AMtx7mhiSQitS8/r5vWdCpEDeLtdj8TII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636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7.fntdata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2.fntdata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8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49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122007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7" name="Google Shape;117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2" name="Google Shape;119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3" name="Google Shape;121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Google Shape;1221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2" name="Google Shape;122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8" name="Google Shape;123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Google Shape;1256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7" name="Google Shape;125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Google Shape;1274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5" name="Google Shape;127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Google Shape;1293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4" name="Google Shape;129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Google Shape;1329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0" name="Google Shape;133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0" name="Google Shape;10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Google Shape;1347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8" name="Google Shape;134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Google Shape;1363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4" name="Google Shape;136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Google Shape;1381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2" name="Google Shape;138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" name="Google Shape;140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4" name="Google Shape;140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2" name="Google Shape;141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3" name="Google Shape;141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Google Shape;1419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0" name="Google Shape;142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Google Shape;1428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9" name="Google Shape;1429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6" name="Google Shape;1436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1" name="Google Shape;1451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2" name="Google Shape;1452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9" name="Google Shape;1459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0" name="Google Shape;146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7" name="Google Shape;10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7" name="Google Shape;110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7" name="Google Shape;111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6" name="Google Shape;112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8" name="Google Shape;113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5" name="Google Shape;114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Google Shape;115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5" name="Google Shape;115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4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0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3.png"/><Relationship Id="rId4" Type="http://schemas.openxmlformats.org/officeDocument/2006/relationships/image" Target="../media/image11.gi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20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gi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4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0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5_Custom Layout">
  <p:cSld name="35_Custom Layout">
    <p:bg>
      <p:bgPr>
        <a:solidFill>
          <a:srgbClr val="82CAEB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1"/>
          <p:cNvSpPr/>
          <p:nvPr/>
        </p:nvSpPr>
        <p:spPr>
          <a:xfrm>
            <a:off x="-1320536" y="1146799"/>
            <a:ext cx="5219259" cy="1955610"/>
          </a:xfrm>
          <a:custGeom>
            <a:avLst/>
            <a:gdLst/>
            <a:ahLst/>
            <a:cxnLst/>
            <a:rect l="l" t="t" r="r" b="b"/>
            <a:pathLst>
              <a:path w="8548848" h="3398167" extrusionOk="0">
                <a:moveTo>
                  <a:pt x="0" y="0"/>
                </a:moveTo>
                <a:lnTo>
                  <a:pt x="8548848" y="0"/>
                </a:lnTo>
                <a:lnTo>
                  <a:pt x="8548848" y="3398167"/>
                </a:lnTo>
                <a:lnTo>
                  <a:pt x="0" y="33981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" name="Google Shape;19;p31"/>
          <p:cNvGrpSpPr/>
          <p:nvPr/>
        </p:nvGrpSpPr>
        <p:grpSpPr>
          <a:xfrm>
            <a:off x="1881195" y="389897"/>
            <a:ext cx="8699858" cy="2719173"/>
            <a:chOff x="0" y="0"/>
            <a:chExt cx="3812861" cy="1264268"/>
          </a:xfrm>
        </p:grpSpPr>
        <p:sp>
          <p:nvSpPr>
            <p:cNvPr id="20" name="Google Shape;20;p31"/>
            <p:cNvSpPr/>
            <p:nvPr/>
          </p:nvSpPr>
          <p:spPr>
            <a:xfrm>
              <a:off x="0" y="0"/>
              <a:ext cx="3812861" cy="1264268"/>
            </a:xfrm>
            <a:custGeom>
              <a:avLst/>
              <a:gdLst/>
              <a:ahLst/>
              <a:cxnLst/>
              <a:rect l="l" t="t" r="r" b="b"/>
              <a:pathLst>
                <a:path w="3812861" h="1264268" extrusionOk="0">
                  <a:moveTo>
                    <a:pt x="1906431" y="0"/>
                  </a:moveTo>
                  <a:cubicBezTo>
                    <a:pt x="853538" y="0"/>
                    <a:pt x="0" y="283016"/>
                    <a:pt x="0" y="632134"/>
                  </a:cubicBezTo>
                  <a:cubicBezTo>
                    <a:pt x="0" y="981252"/>
                    <a:pt x="853538" y="1264268"/>
                    <a:pt x="1906431" y="1264268"/>
                  </a:cubicBezTo>
                  <a:cubicBezTo>
                    <a:pt x="2959323" y="1264268"/>
                    <a:pt x="3812861" y="981252"/>
                    <a:pt x="3812861" y="632134"/>
                  </a:cubicBezTo>
                  <a:cubicBezTo>
                    <a:pt x="3812861" y="283016"/>
                    <a:pt x="2959323" y="0"/>
                    <a:pt x="1906431" y="0"/>
                  </a:cubicBezTo>
                  <a:close/>
                </a:path>
              </a:pathLst>
            </a:custGeom>
            <a:solidFill>
              <a:srgbClr val="4892DC"/>
            </a:solidFill>
            <a:ln w="9525" cap="sq" cmpd="sng">
              <a:solidFill>
                <a:srgbClr val="F4E4D8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31"/>
            <p:cNvSpPr txBox="1"/>
            <p:nvPr/>
          </p:nvSpPr>
          <p:spPr>
            <a:xfrm>
              <a:off x="357456" y="80425"/>
              <a:ext cx="3097950" cy="10653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" name="Google Shape;22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" name="Google Shape;24;p31"/>
          <p:cNvSpPr/>
          <p:nvPr/>
        </p:nvSpPr>
        <p:spPr>
          <a:xfrm>
            <a:off x="-1320536" y="3847807"/>
            <a:ext cx="4171522" cy="1563032"/>
          </a:xfrm>
          <a:custGeom>
            <a:avLst/>
            <a:gdLst/>
            <a:ahLst/>
            <a:cxnLst/>
            <a:rect l="l" t="t" r="r" b="b"/>
            <a:pathLst>
              <a:path w="6832715" h="2716004" extrusionOk="0">
                <a:moveTo>
                  <a:pt x="0" y="0"/>
                </a:moveTo>
                <a:lnTo>
                  <a:pt x="6832714" y="0"/>
                </a:lnTo>
                <a:lnTo>
                  <a:pt x="6832714" y="2716004"/>
                </a:lnTo>
                <a:lnTo>
                  <a:pt x="0" y="27160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31"/>
          <p:cNvSpPr/>
          <p:nvPr/>
        </p:nvSpPr>
        <p:spPr>
          <a:xfrm rot="484080" flipH="1">
            <a:off x="8285928" y="-166179"/>
            <a:ext cx="5405860" cy="2025528"/>
          </a:xfrm>
          <a:custGeom>
            <a:avLst/>
            <a:gdLst/>
            <a:ahLst/>
            <a:cxnLst/>
            <a:rect l="l" t="t" r="r" b="b"/>
            <a:pathLst>
              <a:path w="8854490" h="3519660" extrusionOk="0">
                <a:moveTo>
                  <a:pt x="8854490" y="0"/>
                </a:moveTo>
                <a:lnTo>
                  <a:pt x="0" y="0"/>
                </a:lnTo>
                <a:lnTo>
                  <a:pt x="0" y="3519660"/>
                </a:lnTo>
                <a:lnTo>
                  <a:pt x="8854490" y="3519660"/>
                </a:lnTo>
                <a:lnTo>
                  <a:pt x="885449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1"/>
          <p:cNvSpPr/>
          <p:nvPr/>
        </p:nvSpPr>
        <p:spPr>
          <a:xfrm>
            <a:off x="9173756" y="3766462"/>
            <a:ext cx="4605720" cy="1725723"/>
          </a:xfrm>
          <a:custGeom>
            <a:avLst/>
            <a:gdLst/>
            <a:ahLst/>
            <a:cxnLst/>
            <a:rect l="l" t="t" r="r" b="b"/>
            <a:pathLst>
              <a:path w="7543907" h="2998703" extrusionOk="0">
                <a:moveTo>
                  <a:pt x="0" y="0"/>
                </a:moveTo>
                <a:lnTo>
                  <a:pt x="7543907" y="0"/>
                </a:lnTo>
                <a:lnTo>
                  <a:pt x="7543907" y="2998704"/>
                </a:lnTo>
                <a:lnTo>
                  <a:pt x="0" y="29987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1"/>
          <p:cNvSpPr txBox="1">
            <a:spLocks noGrp="1"/>
          </p:cNvSpPr>
          <p:nvPr>
            <p:ph type="body" idx="1"/>
          </p:nvPr>
        </p:nvSpPr>
        <p:spPr>
          <a:xfrm>
            <a:off x="3431426" y="746484"/>
            <a:ext cx="5941174" cy="962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31"/>
          <p:cNvSpPr txBox="1">
            <a:spLocks noGrp="1"/>
          </p:cNvSpPr>
          <p:nvPr>
            <p:ph type="body" idx="2"/>
          </p:nvPr>
        </p:nvSpPr>
        <p:spPr>
          <a:xfrm>
            <a:off x="2561681" y="1665029"/>
            <a:ext cx="7338886" cy="962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30" name="Google Shape;30;p31"/>
          <p:cNvGrpSpPr/>
          <p:nvPr/>
        </p:nvGrpSpPr>
        <p:grpSpPr>
          <a:xfrm>
            <a:off x="3410954" y="3107107"/>
            <a:ext cx="5352046" cy="3334806"/>
            <a:chOff x="3410954" y="3107107"/>
            <a:chExt cx="5352046" cy="3334806"/>
          </a:xfrm>
        </p:grpSpPr>
        <p:pic>
          <p:nvPicPr>
            <p:cNvPr id="31" name="Google Shape;31;p31"/>
            <p:cNvPicPr preferRelativeResize="0"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0954" y="3107107"/>
              <a:ext cx="5352046" cy="33348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Google Shape;32;p31" descr="A blue and white logo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199293" y="5111185"/>
              <a:ext cx="381000" cy="381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Custom Layout">
  <p:cSld name="22_Custom Layout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64" name="Google Shape;164;p40"/>
          <p:cNvGrpSpPr/>
          <p:nvPr/>
        </p:nvGrpSpPr>
        <p:grpSpPr>
          <a:xfrm>
            <a:off x="502236" y="661032"/>
            <a:ext cx="12153175" cy="5653366"/>
            <a:chOff x="1151164" y="926340"/>
            <a:chExt cx="17136836" cy="9173116"/>
          </a:xfrm>
        </p:grpSpPr>
        <p:grpSp>
          <p:nvGrpSpPr>
            <p:cNvPr id="165" name="Google Shape;165;p40"/>
            <p:cNvGrpSpPr/>
            <p:nvPr/>
          </p:nvGrpSpPr>
          <p:grpSpPr>
            <a:xfrm>
              <a:off x="1151164" y="2830728"/>
              <a:ext cx="15985671" cy="6427572"/>
              <a:chOff x="0" y="-28575"/>
              <a:chExt cx="4210218" cy="1692858"/>
            </a:xfrm>
          </p:grpSpPr>
          <p:sp>
            <p:nvSpPr>
              <p:cNvPr id="166" name="Google Shape;166;p40"/>
              <p:cNvSpPr/>
              <p:nvPr/>
            </p:nvSpPr>
            <p:spPr>
              <a:xfrm>
                <a:off x="0" y="0"/>
                <a:ext cx="4210218" cy="1664283"/>
              </a:xfrm>
              <a:custGeom>
                <a:avLst/>
                <a:gdLst/>
                <a:ahLst/>
                <a:cxnLst/>
                <a:rect l="l" t="t" r="r" b="b"/>
                <a:pathLst>
                  <a:path w="4210218" h="1664283" extrusionOk="0">
                    <a:moveTo>
                      <a:pt x="0" y="0"/>
                    </a:moveTo>
                    <a:lnTo>
                      <a:pt x="4210218" y="0"/>
                    </a:lnTo>
                    <a:lnTo>
                      <a:pt x="4210218" y="1664283"/>
                    </a:lnTo>
                    <a:lnTo>
                      <a:pt x="0" y="1664283"/>
                    </a:lnTo>
                    <a:close/>
                  </a:path>
                </a:pathLst>
              </a:custGeom>
              <a:solidFill>
                <a:srgbClr val="FFFFFF"/>
              </a:solidFill>
              <a:ln w="57150" cap="sq" cmpd="sng">
                <a:solidFill>
                  <a:srgbClr val="CFCF5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40"/>
              <p:cNvSpPr txBox="1"/>
              <p:nvPr/>
            </p:nvSpPr>
            <p:spPr>
              <a:xfrm>
                <a:off x="0" y="-28575"/>
                <a:ext cx="4210218" cy="16928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22363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8" name="Google Shape;168;p40"/>
            <p:cNvGrpSpPr/>
            <p:nvPr/>
          </p:nvGrpSpPr>
          <p:grpSpPr>
            <a:xfrm rot="88316">
              <a:off x="5597854" y="1284271"/>
              <a:ext cx="8457720" cy="2466786"/>
              <a:chOff x="0" y="-38100"/>
              <a:chExt cx="2429294" cy="708530"/>
            </a:xfrm>
          </p:grpSpPr>
          <p:sp>
            <p:nvSpPr>
              <p:cNvPr id="169" name="Google Shape;169;p40"/>
              <p:cNvSpPr/>
              <p:nvPr/>
            </p:nvSpPr>
            <p:spPr>
              <a:xfrm>
                <a:off x="0" y="0"/>
                <a:ext cx="2429294" cy="670430"/>
              </a:xfrm>
              <a:custGeom>
                <a:avLst/>
                <a:gdLst/>
                <a:ahLst/>
                <a:cxnLst/>
                <a:rect l="l" t="t" r="r" b="b"/>
                <a:pathLst>
                  <a:path w="2429294" h="670430" extrusionOk="0">
                    <a:moveTo>
                      <a:pt x="0" y="0"/>
                    </a:moveTo>
                    <a:lnTo>
                      <a:pt x="2429294" y="0"/>
                    </a:lnTo>
                    <a:lnTo>
                      <a:pt x="2429294" y="670430"/>
                    </a:lnTo>
                    <a:lnTo>
                      <a:pt x="0" y="670430"/>
                    </a:lnTo>
                    <a:close/>
                  </a:path>
                </a:pathLst>
              </a:custGeom>
              <a:solidFill>
                <a:srgbClr val="5091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70;p40"/>
              <p:cNvSpPr txBox="1"/>
              <p:nvPr/>
            </p:nvSpPr>
            <p:spPr>
              <a:xfrm>
                <a:off x="0" y="-38100"/>
                <a:ext cx="2429294" cy="7085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4900" tIns="54900" rIns="54900" bIns="549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24181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1" name="Google Shape;171;p40"/>
            <p:cNvGrpSpPr/>
            <p:nvPr/>
          </p:nvGrpSpPr>
          <p:grpSpPr>
            <a:xfrm rot="-959">
              <a:off x="5126010" y="927520"/>
              <a:ext cx="8457720" cy="2466786"/>
              <a:chOff x="0" y="-38100"/>
              <a:chExt cx="2429294" cy="708530"/>
            </a:xfrm>
          </p:grpSpPr>
          <p:sp>
            <p:nvSpPr>
              <p:cNvPr id="172" name="Google Shape;172;p40"/>
              <p:cNvSpPr/>
              <p:nvPr/>
            </p:nvSpPr>
            <p:spPr>
              <a:xfrm>
                <a:off x="0" y="0"/>
                <a:ext cx="2429294" cy="670430"/>
              </a:xfrm>
              <a:custGeom>
                <a:avLst/>
                <a:gdLst/>
                <a:ahLst/>
                <a:cxnLst/>
                <a:rect l="l" t="t" r="r" b="b"/>
                <a:pathLst>
                  <a:path w="2429294" h="670430" extrusionOk="0">
                    <a:moveTo>
                      <a:pt x="0" y="0"/>
                    </a:moveTo>
                    <a:lnTo>
                      <a:pt x="2429294" y="0"/>
                    </a:lnTo>
                    <a:lnTo>
                      <a:pt x="2429294" y="670430"/>
                    </a:lnTo>
                    <a:lnTo>
                      <a:pt x="0" y="670430"/>
                    </a:lnTo>
                    <a:close/>
                  </a:path>
                </a:pathLst>
              </a:custGeom>
              <a:solidFill>
                <a:srgbClr val="3CB9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40"/>
              <p:cNvSpPr txBox="1"/>
              <p:nvPr/>
            </p:nvSpPr>
            <p:spPr>
              <a:xfrm>
                <a:off x="0" y="-38100"/>
                <a:ext cx="2429294" cy="7085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4900" tIns="54900" rIns="54900" bIns="549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24181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4" name="Google Shape;174;p40"/>
            <p:cNvSpPr/>
            <p:nvPr/>
          </p:nvSpPr>
          <p:spPr>
            <a:xfrm rot="5401535">
              <a:off x="5549043" y="582622"/>
              <a:ext cx="2370727" cy="3264340"/>
            </a:xfrm>
            <a:custGeom>
              <a:avLst/>
              <a:gdLst/>
              <a:ahLst/>
              <a:cxnLst/>
              <a:rect l="l" t="t" r="r" b="b"/>
              <a:pathLst>
                <a:path w="2370727" h="3264340" extrusionOk="0">
                  <a:moveTo>
                    <a:pt x="0" y="0"/>
                  </a:moveTo>
                  <a:lnTo>
                    <a:pt x="2370727" y="0"/>
                  </a:lnTo>
                  <a:lnTo>
                    <a:pt x="2370727" y="3264341"/>
                  </a:lnTo>
                  <a:lnTo>
                    <a:pt x="0" y="326434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40"/>
            <p:cNvSpPr/>
            <p:nvPr/>
          </p:nvSpPr>
          <p:spPr>
            <a:xfrm rot="-1062897">
              <a:off x="15737857" y="7617374"/>
              <a:ext cx="2271034" cy="2188451"/>
            </a:xfrm>
            <a:custGeom>
              <a:avLst/>
              <a:gdLst/>
              <a:ahLst/>
              <a:cxnLst/>
              <a:rect l="l" t="t" r="r" b="b"/>
              <a:pathLst>
                <a:path w="2271034" h="2188451" extrusionOk="0">
                  <a:moveTo>
                    <a:pt x="0" y="0"/>
                  </a:moveTo>
                  <a:lnTo>
                    <a:pt x="2271034" y="0"/>
                  </a:lnTo>
                  <a:lnTo>
                    <a:pt x="2271034" y="2188451"/>
                  </a:lnTo>
                  <a:lnTo>
                    <a:pt x="0" y="218845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40"/>
            <p:cNvSpPr/>
            <p:nvPr/>
          </p:nvSpPr>
          <p:spPr>
            <a:xfrm>
              <a:off x="3854261" y="1834914"/>
              <a:ext cx="2387161" cy="2335078"/>
            </a:xfrm>
            <a:custGeom>
              <a:avLst/>
              <a:gdLst/>
              <a:ahLst/>
              <a:cxnLst/>
              <a:rect l="l" t="t" r="r" b="b"/>
              <a:pathLst>
                <a:path w="2387161" h="2335078" extrusionOk="0">
                  <a:moveTo>
                    <a:pt x="0" y="0"/>
                  </a:moveTo>
                  <a:lnTo>
                    <a:pt x="2387162" y="0"/>
                  </a:lnTo>
                  <a:lnTo>
                    <a:pt x="2387162" y="2335078"/>
                  </a:lnTo>
                  <a:lnTo>
                    <a:pt x="0" y="233507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7" name="Google Shape;177;p40"/>
          <p:cNvSpPr txBox="1">
            <a:spLocks noGrp="1"/>
          </p:cNvSpPr>
          <p:nvPr>
            <p:ph type="body" idx="1"/>
          </p:nvPr>
        </p:nvSpPr>
        <p:spPr>
          <a:xfrm>
            <a:off x="3538145" y="933415"/>
            <a:ext cx="5198544" cy="1058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8" name="Google Shape;178;p40"/>
          <p:cNvSpPr txBox="1">
            <a:spLocks noGrp="1"/>
          </p:cNvSpPr>
          <p:nvPr>
            <p:ph type="body" idx="2"/>
          </p:nvPr>
        </p:nvSpPr>
        <p:spPr>
          <a:xfrm>
            <a:off x="838200" y="2622597"/>
            <a:ext cx="10094843" cy="2723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Custom Layout">
  <p:cSld name="10_Custom Layout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83" name="Google Shape;183;p41" descr="A group of kids sitting on a cloud with a computer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5343" y="2259804"/>
            <a:ext cx="3877941" cy="3702846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41"/>
          <p:cNvSpPr txBox="1">
            <a:spLocks noGrp="1"/>
          </p:cNvSpPr>
          <p:nvPr>
            <p:ph type="body" idx="1"/>
          </p:nvPr>
        </p:nvSpPr>
        <p:spPr>
          <a:xfrm>
            <a:off x="588601" y="696448"/>
            <a:ext cx="6191021" cy="1058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5C99"/>
              </a:buClr>
              <a:buSzPts val="4000"/>
              <a:buNone/>
              <a:defRPr sz="4000" b="1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5" name="Google Shape;185;p41"/>
          <p:cNvSpPr txBox="1">
            <a:spLocks noGrp="1"/>
          </p:cNvSpPr>
          <p:nvPr>
            <p:ph type="body" idx="2"/>
          </p:nvPr>
        </p:nvSpPr>
        <p:spPr>
          <a:xfrm>
            <a:off x="4183285" y="2014805"/>
            <a:ext cx="7170515" cy="3414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4_Custom Layout">
  <p:cSld name="54_Custom Layout">
    <p:bg>
      <p:bgPr>
        <a:blipFill>
          <a:blip r:embed="rId2">
            <a:alphaModFix amt="97000"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2"/>
          <p:cNvSpPr txBox="1">
            <a:spLocks noGrp="1"/>
          </p:cNvSpPr>
          <p:nvPr>
            <p:ph type="title"/>
          </p:nvPr>
        </p:nvSpPr>
        <p:spPr>
          <a:xfrm>
            <a:off x="838200" y="57984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5C99"/>
              </a:buClr>
              <a:buSzPts val="4400"/>
              <a:buFont typeface="Arial"/>
              <a:buNone/>
              <a:defRPr b="1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91" name="Google Shape;191;p42"/>
          <p:cNvGrpSpPr/>
          <p:nvPr/>
        </p:nvGrpSpPr>
        <p:grpSpPr>
          <a:xfrm>
            <a:off x="620490" y="1667732"/>
            <a:ext cx="2549168" cy="4343400"/>
            <a:chOff x="620490" y="1667732"/>
            <a:chExt cx="2549168" cy="4343400"/>
          </a:xfrm>
        </p:grpSpPr>
        <p:sp>
          <p:nvSpPr>
            <p:cNvPr id="192" name="Google Shape;192;p42"/>
            <p:cNvSpPr/>
            <p:nvPr/>
          </p:nvSpPr>
          <p:spPr>
            <a:xfrm>
              <a:off x="620490" y="2434073"/>
              <a:ext cx="2549168" cy="3577059"/>
            </a:xfrm>
            <a:custGeom>
              <a:avLst/>
              <a:gdLst/>
              <a:ahLst/>
              <a:cxnLst/>
              <a:rect l="l" t="t" r="r" b="b"/>
              <a:pathLst>
                <a:path w="211" h="298" extrusionOk="0">
                  <a:moveTo>
                    <a:pt x="193" y="298"/>
                  </a:moveTo>
                  <a:cubicBezTo>
                    <a:pt x="17" y="298"/>
                    <a:pt x="17" y="298"/>
                    <a:pt x="17" y="298"/>
                  </a:cubicBezTo>
                  <a:cubicBezTo>
                    <a:pt x="8" y="298"/>
                    <a:pt x="0" y="290"/>
                    <a:pt x="0" y="28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203" y="0"/>
                    <a:pt x="211" y="8"/>
                    <a:pt x="211" y="18"/>
                  </a:cubicBezTo>
                  <a:cubicBezTo>
                    <a:pt x="211" y="280"/>
                    <a:pt x="211" y="280"/>
                    <a:pt x="211" y="280"/>
                  </a:cubicBezTo>
                  <a:cubicBezTo>
                    <a:pt x="211" y="290"/>
                    <a:pt x="203" y="298"/>
                    <a:pt x="193" y="29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7843"/>
                </a:srgbClr>
              </a:outerShdw>
            </a:effectLst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42"/>
            <p:cNvSpPr/>
            <p:nvPr/>
          </p:nvSpPr>
          <p:spPr>
            <a:xfrm>
              <a:off x="833254" y="3744530"/>
              <a:ext cx="2199839" cy="1998666"/>
            </a:xfrm>
            <a:custGeom>
              <a:avLst/>
              <a:gdLst/>
              <a:ahLst/>
              <a:cxnLst/>
              <a:rect l="l" t="t" r="r" b="b"/>
              <a:pathLst>
                <a:path w="189" h="174" extrusionOk="0">
                  <a:moveTo>
                    <a:pt x="176" y="174"/>
                  </a:moveTo>
                  <a:cubicBezTo>
                    <a:pt x="13" y="174"/>
                    <a:pt x="13" y="174"/>
                    <a:pt x="13" y="174"/>
                  </a:cubicBezTo>
                  <a:cubicBezTo>
                    <a:pt x="6" y="174"/>
                    <a:pt x="0" y="168"/>
                    <a:pt x="0" y="16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83" y="0"/>
                    <a:pt x="189" y="5"/>
                    <a:pt x="189" y="12"/>
                  </a:cubicBezTo>
                  <a:cubicBezTo>
                    <a:pt x="189" y="161"/>
                    <a:pt x="189" y="161"/>
                    <a:pt x="189" y="161"/>
                  </a:cubicBezTo>
                  <a:cubicBezTo>
                    <a:pt x="189" y="168"/>
                    <a:pt x="183" y="174"/>
                    <a:pt x="176" y="1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4" name="Google Shape;194;p42"/>
            <p:cNvGrpSpPr/>
            <p:nvPr/>
          </p:nvGrpSpPr>
          <p:grpSpPr>
            <a:xfrm>
              <a:off x="1123059" y="1667732"/>
              <a:ext cx="1610216" cy="1610215"/>
              <a:chOff x="4846189" y="4403320"/>
              <a:chExt cx="2767483" cy="2767482"/>
            </a:xfrm>
          </p:grpSpPr>
          <p:pic>
            <p:nvPicPr>
              <p:cNvPr id="195" name="Google Shape;195;p42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846189" y="4403320"/>
                <a:ext cx="2767483" cy="276748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96" name="Google Shape;196;p42"/>
              <p:cNvSpPr/>
              <p:nvPr/>
            </p:nvSpPr>
            <p:spPr>
              <a:xfrm>
                <a:off x="5476951" y="4808068"/>
                <a:ext cx="1532566" cy="153296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00" tIns="45700" rIns="91400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97" name="Google Shape;197;p42"/>
          <p:cNvGrpSpPr/>
          <p:nvPr/>
        </p:nvGrpSpPr>
        <p:grpSpPr>
          <a:xfrm>
            <a:off x="3308866" y="1667732"/>
            <a:ext cx="2549168" cy="4343400"/>
            <a:chOff x="7425579" y="5029200"/>
            <a:chExt cx="5098336" cy="8686800"/>
          </a:xfrm>
        </p:grpSpPr>
        <p:sp>
          <p:nvSpPr>
            <p:cNvPr id="198" name="Google Shape;198;p42"/>
            <p:cNvSpPr/>
            <p:nvPr/>
          </p:nvSpPr>
          <p:spPr>
            <a:xfrm>
              <a:off x="7425579" y="6561882"/>
              <a:ext cx="5098336" cy="7154118"/>
            </a:xfrm>
            <a:custGeom>
              <a:avLst/>
              <a:gdLst/>
              <a:ahLst/>
              <a:cxnLst/>
              <a:rect l="l" t="t" r="r" b="b"/>
              <a:pathLst>
                <a:path w="211" h="298" extrusionOk="0">
                  <a:moveTo>
                    <a:pt x="193" y="298"/>
                  </a:moveTo>
                  <a:cubicBezTo>
                    <a:pt x="17" y="298"/>
                    <a:pt x="17" y="298"/>
                    <a:pt x="17" y="298"/>
                  </a:cubicBezTo>
                  <a:cubicBezTo>
                    <a:pt x="8" y="298"/>
                    <a:pt x="0" y="290"/>
                    <a:pt x="0" y="28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203" y="0"/>
                    <a:pt x="211" y="8"/>
                    <a:pt x="211" y="18"/>
                  </a:cubicBezTo>
                  <a:cubicBezTo>
                    <a:pt x="211" y="280"/>
                    <a:pt x="211" y="280"/>
                    <a:pt x="211" y="280"/>
                  </a:cubicBezTo>
                  <a:cubicBezTo>
                    <a:pt x="211" y="290"/>
                    <a:pt x="203" y="298"/>
                    <a:pt x="193" y="2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7843"/>
                </a:srgbClr>
              </a:outerShdw>
            </a:effectLst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42"/>
            <p:cNvSpPr/>
            <p:nvPr/>
          </p:nvSpPr>
          <p:spPr>
            <a:xfrm>
              <a:off x="7713387" y="9183883"/>
              <a:ext cx="4522716" cy="4193794"/>
            </a:xfrm>
            <a:custGeom>
              <a:avLst/>
              <a:gdLst/>
              <a:ahLst/>
              <a:cxnLst/>
              <a:rect l="l" t="t" r="r" b="b"/>
              <a:pathLst>
                <a:path w="189" h="174" extrusionOk="0">
                  <a:moveTo>
                    <a:pt x="176" y="174"/>
                  </a:moveTo>
                  <a:cubicBezTo>
                    <a:pt x="13" y="174"/>
                    <a:pt x="13" y="174"/>
                    <a:pt x="13" y="174"/>
                  </a:cubicBezTo>
                  <a:cubicBezTo>
                    <a:pt x="6" y="174"/>
                    <a:pt x="0" y="168"/>
                    <a:pt x="0" y="16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83" y="0"/>
                    <a:pt x="189" y="5"/>
                    <a:pt x="189" y="12"/>
                  </a:cubicBezTo>
                  <a:cubicBezTo>
                    <a:pt x="189" y="161"/>
                    <a:pt x="189" y="161"/>
                    <a:pt x="189" y="161"/>
                  </a:cubicBezTo>
                  <a:cubicBezTo>
                    <a:pt x="189" y="168"/>
                    <a:pt x="183" y="174"/>
                    <a:pt x="176" y="1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7843"/>
                </a:srgbClr>
              </a:outerShdw>
            </a:effectLst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00" name="Google Shape;200;p42"/>
            <p:cNvGrpSpPr/>
            <p:nvPr/>
          </p:nvGrpSpPr>
          <p:grpSpPr>
            <a:xfrm>
              <a:off x="8199437" y="5029200"/>
              <a:ext cx="3220430" cy="3220433"/>
              <a:chOff x="4809149" y="7312703"/>
              <a:chExt cx="2767482" cy="2767484"/>
            </a:xfrm>
          </p:grpSpPr>
          <p:pic>
            <p:nvPicPr>
              <p:cNvPr id="201" name="Google Shape;201;p42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809149" y="7312703"/>
                <a:ext cx="2767482" cy="276748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7843"/>
                  </a:srgbClr>
                </a:outerShdw>
              </a:effectLst>
            </p:spPr>
          </p:pic>
          <p:sp>
            <p:nvSpPr>
              <p:cNvPr id="202" name="Google Shape;202;p42"/>
              <p:cNvSpPr/>
              <p:nvPr/>
            </p:nvSpPr>
            <p:spPr>
              <a:xfrm>
                <a:off x="5463742" y="7701495"/>
                <a:ext cx="1532568" cy="1532969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7843"/>
                  </a:srgbClr>
                </a:outerShdw>
              </a:effectLst>
            </p:spPr>
            <p:txBody>
              <a:bodyPr spcFirstLastPara="1" wrap="square" lIns="91400" tIns="45700" rIns="91400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03" name="Google Shape;203;p42"/>
              <p:cNvGrpSpPr/>
              <p:nvPr/>
            </p:nvGrpSpPr>
            <p:grpSpPr>
              <a:xfrm>
                <a:off x="5845580" y="8077200"/>
                <a:ext cx="753657" cy="634028"/>
                <a:chOff x="14419263" y="7734300"/>
                <a:chExt cx="600075" cy="504825"/>
              </a:xfrm>
            </p:grpSpPr>
            <p:sp>
              <p:nvSpPr>
                <p:cNvPr id="204" name="Google Shape;204;p42"/>
                <p:cNvSpPr/>
                <p:nvPr/>
              </p:nvSpPr>
              <p:spPr>
                <a:xfrm>
                  <a:off x="14905038" y="8210550"/>
                  <a:ext cx="114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3" extrusionOk="0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2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2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5" name="Google Shape;205;p42"/>
                <p:cNvSpPr/>
                <p:nvPr/>
              </p:nvSpPr>
              <p:spPr>
                <a:xfrm>
                  <a:off x="14743113" y="8210550"/>
                  <a:ext cx="123825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3" extrusionOk="0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1"/>
                        <a:pt x="13" y="2"/>
                      </a:cubicBezTo>
                      <a:cubicBezTo>
                        <a:pt x="13" y="2"/>
                        <a:pt x="13" y="3"/>
                        <a:pt x="1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6" name="Google Shape;206;p42"/>
                <p:cNvSpPr/>
                <p:nvPr/>
              </p:nvSpPr>
              <p:spPr>
                <a:xfrm>
                  <a:off x="14581188" y="8210550"/>
                  <a:ext cx="13335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3" extrusionOk="0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1"/>
                        <a:pt x="14" y="2"/>
                      </a:cubicBezTo>
                      <a:cubicBezTo>
                        <a:pt x="14" y="2"/>
                        <a:pt x="13" y="3"/>
                        <a:pt x="12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207;p42"/>
                <p:cNvSpPr/>
                <p:nvPr/>
              </p:nvSpPr>
              <p:spPr>
                <a:xfrm>
                  <a:off x="14905038" y="8162925"/>
                  <a:ext cx="114300" cy="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2" extrusionOk="0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0"/>
                        <a:pt x="12" y="1"/>
                      </a:cubicBezTo>
                      <a:cubicBezTo>
                        <a:pt x="12" y="2"/>
                        <a:pt x="12" y="2"/>
                        <a:pt x="1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1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8" name="Google Shape;208;p42"/>
                <p:cNvSpPr/>
                <p:nvPr/>
              </p:nvSpPr>
              <p:spPr>
                <a:xfrm>
                  <a:off x="14743113" y="8162925"/>
                  <a:ext cx="123825" cy="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" extrusionOk="0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0"/>
                        <a:pt x="13" y="1"/>
                      </a:cubicBezTo>
                      <a:cubicBezTo>
                        <a:pt x="13" y="2"/>
                        <a:pt x="13" y="2"/>
                        <a:pt x="12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209;p42"/>
                <p:cNvSpPr/>
                <p:nvPr/>
              </p:nvSpPr>
              <p:spPr>
                <a:xfrm>
                  <a:off x="14581188" y="8162925"/>
                  <a:ext cx="133350" cy="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2" extrusionOk="0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0"/>
                        <a:pt x="14" y="1"/>
                      </a:cubicBezTo>
                      <a:cubicBezTo>
                        <a:pt x="14" y="2"/>
                        <a:pt x="13" y="2"/>
                        <a:pt x="1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0" name="Google Shape;210;p42"/>
                <p:cNvSpPr/>
                <p:nvPr/>
              </p:nvSpPr>
              <p:spPr>
                <a:xfrm>
                  <a:off x="14905038" y="8105775"/>
                  <a:ext cx="114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3" extrusionOk="0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2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2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" name="Google Shape;211;p42"/>
                <p:cNvSpPr/>
                <p:nvPr/>
              </p:nvSpPr>
              <p:spPr>
                <a:xfrm>
                  <a:off x="14743113" y="8105775"/>
                  <a:ext cx="123825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3" extrusionOk="0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1"/>
                        <a:pt x="13" y="2"/>
                      </a:cubicBezTo>
                      <a:cubicBezTo>
                        <a:pt x="13" y="2"/>
                        <a:pt x="13" y="3"/>
                        <a:pt x="1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" name="Google Shape;212;p42"/>
                <p:cNvSpPr/>
                <p:nvPr/>
              </p:nvSpPr>
              <p:spPr>
                <a:xfrm>
                  <a:off x="14581188" y="8105775"/>
                  <a:ext cx="13335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3" extrusionOk="0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1"/>
                        <a:pt x="14" y="2"/>
                      </a:cubicBezTo>
                      <a:cubicBezTo>
                        <a:pt x="14" y="2"/>
                        <a:pt x="13" y="3"/>
                        <a:pt x="12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" name="Google Shape;213;p42"/>
                <p:cNvSpPr/>
                <p:nvPr/>
              </p:nvSpPr>
              <p:spPr>
                <a:xfrm>
                  <a:off x="14905038" y="8058150"/>
                  <a:ext cx="114300" cy="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2" extrusionOk="0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0"/>
                        <a:pt x="12" y="1"/>
                      </a:cubicBezTo>
                      <a:cubicBezTo>
                        <a:pt x="12" y="2"/>
                        <a:pt x="12" y="2"/>
                        <a:pt x="1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1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" name="Google Shape;214;p42"/>
                <p:cNvSpPr/>
                <p:nvPr/>
              </p:nvSpPr>
              <p:spPr>
                <a:xfrm>
                  <a:off x="14743113" y="8058150"/>
                  <a:ext cx="123825" cy="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" extrusionOk="0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0"/>
                        <a:pt x="13" y="1"/>
                      </a:cubicBezTo>
                      <a:cubicBezTo>
                        <a:pt x="13" y="2"/>
                        <a:pt x="13" y="2"/>
                        <a:pt x="12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" name="Google Shape;215;p42"/>
                <p:cNvSpPr/>
                <p:nvPr/>
              </p:nvSpPr>
              <p:spPr>
                <a:xfrm>
                  <a:off x="14581188" y="8058150"/>
                  <a:ext cx="133350" cy="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2" extrusionOk="0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0"/>
                        <a:pt x="14" y="1"/>
                      </a:cubicBezTo>
                      <a:cubicBezTo>
                        <a:pt x="14" y="2"/>
                        <a:pt x="13" y="2"/>
                        <a:pt x="1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6" name="Google Shape;216;p42"/>
                <p:cNvSpPr/>
                <p:nvPr/>
              </p:nvSpPr>
              <p:spPr>
                <a:xfrm>
                  <a:off x="14905038" y="8001000"/>
                  <a:ext cx="114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3" extrusionOk="0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1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7" name="Google Shape;217;p42"/>
                <p:cNvSpPr/>
                <p:nvPr/>
              </p:nvSpPr>
              <p:spPr>
                <a:xfrm>
                  <a:off x="14743113" y="8001000"/>
                  <a:ext cx="123825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3" extrusionOk="0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1"/>
                        <a:pt x="13" y="1"/>
                      </a:cubicBezTo>
                      <a:cubicBezTo>
                        <a:pt x="13" y="2"/>
                        <a:pt x="13" y="3"/>
                        <a:pt x="1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1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8" name="Google Shape;218;p42"/>
                <p:cNvSpPr/>
                <p:nvPr/>
              </p:nvSpPr>
              <p:spPr>
                <a:xfrm>
                  <a:off x="14581188" y="8001000"/>
                  <a:ext cx="13335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3" extrusionOk="0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1"/>
                        <a:pt x="14" y="1"/>
                      </a:cubicBezTo>
                      <a:cubicBezTo>
                        <a:pt x="14" y="2"/>
                        <a:pt x="13" y="3"/>
                        <a:pt x="12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0" y="2"/>
                        <a:pt x="0" y="1"/>
                      </a:cubicBezTo>
                      <a:cubicBezTo>
                        <a:pt x="0" y="1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9" name="Google Shape;219;p42"/>
                <p:cNvSpPr/>
                <p:nvPr/>
              </p:nvSpPr>
              <p:spPr>
                <a:xfrm>
                  <a:off x="14905038" y="7953375"/>
                  <a:ext cx="114300" cy="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2" extrusionOk="0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0"/>
                        <a:pt x="12" y="1"/>
                      </a:cubicBezTo>
                      <a:cubicBezTo>
                        <a:pt x="12" y="2"/>
                        <a:pt x="12" y="2"/>
                        <a:pt x="1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1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220;p42"/>
                <p:cNvSpPr/>
                <p:nvPr/>
              </p:nvSpPr>
              <p:spPr>
                <a:xfrm>
                  <a:off x="14581188" y="7953375"/>
                  <a:ext cx="133350" cy="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2" extrusionOk="0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0"/>
                        <a:pt x="14" y="1"/>
                      </a:cubicBezTo>
                      <a:cubicBezTo>
                        <a:pt x="14" y="2"/>
                        <a:pt x="13" y="2"/>
                        <a:pt x="1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1" name="Google Shape;221;p42"/>
                <p:cNvSpPr/>
                <p:nvPr/>
              </p:nvSpPr>
              <p:spPr>
                <a:xfrm>
                  <a:off x="14905038" y="7896225"/>
                  <a:ext cx="114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3" extrusionOk="0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1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222;p42"/>
                <p:cNvSpPr/>
                <p:nvPr/>
              </p:nvSpPr>
              <p:spPr>
                <a:xfrm>
                  <a:off x="14905038" y="7848600"/>
                  <a:ext cx="114300" cy="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2" extrusionOk="0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0"/>
                        <a:pt x="12" y="1"/>
                      </a:cubicBezTo>
                      <a:cubicBezTo>
                        <a:pt x="12" y="2"/>
                        <a:pt x="12" y="2"/>
                        <a:pt x="1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1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" name="Google Shape;223;p42"/>
                <p:cNvSpPr/>
                <p:nvPr/>
              </p:nvSpPr>
              <p:spPr>
                <a:xfrm>
                  <a:off x="14905038" y="7791450"/>
                  <a:ext cx="114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3" extrusionOk="0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1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" name="Google Shape;224;p42"/>
                <p:cNvSpPr/>
                <p:nvPr/>
              </p:nvSpPr>
              <p:spPr>
                <a:xfrm>
                  <a:off x="14419263" y="8210550"/>
                  <a:ext cx="123825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3" extrusionOk="0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1"/>
                        <a:pt x="13" y="2"/>
                      </a:cubicBezTo>
                      <a:cubicBezTo>
                        <a:pt x="13" y="2"/>
                        <a:pt x="12" y="3"/>
                        <a:pt x="11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" name="Google Shape;225;p42"/>
                <p:cNvSpPr/>
                <p:nvPr/>
              </p:nvSpPr>
              <p:spPr>
                <a:xfrm>
                  <a:off x="14419263" y="8162925"/>
                  <a:ext cx="123825" cy="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" extrusionOk="0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0"/>
                        <a:pt x="13" y="1"/>
                      </a:cubicBezTo>
                      <a:cubicBezTo>
                        <a:pt x="13" y="2"/>
                        <a:pt x="12" y="2"/>
                        <a:pt x="11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" name="Google Shape;226;p42"/>
                <p:cNvSpPr/>
                <p:nvPr/>
              </p:nvSpPr>
              <p:spPr>
                <a:xfrm>
                  <a:off x="14419263" y="8105775"/>
                  <a:ext cx="123825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3" extrusionOk="0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1"/>
                        <a:pt x="13" y="2"/>
                      </a:cubicBezTo>
                      <a:cubicBezTo>
                        <a:pt x="13" y="2"/>
                        <a:pt x="12" y="3"/>
                        <a:pt x="11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" name="Google Shape;227;p42"/>
                <p:cNvSpPr/>
                <p:nvPr/>
              </p:nvSpPr>
              <p:spPr>
                <a:xfrm>
                  <a:off x="14419263" y="8058150"/>
                  <a:ext cx="123825" cy="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" extrusionOk="0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0"/>
                        <a:pt x="13" y="1"/>
                      </a:cubicBezTo>
                      <a:cubicBezTo>
                        <a:pt x="13" y="2"/>
                        <a:pt x="12" y="2"/>
                        <a:pt x="11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" name="Google Shape;228;p42"/>
                <p:cNvSpPr/>
                <p:nvPr/>
              </p:nvSpPr>
              <p:spPr>
                <a:xfrm>
                  <a:off x="14419263" y="8001000"/>
                  <a:ext cx="123825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3" extrusionOk="0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1"/>
                        <a:pt x="13" y="1"/>
                      </a:cubicBezTo>
                      <a:cubicBezTo>
                        <a:pt x="13" y="2"/>
                        <a:pt x="12" y="3"/>
                        <a:pt x="11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1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" name="Google Shape;229;p42"/>
                <p:cNvSpPr/>
                <p:nvPr/>
              </p:nvSpPr>
              <p:spPr>
                <a:xfrm>
                  <a:off x="14590713" y="7896225"/>
                  <a:ext cx="114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3" extrusionOk="0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0"/>
                        <a:pt x="12" y="1"/>
                        <a:pt x="12" y="1"/>
                      </a:cubicBezTo>
                      <a:cubicBezTo>
                        <a:pt x="12" y="2"/>
                        <a:pt x="11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" name="Google Shape;230;p42"/>
                <p:cNvSpPr/>
                <p:nvPr/>
              </p:nvSpPr>
              <p:spPr>
                <a:xfrm>
                  <a:off x="14590713" y="7839075"/>
                  <a:ext cx="114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3" extrusionOk="0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0"/>
                        <a:pt x="12" y="1"/>
                        <a:pt x="12" y="2"/>
                      </a:cubicBezTo>
                      <a:cubicBezTo>
                        <a:pt x="12" y="3"/>
                        <a:pt x="11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3"/>
                        <a:pt x="0" y="2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" name="Google Shape;231;p42"/>
                <p:cNvSpPr/>
                <p:nvPr/>
              </p:nvSpPr>
              <p:spPr>
                <a:xfrm>
                  <a:off x="14590713" y="7791450"/>
                  <a:ext cx="114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3" extrusionOk="0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0"/>
                        <a:pt x="12" y="1"/>
                        <a:pt x="12" y="1"/>
                      </a:cubicBezTo>
                      <a:cubicBezTo>
                        <a:pt x="12" y="2"/>
                        <a:pt x="11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2" name="Google Shape;232;p42"/>
                <p:cNvSpPr/>
                <p:nvPr/>
              </p:nvSpPr>
              <p:spPr>
                <a:xfrm>
                  <a:off x="14590713" y="7734300"/>
                  <a:ext cx="1143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3" extrusionOk="0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0"/>
                        <a:pt x="12" y="1"/>
                        <a:pt x="12" y="2"/>
                      </a:cubicBezTo>
                      <a:cubicBezTo>
                        <a:pt x="12" y="3"/>
                        <a:pt x="11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3"/>
                        <a:pt x="0" y="2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7843"/>
                    </a:srgbClr>
                  </a:outerShdw>
                </a:effectLst>
              </p:spPr>
              <p:txBody>
                <a:bodyPr spcFirstLastPara="1" wrap="square" lIns="45700" tIns="22850" rIns="45700" bIns="2285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233" name="Google Shape;233;p42"/>
          <p:cNvGrpSpPr/>
          <p:nvPr/>
        </p:nvGrpSpPr>
        <p:grpSpPr>
          <a:xfrm>
            <a:off x="6019593" y="1657172"/>
            <a:ext cx="2549168" cy="4353417"/>
            <a:chOff x="13468089" y="5009167"/>
            <a:chExt cx="5098336" cy="8706833"/>
          </a:xfrm>
        </p:grpSpPr>
        <p:sp>
          <p:nvSpPr>
            <p:cNvPr id="234" name="Google Shape;234;p42"/>
            <p:cNvSpPr/>
            <p:nvPr/>
          </p:nvSpPr>
          <p:spPr>
            <a:xfrm>
              <a:off x="13468089" y="6561882"/>
              <a:ext cx="5098336" cy="7154118"/>
            </a:xfrm>
            <a:custGeom>
              <a:avLst/>
              <a:gdLst/>
              <a:ahLst/>
              <a:cxnLst/>
              <a:rect l="l" t="t" r="r" b="b"/>
              <a:pathLst>
                <a:path w="211" h="298" extrusionOk="0">
                  <a:moveTo>
                    <a:pt x="193" y="298"/>
                  </a:moveTo>
                  <a:cubicBezTo>
                    <a:pt x="17" y="298"/>
                    <a:pt x="17" y="298"/>
                    <a:pt x="17" y="298"/>
                  </a:cubicBezTo>
                  <a:cubicBezTo>
                    <a:pt x="8" y="298"/>
                    <a:pt x="0" y="290"/>
                    <a:pt x="0" y="28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203" y="0"/>
                    <a:pt x="211" y="8"/>
                    <a:pt x="211" y="18"/>
                  </a:cubicBezTo>
                  <a:cubicBezTo>
                    <a:pt x="211" y="280"/>
                    <a:pt x="211" y="280"/>
                    <a:pt x="211" y="280"/>
                  </a:cubicBezTo>
                  <a:cubicBezTo>
                    <a:pt x="211" y="290"/>
                    <a:pt x="203" y="298"/>
                    <a:pt x="193" y="2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7843"/>
                </a:srgbClr>
              </a:outerShdw>
            </a:effectLst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42"/>
            <p:cNvSpPr/>
            <p:nvPr/>
          </p:nvSpPr>
          <p:spPr>
            <a:xfrm>
              <a:off x="13755897" y="9183883"/>
              <a:ext cx="4522716" cy="4193794"/>
            </a:xfrm>
            <a:custGeom>
              <a:avLst/>
              <a:gdLst/>
              <a:ahLst/>
              <a:cxnLst/>
              <a:rect l="l" t="t" r="r" b="b"/>
              <a:pathLst>
                <a:path w="189" h="174" extrusionOk="0">
                  <a:moveTo>
                    <a:pt x="176" y="174"/>
                  </a:moveTo>
                  <a:cubicBezTo>
                    <a:pt x="13" y="174"/>
                    <a:pt x="13" y="174"/>
                    <a:pt x="13" y="174"/>
                  </a:cubicBezTo>
                  <a:cubicBezTo>
                    <a:pt x="6" y="174"/>
                    <a:pt x="0" y="168"/>
                    <a:pt x="0" y="16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83" y="0"/>
                    <a:pt x="189" y="5"/>
                    <a:pt x="189" y="12"/>
                  </a:cubicBezTo>
                  <a:cubicBezTo>
                    <a:pt x="189" y="161"/>
                    <a:pt x="189" y="161"/>
                    <a:pt x="189" y="161"/>
                  </a:cubicBezTo>
                  <a:cubicBezTo>
                    <a:pt x="189" y="168"/>
                    <a:pt x="183" y="174"/>
                    <a:pt x="176" y="1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7843"/>
                </a:srgbClr>
              </a:outerShdw>
            </a:effectLst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6" name="Google Shape;236;p42"/>
            <p:cNvGrpSpPr/>
            <p:nvPr/>
          </p:nvGrpSpPr>
          <p:grpSpPr>
            <a:xfrm>
              <a:off x="14427807" y="5009167"/>
              <a:ext cx="3220430" cy="3220433"/>
              <a:chOff x="5684837" y="8229600"/>
              <a:chExt cx="5452844" cy="5452844"/>
            </a:xfrm>
          </p:grpSpPr>
          <p:pic>
            <p:nvPicPr>
              <p:cNvPr id="237" name="Google Shape;237;p42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5684837" y="8229600"/>
                <a:ext cx="5452844" cy="545284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7843"/>
                  </a:srgbClr>
                </a:outerShdw>
              </a:effectLst>
            </p:spPr>
          </p:pic>
          <p:sp>
            <p:nvSpPr>
              <p:cNvPr id="238" name="Google Shape;238;p42"/>
              <p:cNvSpPr/>
              <p:nvPr/>
            </p:nvSpPr>
            <p:spPr>
              <a:xfrm>
                <a:off x="6974600" y="8995646"/>
                <a:ext cx="3019661" cy="30204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7843"/>
                  </a:srgbClr>
                </a:outerShdw>
              </a:effectLst>
            </p:spPr>
            <p:txBody>
              <a:bodyPr spcFirstLastPara="1" wrap="square" lIns="91400" tIns="45700" rIns="91400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" name="Google Shape;239;p42"/>
              <p:cNvSpPr/>
              <p:nvPr/>
            </p:nvSpPr>
            <p:spPr>
              <a:xfrm>
                <a:off x="7782973" y="9762392"/>
                <a:ext cx="1483264" cy="1372573"/>
              </a:xfrm>
              <a:custGeom>
                <a:avLst/>
                <a:gdLst/>
                <a:ahLst/>
                <a:cxnLst/>
                <a:rect l="l" t="t" r="r" b="b"/>
                <a:pathLst>
                  <a:path w="67" h="62" extrusionOk="0">
                    <a:moveTo>
                      <a:pt x="59" y="44"/>
                    </a:moveTo>
                    <a:cubicBezTo>
                      <a:pt x="59" y="35"/>
                      <a:pt x="59" y="35"/>
                      <a:pt x="59" y="35"/>
                    </a:cubicBezTo>
                    <a:cubicBezTo>
                      <a:pt x="59" y="34"/>
                      <a:pt x="59" y="33"/>
                      <a:pt x="58" y="33"/>
                    </a:cubicBezTo>
                    <a:cubicBezTo>
                      <a:pt x="53" y="33"/>
                      <a:pt x="53" y="33"/>
                      <a:pt x="53" y="33"/>
                    </a:cubicBezTo>
                    <a:cubicBezTo>
                      <a:pt x="50" y="33"/>
                      <a:pt x="50" y="33"/>
                      <a:pt x="50" y="33"/>
                    </a:cubicBezTo>
                    <a:cubicBezTo>
                      <a:pt x="35" y="33"/>
                      <a:pt x="35" y="33"/>
                      <a:pt x="35" y="33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40" y="18"/>
                      <a:pt x="43" y="14"/>
                      <a:pt x="43" y="10"/>
                    </a:cubicBezTo>
                    <a:cubicBezTo>
                      <a:pt x="43" y="4"/>
                      <a:pt x="39" y="0"/>
                      <a:pt x="34" y="0"/>
                    </a:cubicBezTo>
                    <a:cubicBezTo>
                      <a:pt x="29" y="0"/>
                      <a:pt x="24" y="4"/>
                      <a:pt x="24" y="10"/>
                    </a:cubicBezTo>
                    <a:cubicBezTo>
                      <a:pt x="24" y="14"/>
                      <a:pt x="28" y="18"/>
                      <a:pt x="32" y="19"/>
                    </a:cubicBezTo>
                    <a:cubicBezTo>
                      <a:pt x="32" y="33"/>
                      <a:pt x="32" y="33"/>
                      <a:pt x="32" y="33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9" y="33"/>
                      <a:pt x="8" y="34"/>
                      <a:pt x="8" y="35"/>
                    </a:cubicBezTo>
                    <a:cubicBezTo>
                      <a:pt x="8" y="44"/>
                      <a:pt x="8" y="44"/>
                      <a:pt x="8" y="44"/>
                    </a:cubicBezTo>
                    <a:cubicBezTo>
                      <a:pt x="4" y="44"/>
                      <a:pt x="0" y="48"/>
                      <a:pt x="0" y="53"/>
                    </a:cubicBezTo>
                    <a:cubicBezTo>
                      <a:pt x="0" y="58"/>
                      <a:pt x="4" y="62"/>
                      <a:pt x="10" y="62"/>
                    </a:cubicBezTo>
                    <a:cubicBezTo>
                      <a:pt x="15" y="62"/>
                      <a:pt x="19" y="58"/>
                      <a:pt x="19" y="53"/>
                    </a:cubicBezTo>
                    <a:cubicBezTo>
                      <a:pt x="19" y="48"/>
                      <a:pt x="16" y="44"/>
                      <a:pt x="11" y="44"/>
                    </a:cubicBezTo>
                    <a:cubicBezTo>
                      <a:pt x="11" y="36"/>
                      <a:pt x="11" y="36"/>
                      <a:pt x="11" y="36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28" y="44"/>
                      <a:pt x="24" y="48"/>
                      <a:pt x="24" y="53"/>
                    </a:cubicBezTo>
                    <a:cubicBezTo>
                      <a:pt x="24" y="58"/>
                      <a:pt x="29" y="62"/>
                      <a:pt x="34" y="62"/>
                    </a:cubicBezTo>
                    <a:cubicBezTo>
                      <a:pt x="39" y="62"/>
                      <a:pt x="43" y="58"/>
                      <a:pt x="43" y="53"/>
                    </a:cubicBezTo>
                    <a:cubicBezTo>
                      <a:pt x="43" y="48"/>
                      <a:pt x="40" y="44"/>
                      <a:pt x="35" y="44"/>
                    </a:cubicBezTo>
                    <a:cubicBezTo>
                      <a:pt x="35" y="36"/>
                      <a:pt x="35" y="36"/>
                      <a:pt x="35" y="36"/>
                    </a:cubicBezTo>
                    <a:cubicBezTo>
                      <a:pt x="50" y="36"/>
                      <a:pt x="50" y="36"/>
                      <a:pt x="50" y="36"/>
                    </a:cubicBezTo>
                    <a:cubicBezTo>
                      <a:pt x="53" y="36"/>
                      <a:pt x="53" y="36"/>
                      <a:pt x="53" y="36"/>
                    </a:cubicBezTo>
                    <a:cubicBezTo>
                      <a:pt x="56" y="36"/>
                      <a:pt x="56" y="36"/>
                      <a:pt x="56" y="36"/>
                    </a:cubicBezTo>
                    <a:cubicBezTo>
                      <a:pt x="56" y="44"/>
                      <a:pt x="56" y="44"/>
                      <a:pt x="56" y="44"/>
                    </a:cubicBezTo>
                    <a:cubicBezTo>
                      <a:pt x="52" y="44"/>
                      <a:pt x="48" y="48"/>
                      <a:pt x="48" y="53"/>
                    </a:cubicBezTo>
                    <a:cubicBezTo>
                      <a:pt x="48" y="58"/>
                      <a:pt x="53" y="62"/>
                      <a:pt x="58" y="62"/>
                    </a:cubicBezTo>
                    <a:cubicBezTo>
                      <a:pt x="63" y="62"/>
                      <a:pt x="67" y="58"/>
                      <a:pt x="67" y="53"/>
                    </a:cubicBezTo>
                    <a:cubicBezTo>
                      <a:pt x="67" y="48"/>
                      <a:pt x="64" y="44"/>
                      <a:pt x="59" y="44"/>
                    </a:cubicBezTo>
                    <a:close/>
                    <a:moveTo>
                      <a:pt x="28" y="10"/>
                    </a:moveTo>
                    <a:cubicBezTo>
                      <a:pt x="28" y="6"/>
                      <a:pt x="31" y="4"/>
                      <a:pt x="34" y="4"/>
                    </a:cubicBezTo>
                    <a:cubicBezTo>
                      <a:pt x="37" y="4"/>
                      <a:pt x="39" y="6"/>
                      <a:pt x="39" y="10"/>
                    </a:cubicBezTo>
                    <a:cubicBezTo>
                      <a:pt x="39" y="13"/>
                      <a:pt x="37" y="15"/>
                      <a:pt x="34" y="15"/>
                    </a:cubicBezTo>
                    <a:cubicBezTo>
                      <a:pt x="31" y="15"/>
                      <a:pt x="28" y="13"/>
                      <a:pt x="28" y="10"/>
                    </a:cubicBezTo>
                    <a:close/>
                    <a:moveTo>
                      <a:pt x="15" y="53"/>
                    </a:moveTo>
                    <a:cubicBezTo>
                      <a:pt x="15" y="56"/>
                      <a:pt x="13" y="58"/>
                      <a:pt x="10" y="58"/>
                    </a:cubicBezTo>
                    <a:cubicBezTo>
                      <a:pt x="6" y="58"/>
                      <a:pt x="4" y="56"/>
                      <a:pt x="4" y="53"/>
                    </a:cubicBezTo>
                    <a:cubicBezTo>
                      <a:pt x="4" y="50"/>
                      <a:pt x="6" y="47"/>
                      <a:pt x="10" y="47"/>
                    </a:cubicBezTo>
                    <a:cubicBezTo>
                      <a:pt x="13" y="47"/>
                      <a:pt x="15" y="50"/>
                      <a:pt x="15" y="53"/>
                    </a:cubicBezTo>
                    <a:close/>
                    <a:moveTo>
                      <a:pt x="39" y="53"/>
                    </a:moveTo>
                    <a:cubicBezTo>
                      <a:pt x="39" y="56"/>
                      <a:pt x="37" y="58"/>
                      <a:pt x="34" y="58"/>
                    </a:cubicBezTo>
                    <a:cubicBezTo>
                      <a:pt x="31" y="58"/>
                      <a:pt x="28" y="56"/>
                      <a:pt x="28" y="53"/>
                    </a:cubicBezTo>
                    <a:cubicBezTo>
                      <a:pt x="28" y="50"/>
                      <a:pt x="31" y="47"/>
                      <a:pt x="34" y="47"/>
                    </a:cubicBezTo>
                    <a:cubicBezTo>
                      <a:pt x="37" y="47"/>
                      <a:pt x="39" y="50"/>
                      <a:pt x="39" y="53"/>
                    </a:cubicBezTo>
                    <a:close/>
                    <a:moveTo>
                      <a:pt x="58" y="58"/>
                    </a:moveTo>
                    <a:cubicBezTo>
                      <a:pt x="55" y="58"/>
                      <a:pt x="52" y="56"/>
                      <a:pt x="52" y="53"/>
                    </a:cubicBezTo>
                    <a:cubicBezTo>
                      <a:pt x="52" y="50"/>
                      <a:pt x="55" y="47"/>
                      <a:pt x="58" y="47"/>
                    </a:cubicBezTo>
                    <a:cubicBezTo>
                      <a:pt x="61" y="47"/>
                      <a:pt x="63" y="50"/>
                      <a:pt x="63" y="53"/>
                    </a:cubicBezTo>
                    <a:cubicBezTo>
                      <a:pt x="63" y="56"/>
                      <a:pt x="61" y="58"/>
                      <a:pt x="58" y="5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7843"/>
                  </a:srgbClr>
                </a:outerShdw>
              </a:effectLst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40" name="Google Shape;240;p42"/>
          <p:cNvGrpSpPr/>
          <p:nvPr/>
        </p:nvGrpSpPr>
        <p:grpSpPr>
          <a:xfrm>
            <a:off x="8683564" y="1629088"/>
            <a:ext cx="2549168" cy="4381500"/>
            <a:chOff x="19510599" y="4953000"/>
            <a:chExt cx="5098336" cy="8763000"/>
          </a:xfrm>
        </p:grpSpPr>
        <p:sp>
          <p:nvSpPr>
            <p:cNvPr id="241" name="Google Shape;241;p42"/>
            <p:cNvSpPr/>
            <p:nvPr/>
          </p:nvSpPr>
          <p:spPr>
            <a:xfrm>
              <a:off x="19510599" y="6561882"/>
              <a:ext cx="5098336" cy="7154118"/>
            </a:xfrm>
            <a:custGeom>
              <a:avLst/>
              <a:gdLst/>
              <a:ahLst/>
              <a:cxnLst/>
              <a:rect l="l" t="t" r="r" b="b"/>
              <a:pathLst>
                <a:path w="211" h="298" extrusionOk="0">
                  <a:moveTo>
                    <a:pt x="193" y="298"/>
                  </a:moveTo>
                  <a:cubicBezTo>
                    <a:pt x="17" y="298"/>
                    <a:pt x="17" y="298"/>
                    <a:pt x="17" y="298"/>
                  </a:cubicBezTo>
                  <a:cubicBezTo>
                    <a:pt x="8" y="298"/>
                    <a:pt x="0" y="290"/>
                    <a:pt x="0" y="28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203" y="0"/>
                    <a:pt x="211" y="8"/>
                    <a:pt x="211" y="18"/>
                  </a:cubicBezTo>
                  <a:cubicBezTo>
                    <a:pt x="211" y="280"/>
                    <a:pt x="211" y="280"/>
                    <a:pt x="211" y="280"/>
                  </a:cubicBezTo>
                  <a:cubicBezTo>
                    <a:pt x="211" y="290"/>
                    <a:pt x="203" y="298"/>
                    <a:pt x="193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7843"/>
                </a:srgbClr>
              </a:outerShdw>
            </a:effectLst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42"/>
            <p:cNvSpPr/>
            <p:nvPr/>
          </p:nvSpPr>
          <p:spPr>
            <a:xfrm>
              <a:off x="19798407" y="9183883"/>
              <a:ext cx="4522716" cy="4193794"/>
            </a:xfrm>
            <a:custGeom>
              <a:avLst/>
              <a:gdLst/>
              <a:ahLst/>
              <a:cxnLst/>
              <a:rect l="l" t="t" r="r" b="b"/>
              <a:pathLst>
                <a:path w="189" h="174" extrusionOk="0">
                  <a:moveTo>
                    <a:pt x="176" y="174"/>
                  </a:moveTo>
                  <a:cubicBezTo>
                    <a:pt x="13" y="174"/>
                    <a:pt x="13" y="174"/>
                    <a:pt x="13" y="174"/>
                  </a:cubicBezTo>
                  <a:cubicBezTo>
                    <a:pt x="6" y="174"/>
                    <a:pt x="0" y="168"/>
                    <a:pt x="0" y="16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83" y="0"/>
                    <a:pt x="189" y="5"/>
                    <a:pt x="189" y="12"/>
                  </a:cubicBezTo>
                  <a:cubicBezTo>
                    <a:pt x="189" y="161"/>
                    <a:pt x="189" y="161"/>
                    <a:pt x="189" y="161"/>
                  </a:cubicBezTo>
                  <a:cubicBezTo>
                    <a:pt x="189" y="168"/>
                    <a:pt x="183" y="174"/>
                    <a:pt x="176" y="1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7843"/>
                </a:srgbClr>
              </a:outerShdw>
            </a:effectLst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3" name="Google Shape;243;p42"/>
            <p:cNvGrpSpPr/>
            <p:nvPr/>
          </p:nvGrpSpPr>
          <p:grpSpPr>
            <a:xfrm>
              <a:off x="20447609" y="4953000"/>
              <a:ext cx="3220428" cy="3220428"/>
              <a:chOff x="33706395" y="2468802"/>
              <a:chExt cx="1984239" cy="1984239"/>
            </a:xfrm>
          </p:grpSpPr>
          <p:pic>
            <p:nvPicPr>
              <p:cNvPr id="244" name="Google Shape;244;p42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33706395" y="2468802"/>
                <a:ext cx="1984239" cy="198423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7843"/>
                  </a:srgbClr>
                </a:outerShdw>
              </a:effectLst>
            </p:spPr>
          </p:pic>
          <p:sp>
            <p:nvSpPr>
              <p:cNvPr id="245" name="Google Shape;245;p42"/>
              <p:cNvSpPr/>
              <p:nvPr/>
            </p:nvSpPr>
            <p:spPr>
              <a:xfrm>
                <a:off x="34175728" y="2747559"/>
                <a:ext cx="1098826" cy="1099113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7843"/>
                  </a:srgbClr>
                </a:outerShdw>
              </a:effectLst>
            </p:spPr>
            <p:txBody>
              <a:bodyPr spcFirstLastPara="1" wrap="square" lIns="91400" tIns="45700" rIns="91400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246;p42"/>
              <p:cNvSpPr/>
              <p:nvPr/>
            </p:nvSpPr>
            <p:spPr>
              <a:xfrm>
                <a:off x="34395541" y="2977768"/>
                <a:ext cx="644746" cy="644746"/>
              </a:xfrm>
              <a:custGeom>
                <a:avLst/>
                <a:gdLst/>
                <a:ahLst/>
                <a:cxnLst/>
                <a:rect l="l" t="t" r="r" b="b"/>
                <a:pathLst>
                  <a:path w="64" h="64" extrusionOk="0">
                    <a:moveTo>
                      <a:pt x="64" y="32"/>
                    </a:move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14"/>
                      <a:pt x="50" y="0"/>
                      <a:pt x="32" y="0"/>
                    </a:cubicBezTo>
                    <a:cubicBezTo>
                      <a:pt x="21" y="0"/>
                      <a:pt x="11" y="6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2" y="20"/>
                      <a:pt x="0" y="26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8"/>
                      <a:pt x="2" y="44"/>
                      <a:pt x="5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11" y="58"/>
                      <a:pt x="21" y="64"/>
                      <a:pt x="32" y="64"/>
                    </a:cubicBezTo>
                    <a:cubicBezTo>
                      <a:pt x="50" y="64"/>
                      <a:pt x="64" y="49"/>
                      <a:pt x="64" y="32"/>
                    </a:cubicBezTo>
                    <a:cubicBezTo>
                      <a:pt x="64" y="32"/>
                      <a:pt x="64" y="32"/>
                      <a:pt x="64" y="32"/>
                    </a:cubicBezTo>
                    <a:close/>
                    <a:moveTo>
                      <a:pt x="57" y="46"/>
                    </a:moveTo>
                    <a:cubicBezTo>
                      <a:pt x="48" y="46"/>
                      <a:pt x="48" y="46"/>
                      <a:pt x="48" y="46"/>
                    </a:cubicBezTo>
                    <a:cubicBezTo>
                      <a:pt x="49" y="42"/>
                      <a:pt x="50" y="38"/>
                      <a:pt x="50" y="33"/>
                    </a:cubicBezTo>
                    <a:cubicBezTo>
                      <a:pt x="60" y="33"/>
                      <a:pt x="60" y="33"/>
                      <a:pt x="60" y="33"/>
                    </a:cubicBezTo>
                    <a:cubicBezTo>
                      <a:pt x="60" y="38"/>
                      <a:pt x="59" y="43"/>
                      <a:pt x="57" y="46"/>
                    </a:cubicBezTo>
                    <a:close/>
                    <a:moveTo>
                      <a:pt x="3" y="33"/>
                    </a:move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8"/>
                      <a:pt x="15" y="42"/>
                      <a:pt x="16" y="46"/>
                    </a:cubicBezTo>
                    <a:cubicBezTo>
                      <a:pt x="7" y="46"/>
                      <a:pt x="7" y="46"/>
                      <a:pt x="7" y="46"/>
                    </a:cubicBezTo>
                    <a:cubicBezTo>
                      <a:pt x="5" y="43"/>
                      <a:pt x="4" y="38"/>
                      <a:pt x="3" y="33"/>
                    </a:cubicBezTo>
                    <a:close/>
                    <a:moveTo>
                      <a:pt x="7" y="17"/>
                    </a:moveTo>
                    <a:cubicBezTo>
                      <a:pt x="16" y="17"/>
                      <a:pt x="16" y="17"/>
                      <a:pt x="16" y="17"/>
                    </a:cubicBezTo>
                    <a:cubicBezTo>
                      <a:pt x="15" y="21"/>
                      <a:pt x="14" y="26"/>
                      <a:pt x="14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4" y="26"/>
                      <a:pt x="5" y="21"/>
                      <a:pt x="7" y="17"/>
                    </a:cubicBezTo>
                    <a:close/>
                    <a:moveTo>
                      <a:pt x="34" y="14"/>
                    </a:moveTo>
                    <a:cubicBezTo>
                      <a:pt x="34" y="3"/>
                      <a:pt x="34" y="3"/>
                      <a:pt x="34" y="3"/>
                    </a:cubicBezTo>
                    <a:cubicBezTo>
                      <a:pt x="34" y="3"/>
                      <a:pt x="34" y="3"/>
                      <a:pt x="34" y="4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8" y="6"/>
                      <a:pt x="41" y="9"/>
                      <a:pt x="43" y="14"/>
                    </a:cubicBezTo>
                    <a:lnTo>
                      <a:pt x="34" y="14"/>
                    </a:lnTo>
                    <a:close/>
                    <a:moveTo>
                      <a:pt x="44" y="17"/>
                    </a:moveTo>
                    <a:cubicBezTo>
                      <a:pt x="46" y="21"/>
                      <a:pt x="46" y="26"/>
                      <a:pt x="46" y="30"/>
                    </a:cubicBezTo>
                    <a:cubicBezTo>
                      <a:pt x="34" y="30"/>
                      <a:pt x="34" y="30"/>
                      <a:pt x="34" y="30"/>
                    </a:cubicBezTo>
                    <a:cubicBezTo>
                      <a:pt x="34" y="17"/>
                      <a:pt x="34" y="17"/>
                      <a:pt x="34" y="17"/>
                    </a:cubicBezTo>
                    <a:lnTo>
                      <a:pt x="44" y="17"/>
                    </a:lnTo>
                    <a:close/>
                    <a:moveTo>
                      <a:pt x="29" y="4"/>
                    </a:moveTo>
                    <a:cubicBezTo>
                      <a:pt x="29" y="4"/>
                      <a:pt x="29" y="4"/>
                      <a:pt x="29" y="4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30" y="4"/>
                      <a:pt x="30" y="4"/>
                      <a:pt x="30" y="3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3" y="9"/>
                      <a:pt x="26" y="6"/>
                      <a:pt x="29" y="4"/>
                    </a:cubicBezTo>
                    <a:close/>
                    <a:moveTo>
                      <a:pt x="30" y="17"/>
                    </a:moveTo>
                    <a:cubicBezTo>
                      <a:pt x="30" y="30"/>
                      <a:pt x="30" y="30"/>
                      <a:pt x="30" y="30"/>
                    </a:cubicBezTo>
                    <a:cubicBezTo>
                      <a:pt x="17" y="30"/>
                      <a:pt x="17" y="30"/>
                      <a:pt x="17" y="30"/>
                    </a:cubicBezTo>
                    <a:cubicBezTo>
                      <a:pt x="18" y="26"/>
                      <a:pt x="18" y="21"/>
                      <a:pt x="20" y="17"/>
                    </a:cubicBezTo>
                    <a:lnTo>
                      <a:pt x="30" y="17"/>
                    </a:lnTo>
                    <a:close/>
                    <a:moveTo>
                      <a:pt x="17" y="33"/>
                    </a:moveTo>
                    <a:cubicBezTo>
                      <a:pt x="30" y="33"/>
                      <a:pt x="30" y="33"/>
                      <a:pt x="30" y="33"/>
                    </a:cubicBezTo>
                    <a:cubicBezTo>
                      <a:pt x="30" y="46"/>
                      <a:pt x="30" y="46"/>
                      <a:pt x="30" y="46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18" y="43"/>
                      <a:pt x="18" y="38"/>
                      <a:pt x="17" y="33"/>
                    </a:cubicBezTo>
                    <a:close/>
                    <a:moveTo>
                      <a:pt x="30" y="50"/>
                    </a:moveTo>
                    <a:cubicBezTo>
                      <a:pt x="30" y="60"/>
                      <a:pt x="30" y="60"/>
                      <a:pt x="30" y="60"/>
                    </a:cubicBezTo>
                    <a:cubicBezTo>
                      <a:pt x="30" y="60"/>
                      <a:pt x="29" y="60"/>
                      <a:pt x="28" y="60"/>
                    </a:cubicBezTo>
                    <a:cubicBezTo>
                      <a:pt x="25" y="58"/>
                      <a:pt x="23" y="54"/>
                      <a:pt x="21" y="50"/>
                    </a:cubicBezTo>
                    <a:lnTo>
                      <a:pt x="30" y="50"/>
                    </a:lnTo>
                    <a:close/>
                    <a:moveTo>
                      <a:pt x="36" y="60"/>
                    </a:moveTo>
                    <a:cubicBezTo>
                      <a:pt x="35" y="60"/>
                      <a:pt x="34" y="60"/>
                      <a:pt x="34" y="60"/>
                    </a:cubicBezTo>
                    <a:cubicBezTo>
                      <a:pt x="34" y="60"/>
                      <a:pt x="34" y="60"/>
                      <a:pt x="34" y="60"/>
                    </a:cubicBezTo>
                    <a:cubicBezTo>
                      <a:pt x="34" y="50"/>
                      <a:pt x="34" y="50"/>
                      <a:pt x="34" y="50"/>
                    </a:cubicBezTo>
                    <a:cubicBezTo>
                      <a:pt x="43" y="50"/>
                      <a:pt x="43" y="50"/>
                      <a:pt x="43" y="50"/>
                    </a:cubicBezTo>
                    <a:cubicBezTo>
                      <a:pt x="41" y="54"/>
                      <a:pt x="39" y="58"/>
                      <a:pt x="36" y="60"/>
                    </a:cubicBezTo>
                    <a:close/>
                    <a:moveTo>
                      <a:pt x="34" y="46"/>
                    </a:moveTo>
                    <a:cubicBezTo>
                      <a:pt x="34" y="33"/>
                      <a:pt x="34" y="33"/>
                      <a:pt x="34" y="33"/>
                    </a:cubicBezTo>
                    <a:cubicBezTo>
                      <a:pt x="46" y="33"/>
                      <a:pt x="46" y="33"/>
                      <a:pt x="46" y="33"/>
                    </a:cubicBezTo>
                    <a:cubicBezTo>
                      <a:pt x="46" y="38"/>
                      <a:pt x="46" y="43"/>
                      <a:pt x="44" y="46"/>
                    </a:cubicBezTo>
                    <a:lnTo>
                      <a:pt x="34" y="46"/>
                    </a:lnTo>
                    <a:close/>
                    <a:moveTo>
                      <a:pt x="50" y="30"/>
                    </a:moveTo>
                    <a:cubicBezTo>
                      <a:pt x="50" y="26"/>
                      <a:pt x="49" y="21"/>
                      <a:pt x="48" y="17"/>
                    </a:cubicBezTo>
                    <a:cubicBezTo>
                      <a:pt x="57" y="17"/>
                      <a:pt x="57" y="17"/>
                      <a:pt x="57" y="17"/>
                    </a:cubicBezTo>
                    <a:cubicBezTo>
                      <a:pt x="59" y="21"/>
                      <a:pt x="60" y="26"/>
                      <a:pt x="60" y="30"/>
                    </a:cubicBezTo>
                    <a:lnTo>
                      <a:pt x="50" y="30"/>
                    </a:lnTo>
                    <a:close/>
                    <a:moveTo>
                      <a:pt x="54" y="14"/>
                    </a:moveTo>
                    <a:cubicBezTo>
                      <a:pt x="47" y="14"/>
                      <a:pt x="47" y="14"/>
                      <a:pt x="47" y="14"/>
                    </a:cubicBezTo>
                    <a:cubicBezTo>
                      <a:pt x="45" y="10"/>
                      <a:pt x="43" y="7"/>
                      <a:pt x="41" y="5"/>
                    </a:cubicBezTo>
                    <a:cubicBezTo>
                      <a:pt x="46" y="6"/>
                      <a:pt x="51" y="10"/>
                      <a:pt x="54" y="14"/>
                    </a:cubicBezTo>
                    <a:close/>
                    <a:moveTo>
                      <a:pt x="23" y="5"/>
                    </a:moveTo>
                    <a:cubicBezTo>
                      <a:pt x="21" y="7"/>
                      <a:pt x="19" y="10"/>
                      <a:pt x="17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3" y="10"/>
                      <a:pt x="18" y="6"/>
                      <a:pt x="23" y="5"/>
                    </a:cubicBezTo>
                    <a:close/>
                    <a:moveTo>
                      <a:pt x="10" y="50"/>
                    </a:moveTo>
                    <a:cubicBezTo>
                      <a:pt x="17" y="50"/>
                      <a:pt x="17" y="50"/>
                      <a:pt x="17" y="50"/>
                    </a:cubicBezTo>
                    <a:cubicBezTo>
                      <a:pt x="19" y="53"/>
                      <a:pt x="21" y="56"/>
                      <a:pt x="23" y="59"/>
                    </a:cubicBezTo>
                    <a:cubicBezTo>
                      <a:pt x="18" y="57"/>
                      <a:pt x="13" y="54"/>
                      <a:pt x="10" y="50"/>
                    </a:cubicBezTo>
                    <a:close/>
                    <a:moveTo>
                      <a:pt x="41" y="59"/>
                    </a:moveTo>
                    <a:cubicBezTo>
                      <a:pt x="43" y="56"/>
                      <a:pt x="45" y="53"/>
                      <a:pt x="47" y="50"/>
                    </a:cubicBezTo>
                    <a:cubicBezTo>
                      <a:pt x="54" y="50"/>
                      <a:pt x="54" y="50"/>
                      <a:pt x="54" y="50"/>
                    </a:cubicBezTo>
                    <a:cubicBezTo>
                      <a:pt x="51" y="54"/>
                      <a:pt x="46" y="57"/>
                      <a:pt x="41" y="5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7843"/>
                  </a:srgbClr>
                </a:outerShdw>
              </a:effectLst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47" name="Google Shape;247;p42"/>
          <p:cNvSpPr txBox="1">
            <a:spLocks noGrp="1"/>
          </p:cNvSpPr>
          <p:nvPr>
            <p:ph type="body" idx="1"/>
          </p:nvPr>
        </p:nvSpPr>
        <p:spPr>
          <a:xfrm>
            <a:off x="881613" y="3787568"/>
            <a:ext cx="2082999" cy="1998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8" name="Google Shape;248;p42"/>
          <p:cNvSpPr txBox="1">
            <a:spLocks noGrp="1"/>
          </p:cNvSpPr>
          <p:nvPr>
            <p:ph type="body" idx="2"/>
          </p:nvPr>
        </p:nvSpPr>
        <p:spPr>
          <a:xfrm>
            <a:off x="859077" y="3069829"/>
            <a:ext cx="2082999" cy="433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9" name="Google Shape;249;p42"/>
          <p:cNvSpPr txBox="1">
            <a:spLocks noGrp="1"/>
          </p:cNvSpPr>
          <p:nvPr>
            <p:ph type="body" idx="3"/>
          </p:nvPr>
        </p:nvSpPr>
        <p:spPr>
          <a:xfrm>
            <a:off x="3548590" y="3828677"/>
            <a:ext cx="2082999" cy="1998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0" name="Google Shape;250;p42"/>
          <p:cNvSpPr txBox="1">
            <a:spLocks noGrp="1"/>
          </p:cNvSpPr>
          <p:nvPr>
            <p:ph type="body" idx="4"/>
          </p:nvPr>
        </p:nvSpPr>
        <p:spPr>
          <a:xfrm>
            <a:off x="3526054" y="3110938"/>
            <a:ext cx="2082999" cy="433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1" name="Google Shape;251;p42"/>
          <p:cNvSpPr txBox="1">
            <a:spLocks noGrp="1"/>
          </p:cNvSpPr>
          <p:nvPr>
            <p:ph type="body" idx="5"/>
          </p:nvPr>
        </p:nvSpPr>
        <p:spPr>
          <a:xfrm>
            <a:off x="6240265" y="3828677"/>
            <a:ext cx="2082999" cy="1998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2" name="Google Shape;252;p42"/>
          <p:cNvSpPr txBox="1">
            <a:spLocks noGrp="1"/>
          </p:cNvSpPr>
          <p:nvPr>
            <p:ph type="body" idx="6"/>
          </p:nvPr>
        </p:nvSpPr>
        <p:spPr>
          <a:xfrm>
            <a:off x="6217729" y="3110938"/>
            <a:ext cx="2082999" cy="433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3" name="Google Shape;253;p42"/>
          <p:cNvSpPr txBox="1">
            <a:spLocks noGrp="1"/>
          </p:cNvSpPr>
          <p:nvPr>
            <p:ph type="body" idx="7"/>
          </p:nvPr>
        </p:nvSpPr>
        <p:spPr>
          <a:xfrm>
            <a:off x="8964682" y="3842762"/>
            <a:ext cx="2082999" cy="1998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4" name="Google Shape;254;p42"/>
          <p:cNvSpPr txBox="1">
            <a:spLocks noGrp="1"/>
          </p:cNvSpPr>
          <p:nvPr>
            <p:ph type="body" idx="8"/>
          </p:nvPr>
        </p:nvSpPr>
        <p:spPr>
          <a:xfrm>
            <a:off x="8942146" y="3125023"/>
            <a:ext cx="2082999" cy="433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5" name="Google Shape;255;p42"/>
          <p:cNvSpPr txBox="1"/>
          <p:nvPr/>
        </p:nvSpPr>
        <p:spPr>
          <a:xfrm>
            <a:off x="1686316" y="2066704"/>
            <a:ext cx="49371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256" name="Google Shape;256;p42"/>
          <p:cNvSpPr txBox="1"/>
          <p:nvPr/>
        </p:nvSpPr>
        <p:spPr>
          <a:xfrm>
            <a:off x="4275652" y="2073797"/>
            <a:ext cx="49371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257" name="Google Shape;257;p42"/>
          <p:cNvSpPr txBox="1"/>
          <p:nvPr/>
        </p:nvSpPr>
        <p:spPr>
          <a:xfrm>
            <a:off x="7081858" y="2067036"/>
            <a:ext cx="49371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258" name="Google Shape;258;p42"/>
          <p:cNvSpPr txBox="1"/>
          <p:nvPr/>
        </p:nvSpPr>
        <p:spPr>
          <a:xfrm>
            <a:off x="9759324" y="2042115"/>
            <a:ext cx="49371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7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9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2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3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6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80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90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00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10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20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30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400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2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50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2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60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2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370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2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38000"/>
                            </p:stCondLst>
                            <p:childTnLst>
                              <p:par>
                                <p:cTn id="1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2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9000"/>
                            </p:stCondLst>
                            <p:childTnLst>
                              <p:par>
                                <p:cTn id="1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2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41000"/>
                            </p:stCondLst>
                            <p:childTnLst>
                              <p:par>
                                <p:cTn id="1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43000"/>
                            </p:stCondLst>
                            <p:childTnLst>
                              <p:par>
                                <p:cTn id="1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44000"/>
                            </p:stCondLst>
                            <p:childTnLst>
                              <p:par>
                                <p:cTn id="1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45000"/>
                            </p:stCondLst>
                            <p:childTnLst>
                              <p:par>
                                <p:cTn id="1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460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47000"/>
                            </p:stCondLst>
                            <p:childTnLst>
                              <p:par>
                                <p:cTn id="1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2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48000"/>
                            </p:stCondLst>
                            <p:childTnLst>
                              <p:par>
                                <p:cTn id="1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2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49000"/>
                            </p:stCondLst>
                            <p:childTnLst>
                              <p:par>
                                <p:cTn id="2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0000"/>
                            </p:stCondLst>
                            <p:childTnLst>
                              <p:par>
                                <p:cTn id="2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2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1000"/>
                            </p:stCondLst>
                            <p:childTnLst>
                              <p:par>
                                <p:cTn id="2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2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2000"/>
                            </p:stCondLst>
                            <p:childTnLst>
                              <p:par>
                                <p:cTn id="2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2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53000"/>
                            </p:stCondLst>
                            <p:childTnLst>
                              <p:par>
                                <p:cTn id="2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2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4000"/>
                            </p:stCondLst>
                            <p:childTnLst>
                              <p:par>
                                <p:cTn id="2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2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55000"/>
                            </p:stCondLst>
                            <p:childTnLst>
                              <p:par>
                                <p:cTn id="2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2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56000"/>
                            </p:stCondLst>
                            <p:childTnLst>
                              <p:par>
                                <p:cTn id="2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2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57000"/>
                            </p:stCondLst>
                            <p:childTnLst>
                              <p:par>
                                <p:cTn id="2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2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58000"/>
                            </p:stCondLst>
                            <p:childTnLst>
                              <p:par>
                                <p:cTn id="2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1000"/>
                                        <p:tgtEl>
                                          <p:spTgt spid="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59000"/>
                            </p:stCondLst>
                            <p:childTnLst>
                              <p:par>
                                <p:cTn id="2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1000"/>
                                        <p:tgtEl>
                                          <p:spTgt spid="2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60000"/>
                            </p:stCondLst>
                            <p:childTnLst>
                              <p:par>
                                <p:cTn id="2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1000"/>
                                        <p:tgtEl>
                                          <p:spTgt spid="2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61000"/>
                            </p:stCondLst>
                            <p:childTnLst>
                              <p:par>
                                <p:cTn id="2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1000"/>
                                        <p:tgtEl>
                                          <p:spTgt spid="2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62000"/>
                            </p:stCondLst>
                            <p:childTnLst>
                              <p:par>
                                <p:cTn id="2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1000"/>
                                        <p:tgtEl>
                                          <p:spTgt spid="2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63000"/>
                            </p:stCondLst>
                            <p:childTnLst>
                              <p:par>
                                <p:cTn id="2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1000"/>
                                        <p:tgtEl>
                                          <p:spTgt spid="2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64000"/>
                            </p:stCondLst>
                            <p:childTnLst>
                              <p:par>
                                <p:cTn id="2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1000"/>
                                        <p:tgtEl>
                                          <p:spTgt spid="2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65000"/>
                            </p:stCondLst>
                            <p:childTnLst>
                              <p:par>
                                <p:cTn id="2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1000"/>
                                        <p:tgtEl>
                                          <p:spTgt spid="25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66000"/>
                            </p:stCondLst>
                            <p:childTnLst>
                              <p:par>
                                <p:cTn id="2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1000"/>
                                        <p:tgtEl>
                                          <p:spTgt spid="25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67000"/>
                            </p:stCondLst>
                            <p:childTnLst>
                              <p:par>
                                <p:cTn id="2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1000"/>
                                        <p:tgtEl>
                                          <p:spTgt spid="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68000"/>
                            </p:stCondLst>
                            <p:childTnLst>
                              <p:par>
                                <p:cTn id="2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1000"/>
                                        <p:tgtEl>
                                          <p:spTgt spid="2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69000"/>
                            </p:stCondLst>
                            <p:childTnLst>
                              <p:par>
                                <p:cTn id="2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1000"/>
                                        <p:tgtEl>
                                          <p:spTgt spid="2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70000"/>
                            </p:stCondLst>
                            <p:childTnLst>
                              <p:par>
                                <p:cTn id="2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1000"/>
                                        <p:tgtEl>
                                          <p:spTgt spid="2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71000"/>
                            </p:stCondLst>
                            <p:childTnLst>
                              <p:par>
                                <p:cTn id="2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1000"/>
                                        <p:tgtEl>
                                          <p:spTgt spid="2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72000"/>
                            </p:stCondLst>
                            <p:childTnLst>
                              <p:par>
                                <p:cTn id="2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2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73000"/>
                            </p:stCondLst>
                            <p:childTnLst>
                              <p:par>
                                <p:cTn id="2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1000"/>
                                        <p:tgtEl>
                                          <p:spTgt spid="2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74000"/>
                            </p:stCondLst>
                            <p:childTnLst>
                              <p:par>
                                <p:cTn id="3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1000"/>
                                        <p:tgtEl>
                                          <p:spTgt spid="2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75000"/>
                            </p:stCondLst>
                            <p:childTnLst>
                              <p:par>
                                <p:cTn id="3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1000"/>
                                        <p:tgtEl>
                                          <p:spTgt spid="2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76000"/>
                            </p:stCondLst>
                            <p:childTnLst>
                              <p:par>
                                <p:cTn id="3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77000"/>
                            </p:stCondLst>
                            <p:childTnLst>
                              <p:par>
                                <p:cTn id="3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78000"/>
                            </p:stCondLst>
                            <p:childTnLst>
                              <p:par>
                                <p:cTn id="3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79000"/>
                            </p:stCondLst>
                            <p:childTnLst>
                              <p:par>
                                <p:cTn id="3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8_Custom Layout">
  <p:cSld name="48_Custom Layout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3" name="Google Shape;263;p43"/>
          <p:cNvSpPr/>
          <p:nvPr/>
        </p:nvSpPr>
        <p:spPr>
          <a:xfrm>
            <a:off x="9971647" y="136525"/>
            <a:ext cx="2220353" cy="1955800"/>
          </a:xfrm>
          <a:custGeom>
            <a:avLst/>
            <a:gdLst/>
            <a:ahLst/>
            <a:cxnLst/>
            <a:rect l="l" t="t" r="r" b="b"/>
            <a:pathLst>
              <a:path w="10254953" h="8229600" extrusionOk="0">
                <a:moveTo>
                  <a:pt x="0" y="0"/>
                </a:moveTo>
                <a:lnTo>
                  <a:pt x="10254953" y="0"/>
                </a:lnTo>
                <a:lnTo>
                  <a:pt x="1025495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9_Custom Layout">
  <p:cSld name="49_Custom Layout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8" name="Google Shape;268;p44"/>
          <p:cNvSpPr/>
          <p:nvPr/>
        </p:nvSpPr>
        <p:spPr>
          <a:xfrm>
            <a:off x="8626928" y="3176991"/>
            <a:ext cx="2710543" cy="2211944"/>
          </a:xfrm>
          <a:custGeom>
            <a:avLst/>
            <a:gdLst/>
            <a:ahLst/>
            <a:cxnLst/>
            <a:rect l="l" t="t" r="r" b="b"/>
            <a:pathLst>
              <a:path w="8298756" h="8229600" extrusionOk="0">
                <a:moveTo>
                  <a:pt x="0" y="0"/>
                </a:moveTo>
                <a:lnTo>
                  <a:pt x="8298756" y="0"/>
                </a:lnTo>
                <a:lnTo>
                  <a:pt x="82987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44"/>
          <p:cNvSpPr/>
          <p:nvPr/>
        </p:nvSpPr>
        <p:spPr>
          <a:xfrm>
            <a:off x="420189" y="907868"/>
            <a:ext cx="7446553" cy="5042263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3261C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44"/>
          <p:cNvSpPr txBox="1">
            <a:spLocks noGrp="1"/>
          </p:cNvSpPr>
          <p:nvPr>
            <p:ph type="body" idx="1"/>
          </p:nvPr>
        </p:nvSpPr>
        <p:spPr>
          <a:xfrm>
            <a:off x="1071563" y="1200150"/>
            <a:ext cx="589121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8_Custom Layout">
  <p:cSld name="28_Custom Layout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5" name="Google Shape;275;p45"/>
          <p:cNvSpPr/>
          <p:nvPr/>
        </p:nvSpPr>
        <p:spPr>
          <a:xfrm>
            <a:off x="1350186" y="0"/>
            <a:ext cx="8633922" cy="4048124"/>
          </a:xfrm>
          <a:custGeom>
            <a:avLst/>
            <a:gdLst/>
            <a:ahLst/>
            <a:cxnLst/>
            <a:rect l="l" t="t" r="r" b="b"/>
            <a:pathLst>
              <a:path w="2789056" h="1264268" extrusionOk="0">
                <a:moveTo>
                  <a:pt x="1394528" y="0"/>
                </a:moveTo>
                <a:cubicBezTo>
                  <a:pt x="624351" y="0"/>
                  <a:pt x="0" y="283016"/>
                  <a:pt x="0" y="632134"/>
                </a:cubicBezTo>
                <a:cubicBezTo>
                  <a:pt x="0" y="981252"/>
                  <a:pt x="624351" y="1264268"/>
                  <a:pt x="1394528" y="1264268"/>
                </a:cubicBezTo>
                <a:cubicBezTo>
                  <a:pt x="2164704" y="1264268"/>
                  <a:pt x="2789056" y="981252"/>
                  <a:pt x="2789056" y="632134"/>
                </a:cubicBezTo>
                <a:cubicBezTo>
                  <a:pt x="2789056" y="283016"/>
                  <a:pt x="2164704" y="0"/>
                  <a:pt x="1394528" y="0"/>
                </a:cubicBezTo>
                <a:close/>
              </a:path>
            </a:pathLst>
          </a:custGeom>
          <a:solidFill>
            <a:srgbClr val="43AFE2"/>
          </a:solidFill>
          <a:ln w="9525" cap="sq" cmpd="sng">
            <a:solidFill>
              <a:srgbClr val="F4E4D8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45"/>
          <p:cNvSpPr txBox="1"/>
          <p:nvPr/>
        </p:nvSpPr>
        <p:spPr>
          <a:xfrm>
            <a:off x="2159616" y="257517"/>
            <a:ext cx="7015062" cy="3411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4772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45"/>
          <p:cNvSpPr/>
          <p:nvPr/>
        </p:nvSpPr>
        <p:spPr>
          <a:xfrm flipH="1">
            <a:off x="7994072" y="124884"/>
            <a:ext cx="5751426" cy="2364701"/>
          </a:xfrm>
          <a:custGeom>
            <a:avLst/>
            <a:gdLst/>
            <a:ahLst/>
            <a:cxnLst/>
            <a:rect l="l" t="t" r="r" b="b"/>
            <a:pathLst>
              <a:path w="9768352" h="3882920" extrusionOk="0">
                <a:moveTo>
                  <a:pt x="9768352" y="0"/>
                </a:moveTo>
                <a:lnTo>
                  <a:pt x="0" y="0"/>
                </a:lnTo>
                <a:lnTo>
                  <a:pt x="0" y="3882920"/>
                </a:lnTo>
                <a:lnTo>
                  <a:pt x="9768352" y="3882920"/>
                </a:lnTo>
                <a:lnTo>
                  <a:pt x="9768352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45"/>
          <p:cNvSpPr/>
          <p:nvPr/>
        </p:nvSpPr>
        <p:spPr>
          <a:xfrm flipH="1">
            <a:off x="-915874" y="375542"/>
            <a:ext cx="4532121" cy="1863383"/>
          </a:xfrm>
          <a:custGeom>
            <a:avLst/>
            <a:gdLst/>
            <a:ahLst/>
            <a:cxnLst/>
            <a:rect l="l" t="t" r="r" b="b"/>
            <a:pathLst>
              <a:path w="7697457" h="3059739" extrusionOk="0">
                <a:moveTo>
                  <a:pt x="7697457" y="0"/>
                </a:moveTo>
                <a:lnTo>
                  <a:pt x="0" y="0"/>
                </a:lnTo>
                <a:lnTo>
                  <a:pt x="0" y="3059740"/>
                </a:lnTo>
                <a:lnTo>
                  <a:pt x="7697457" y="3059740"/>
                </a:lnTo>
                <a:lnTo>
                  <a:pt x="7697457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9" name="Google Shape;279;p45" descr="A white text on a black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17322" y="351388"/>
            <a:ext cx="5889204" cy="1486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45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260" y="2024063"/>
            <a:ext cx="6206266" cy="37351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Custom Layout">
  <p:cSld name="19_Custom Layout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85" name="Google Shape;285;p46" descr="1-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46100" y="514033"/>
            <a:ext cx="9507700" cy="5470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46" descr="1-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631" y="848812"/>
            <a:ext cx="2248373" cy="549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46" descr="A cartoon of a robo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7992" y="1529239"/>
            <a:ext cx="1009650" cy="1337786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46"/>
          <p:cNvSpPr txBox="1">
            <a:spLocks noGrp="1"/>
          </p:cNvSpPr>
          <p:nvPr>
            <p:ph type="body" idx="1"/>
          </p:nvPr>
        </p:nvSpPr>
        <p:spPr>
          <a:xfrm>
            <a:off x="3102672" y="1832534"/>
            <a:ext cx="7006527" cy="3176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89" name="Google Shape;289;p46" descr="A cartoon of a book with a pencil and a ladder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56567" y="3249141"/>
            <a:ext cx="5385096" cy="34063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9_Custom Layout">
  <p:cSld name="29_Custom Layout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7"/>
          <p:cNvSpPr/>
          <p:nvPr/>
        </p:nvSpPr>
        <p:spPr>
          <a:xfrm>
            <a:off x="1170057" y="66368"/>
            <a:ext cx="9566990" cy="4126001"/>
          </a:xfrm>
          <a:custGeom>
            <a:avLst/>
            <a:gdLst/>
            <a:ahLst/>
            <a:cxnLst/>
            <a:rect l="l" t="t" r="r" b="b"/>
            <a:pathLst>
              <a:path w="2957471" h="1264268" extrusionOk="0">
                <a:moveTo>
                  <a:pt x="1478736" y="0"/>
                </a:moveTo>
                <a:cubicBezTo>
                  <a:pt x="662053" y="0"/>
                  <a:pt x="0" y="283016"/>
                  <a:pt x="0" y="632134"/>
                </a:cubicBezTo>
                <a:cubicBezTo>
                  <a:pt x="0" y="981252"/>
                  <a:pt x="662053" y="1264268"/>
                  <a:pt x="1478736" y="1264268"/>
                </a:cubicBezTo>
                <a:cubicBezTo>
                  <a:pt x="2295419" y="1264268"/>
                  <a:pt x="2957471" y="981252"/>
                  <a:pt x="2957471" y="632134"/>
                </a:cubicBezTo>
                <a:cubicBezTo>
                  <a:pt x="2957471" y="283016"/>
                  <a:pt x="2295419" y="0"/>
                  <a:pt x="1478736" y="0"/>
                </a:cubicBezTo>
                <a:close/>
              </a:path>
            </a:pathLst>
          </a:custGeom>
          <a:solidFill>
            <a:srgbClr val="4892DC"/>
          </a:solidFill>
          <a:ln w="9525" cap="sq" cmpd="sng">
            <a:solidFill>
              <a:srgbClr val="F4E4D8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47"/>
          <p:cNvSpPr/>
          <p:nvPr/>
        </p:nvSpPr>
        <p:spPr>
          <a:xfrm flipH="1">
            <a:off x="8574448" y="1780778"/>
            <a:ext cx="6010068" cy="2410193"/>
          </a:xfrm>
          <a:custGeom>
            <a:avLst/>
            <a:gdLst/>
            <a:ahLst/>
            <a:cxnLst/>
            <a:rect l="l" t="t" r="r" b="b"/>
            <a:pathLst>
              <a:path w="9768352" h="3882920" extrusionOk="0">
                <a:moveTo>
                  <a:pt x="9768352" y="0"/>
                </a:moveTo>
                <a:lnTo>
                  <a:pt x="0" y="0"/>
                </a:lnTo>
                <a:lnTo>
                  <a:pt x="0" y="3882921"/>
                </a:lnTo>
                <a:lnTo>
                  <a:pt x="9768352" y="3882921"/>
                </a:lnTo>
                <a:lnTo>
                  <a:pt x="9768352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47"/>
          <p:cNvSpPr/>
          <p:nvPr/>
        </p:nvSpPr>
        <p:spPr>
          <a:xfrm flipH="1">
            <a:off x="-1669427" y="1942527"/>
            <a:ext cx="6010068" cy="2410193"/>
          </a:xfrm>
          <a:custGeom>
            <a:avLst/>
            <a:gdLst/>
            <a:ahLst/>
            <a:cxnLst/>
            <a:rect l="l" t="t" r="r" b="b"/>
            <a:pathLst>
              <a:path w="9768352" h="3882920" extrusionOk="0">
                <a:moveTo>
                  <a:pt x="9768352" y="0"/>
                </a:moveTo>
                <a:lnTo>
                  <a:pt x="0" y="0"/>
                </a:lnTo>
                <a:lnTo>
                  <a:pt x="0" y="3882920"/>
                </a:lnTo>
                <a:lnTo>
                  <a:pt x="9768352" y="3882920"/>
                </a:lnTo>
                <a:lnTo>
                  <a:pt x="9768352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97" name="Google Shape;297;p47" descr="A white text on a black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42448" y="419841"/>
            <a:ext cx="12192000" cy="3212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47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585" y="2069277"/>
            <a:ext cx="4297934" cy="4243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47" descr="A blue and white log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77000" y="4171688"/>
            <a:ext cx="362064" cy="3620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6_Custom Layout">
  <p:cSld name="36_Custom Layout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4" name="Google Shape;304;p48"/>
          <p:cNvSpPr/>
          <p:nvPr/>
        </p:nvSpPr>
        <p:spPr>
          <a:xfrm>
            <a:off x="8626928" y="3176991"/>
            <a:ext cx="2710543" cy="2211944"/>
          </a:xfrm>
          <a:custGeom>
            <a:avLst/>
            <a:gdLst/>
            <a:ahLst/>
            <a:cxnLst/>
            <a:rect l="l" t="t" r="r" b="b"/>
            <a:pathLst>
              <a:path w="8298756" h="8229600" extrusionOk="0">
                <a:moveTo>
                  <a:pt x="0" y="0"/>
                </a:moveTo>
                <a:lnTo>
                  <a:pt x="8298756" y="0"/>
                </a:lnTo>
                <a:lnTo>
                  <a:pt x="82987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48"/>
          <p:cNvSpPr/>
          <p:nvPr/>
        </p:nvSpPr>
        <p:spPr>
          <a:xfrm>
            <a:off x="420189" y="907868"/>
            <a:ext cx="7446553" cy="5042263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3261C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6" name="Google Shape;306;p48" descr="A black background with orange letter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16137" y="1181100"/>
            <a:ext cx="9932124" cy="1669625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48"/>
          <p:cNvSpPr txBox="1">
            <a:spLocks noGrp="1"/>
          </p:cNvSpPr>
          <p:nvPr>
            <p:ph type="body" idx="1"/>
          </p:nvPr>
        </p:nvSpPr>
        <p:spPr>
          <a:xfrm>
            <a:off x="1071563" y="1200150"/>
            <a:ext cx="589121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Custom Layout">
  <p:cSld name="11_Custom Layout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12" name="Google Shape;312;p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09083" y="1804543"/>
            <a:ext cx="12192000" cy="2049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362200"/>
            <a:ext cx="4038600" cy="4038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7" name="Google Shape;37;p32" descr="Cartoon characters on a rainbow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5405" y="-756575"/>
            <a:ext cx="1206119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Google Shape;38;p32"/>
          <p:cNvGrpSpPr/>
          <p:nvPr/>
        </p:nvGrpSpPr>
        <p:grpSpPr>
          <a:xfrm>
            <a:off x="5429071" y="2565585"/>
            <a:ext cx="6077130" cy="2719173"/>
            <a:chOff x="0" y="0"/>
            <a:chExt cx="3812861" cy="1264268"/>
          </a:xfrm>
        </p:grpSpPr>
        <p:sp>
          <p:nvSpPr>
            <p:cNvPr id="39" name="Google Shape;39;p32"/>
            <p:cNvSpPr/>
            <p:nvPr/>
          </p:nvSpPr>
          <p:spPr>
            <a:xfrm>
              <a:off x="0" y="0"/>
              <a:ext cx="3812861" cy="1264268"/>
            </a:xfrm>
            <a:custGeom>
              <a:avLst/>
              <a:gdLst/>
              <a:ahLst/>
              <a:cxnLst/>
              <a:rect l="l" t="t" r="r" b="b"/>
              <a:pathLst>
                <a:path w="3812861" h="1264268" extrusionOk="0">
                  <a:moveTo>
                    <a:pt x="1906431" y="0"/>
                  </a:moveTo>
                  <a:cubicBezTo>
                    <a:pt x="853538" y="0"/>
                    <a:pt x="0" y="283016"/>
                    <a:pt x="0" y="632134"/>
                  </a:cubicBezTo>
                  <a:cubicBezTo>
                    <a:pt x="0" y="981252"/>
                    <a:pt x="853538" y="1264268"/>
                    <a:pt x="1906431" y="1264268"/>
                  </a:cubicBezTo>
                  <a:cubicBezTo>
                    <a:pt x="2959323" y="1264268"/>
                    <a:pt x="3812861" y="981252"/>
                    <a:pt x="3812861" y="632134"/>
                  </a:cubicBezTo>
                  <a:cubicBezTo>
                    <a:pt x="3812861" y="283016"/>
                    <a:pt x="2959323" y="0"/>
                    <a:pt x="1906431" y="0"/>
                  </a:cubicBezTo>
                  <a:close/>
                </a:path>
              </a:pathLst>
            </a:custGeom>
            <a:solidFill>
              <a:srgbClr val="6CC2F1"/>
            </a:solidFill>
            <a:ln w="9525" cap="sq" cmpd="sng">
              <a:solidFill>
                <a:srgbClr val="F4E4D8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32"/>
            <p:cNvSpPr txBox="1"/>
            <p:nvPr/>
          </p:nvSpPr>
          <p:spPr>
            <a:xfrm>
              <a:off x="357456" y="80425"/>
              <a:ext cx="3097950" cy="10653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1" name="Google Shape;41;p32" descr="A black background with white letter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93351" y="2784668"/>
            <a:ext cx="8748569" cy="23005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Custom Layout">
  <p:cSld name="27_Custom Layout">
    <p:bg>
      <p:bgPr>
        <a:solidFill>
          <a:srgbClr val="82CAEB"/>
        </a:solid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50"/>
          <p:cNvPicPr preferRelativeResize="0"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335" y="2873479"/>
            <a:ext cx="6206266" cy="3867062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50"/>
          <p:cNvSpPr/>
          <p:nvPr/>
        </p:nvSpPr>
        <p:spPr>
          <a:xfrm>
            <a:off x="-1320536" y="1146799"/>
            <a:ext cx="5219259" cy="1955610"/>
          </a:xfrm>
          <a:custGeom>
            <a:avLst/>
            <a:gdLst/>
            <a:ahLst/>
            <a:cxnLst/>
            <a:rect l="l" t="t" r="r" b="b"/>
            <a:pathLst>
              <a:path w="8548848" h="3398167" extrusionOk="0">
                <a:moveTo>
                  <a:pt x="0" y="0"/>
                </a:moveTo>
                <a:lnTo>
                  <a:pt x="8548848" y="0"/>
                </a:lnTo>
                <a:lnTo>
                  <a:pt x="8548848" y="3398167"/>
                </a:lnTo>
                <a:lnTo>
                  <a:pt x="0" y="33981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6" name="Google Shape;316;p50"/>
          <p:cNvGrpSpPr/>
          <p:nvPr/>
        </p:nvGrpSpPr>
        <p:grpSpPr>
          <a:xfrm>
            <a:off x="1881195" y="389897"/>
            <a:ext cx="8699858" cy="2719173"/>
            <a:chOff x="0" y="0"/>
            <a:chExt cx="3812861" cy="1264268"/>
          </a:xfrm>
        </p:grpSpPr>
        <p:sp>
          <p:nvSpPr>
            <p:cNvPr id="317" name="Google Shape;317;p50"/>
            <p:cNvSpPr/>
            <p:nvPr/>
          </p:nvSpPr>
          <p:spPr>
            <a:xfrm>
              <a:off x="0" y="0"/>
              <a:ext cx="3812861" cy="1264268"/>
            </a:xfrm>
            <a:custGeom>
              <a:avLst/>
              <a:gdLst/>
              <a:ahLst/>
              <a:cxnLst/>
              <a:rect l="l" t="t" r="r" b="b"/>
              <a:pathLst>
                <a:path w="3812861" h="1264268" extrusionOk="0">
                  <a:moveTo>
                    <a:pt x="1906431" y="0"/>
                  </a:moveTo>
                  <a:cubicBezTo>
                    <a:pt x="853538" y="0"/>
                    <a:pt x="0" y="283016"/>
                    <a:pt x="0" y="632134"/>
                  </a:cubicBezTo>
                  <a:cubicBezTo>
                    <a:pt x="0" y="981252"/>
                    <a:pt x="853538" y="1264268"/>
                    <a:pt x="1906431" y="1264268"/>
                  </a:cubicBezTo>
                  <a:cubicBezTo>
                    <a:pt x="2959323" y="1264268"/>
                    <a:pt x="3812861" y="981252"/>
                    <a:pt x="3812861" y="632134"/>
                  </a:cubicBezTo>
                  <a:cubicBezTo>
                    <a:pt x="3812861" y="283016"/>
                    <a:pt x="2959323" y="0"/>
                    <a:pt x="1906431" y="0"/>
                  </a:cubicBezTo>
                  <a:close/>
                </a:path>
              </a:pathLst>
            </a:custGeom>
            <a:solidFill>
              <a:srgbClr val="00489D"/>
            </a:solidFill>
            <a:ln w="9525" cap="sq" cmpd="sng">
              <a:solidFill>
                <a:srgbClr val="F4E4D8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50"/>
            <p:cNvSpPr txBox="1"/>
            <p:nvPr/>
          </p:nvSpPr>
          <p:spPr>
            <a:xfrm>
              <a:off x="357456" y="80425"/>
              <a:ext cx="3097950" cy="10653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9" name="Google Shape;319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1" name="Google Shape;321;p50"/>
          <p:cNvSpPr/>
          <p:nvPr/>
        </p:nvSpPr>
        <p:spPr>
          <a:xfrm>
            <a:off x="-1748560" y="3957852"/>
            <a:ext cx="4171522" cy="1563032"/>
          </a:xfrm>
          <a:custGeom>
            <a:avLst/>
            <a:gdLst/>
            <a:ahLst/>
            <a:cxnLst/>
            <a:rect l="l" t="t" r="r" b="b"/>
            <a:pathLst>
              <a:path w="6832715" h="2716004" extrusionOk="0">
                <a:moveTo>
                  <a:pt x="0" y="0"/>
                </a:moveTo>
                <a:lnTo>
                  <a:pt x="6832714" y="0"/>
                </a:lnTo>
                <a:lnTo>
                  <a:pt x="6832714" y="2716004"/>
                </a:lnTo>
                <a:lnTo>
                  <a:pt x="0" y="27160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50"/>
          <p:cNvSpPr/>
          <p:nvPr/>
        </p:nvSpPr>
        <p:spPr>
          <a:xfrm rot="484080" flipH="1">
            <a:off x="8285928" y="-166179"/>
            <a:ext cx="5405860" cy="2025528"/>
          </a:xfrm>
          <a:custGeom>
            <a:avLst/>
            <a:gdLst/>
            <a:ahLst/>
            <a:cxnLst/>
            <a:rect l="l" t="t" r="r" b="b"/>
            <a:pathLst>
              <a:path w="8854490" h="3519660" extrusionOk="0">
                <a:moveTo>
                  <a:pt x="8854490" y="0"/>
                </a:moveTo>
                <a:lnTo>
                  <a:pt x="0" y="0"/>
                </a:lnTo>
                <a:lnTo>
                  <a:pt x="0" y="3519660"/>
                </a:lnTo>
                <a:lnTo>
                  <a:pt x="8854490" y="3519660"/>
                </a:lnTo>
                <a:lnTo>
                  <a:pt x="885449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50"/>
          <p:cNvSpPr/>
          <p:nvPr/>
        </p:nvSpPr>
        <p:spPr>
          <a:xfrm>
            <a:off x="9173756" y="3766462"/>
            <a:ext cx="4605720" cy="1725723"/>
          </a:xfrm>
          <a:custGeom>
            <a:avLst/>
            <a:gdLst/>
            <a:ahLst/>
            <a:cxnLst/>
            <a:rect l="l" t="t" r="r" b="b"/>
            <a:pathLst>
              <a:path w="7543907" h="2998703" extrusionOk="0">
                <a:moveTo>
                  <a:pt x="0" y="0"/>
                </a:moveTo>
                <a:lnTo>
                  <a:pt x="7543907" y="0"/>
                </a:lnTo>
                <a:lnTo>
                  <a:pt x="7543907" y="2998704"/>
                </a:lnTo>
                <a:lnTo>
                  <a:pt x="0" y="29987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50"/>
          <p:cNvSpPr txBox="1">
            <a:spLocks noGrp="1"/>
          </p:cNvSpPr>
          <p:nvPr>
            <p:ph type="body" idx="1"/>
          </p:nvPr>
        </p:nvSpPr>
        <p:spPr>
          <a:xfrm>
            <a:off x="2819400" y="787458"/>
            <a:ext cx="6354356" cy="962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6" name="Google Shape;326;p50"/>
          <p:cNvSpPr txBox="1">
            <a:spLocks noGrp="1"/>
          </p:cNvSpPr>
          <p:nvPr>
            <p:ph type="body" idx="2"/>
          </p:nvPr>
        </p:nvSpPr>
        <p:spPr>
          <a:xfrm>
            <a:off x="2561681" y="1665029"/>
            <a:ext cx="7338886" cy="962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51" descr="A ladder and cubes with number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3446" y="2206511"/>
            <a:ext cx="3602502" cy="3466643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2" name="Google Shape;332;p51"/>
          <p:cNvSpPr/>
          <p:nvPr/>
        </p:nvSpPr>
        <p:spPr>
          <a:xfrm>
            <a:off x="5346922" y="1689746"/>
            <a:ext cx="782638" cy="923925"/>
          </a:xfrm>
          <a:custGeom>
            <a:avLst/>
            <a:gdLst/>
            <a:ahLst/>
            <a:cxnLst/>
            <a:rect l="l" t="t" r="r" b="b"/>
            <a:pathLst>
              <a:path w="4268" h="5034" extrusionOk="0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02B3C5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304800" dist="152400" dir="2700000" algn="tl" rotWithShape="0">
              <a:srgbClr val="000000">
                <a:alpha val="2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3" name="Google Shape;333;p51"/>
          <p:cNvSpPr/>
          <p:nvPr/>
        </p:nvSpPr>
        <p:spPr>
          <a:xfrm flipH="1">
            <a:off x="10239597" y="3174058"/>
            <a:ext cx="784225" cy="923925"/>
          </a:xfrm>
          <a:custGeom>
            <a:avLst/>
            <a:gdLst/>
            <a:ahLst/>
            <a:cxnLst/>
            <a:rect l="l" t="t" r="r" b="b"/>
            <a:pathLst>
              <a:path w="4268" h="5034" extrusionOk="0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FFBF53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304800" dist="152400" dir="2700000" algn="tl" rotWithShape="0">
              <a:srgbClr val="000000">
                <a:alpha val="2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4" name="Google Shape;334;p51"/>
          <p:cNvSpPr/>
          <p:nvPr/>
        </p:nvSpPr>
        <p:spPr>
          <a:xfrm>
            <a:off x="5346922" y="4666650"/>
            <a:ext cx="782638" cy="923925"/>
          </a:xfrm>
          <a:custGeom>
            <a:avLst/>
            <a:gdLst/>
            <a:ahLst/>
            <a:cxnLst/>
            <a:rect l="l" t="t" r="r" b="b"/>
            <a:pathLst>
              <a:path w="4268" h="5034" extrusionOk="0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BECE37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304800" dist="152400" dir="2700000" algn="tl" rotWithShape="0">
              <a:srgbClr val="000000">
                <a:alpha val="2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5" name="Google Shape;335;p51"/>
          <p:cNvSpPr txBox="1">
            <a:spLocks noGrp="1"/>
          </p:cNvSpPr>
          <p:nvPr>
            <p:ph type="body" idx="1"/>
          </p:nvPr>
        </p:nvSpPr>
        <p:spPr>
          <a:xfrm>
            <a:off x="6232747" y="1857764"/>
            <a:ext cx="4006850" cy="93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2B3C5"/>
              </a:buClr>
              <a:buSzPts val="2800"/>
              <a:buNone/>
              <a:defRPr>
                <a:solidFill>
                  <a:srgbClr val="02B3C5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6" name="Google Shape;336;p51"/>
          <p:cNvSpPr txBox="1">
            <a:spLocks noGrp="1"/>
          </p:cNvSpPr>
          <p:nvPr>
            <p:ph type="body" idx="2"/>
          </p:nvPr>
        </p:nvSpPr>
        <p:spPr>
          <a:xfrm>
            <a:off x="6232747" y="3476553"/>
            <a:ext cx="4006850" cy="93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BF53"/>
              </a:buClr>
              <a:buSzPts val="2800"/>
              <a:buNone/>
              <a:defRPr>
                <a:solidFill>
                  <a:srgbClr val="FFBF5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7" name="Google Shape;337;p51"/>
          <p:cNvSpPr txBox="1">
            <a:spLocks noGrp="1"/>
          </p:cNvSpPr>
          <p:nvPr>
            <p:ph type="body" idx="3"/>
          </p:nvPr>
        </p:nvSpPr>
        <p:spPr>
          <a:xfrm>
            <a:off x="6232747" y="5031862"/>
            <a:ext cx="4006850" cy="93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ECE37"/>
              </a:buClr>
              <a:buSzPts val="2800"/>
              <a:buNone/>
              <a:defRPr>
                <a:solidFill>
                  <a:srgbClr val="BECE37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38" name="Google Shape;338;p51" descr="A yellow text on a black background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57746" y="-116226"/>
            <a:ext cx="7938927" cy="2031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51" descr="A cartoon of a robo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99761" y="977973"/>
            <a:ext cx="1420077" cy="1881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9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1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3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3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7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3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9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3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1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3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3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3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5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3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7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7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3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9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3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1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3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3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5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3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7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3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95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3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15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35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000"/>
                                        <p:tgtEl>
                                          <p:spTgt spid="3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Custom Layout">
  <p:cSld name="7_Custom Layout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52"/>
          <p:cNvSpPr txBox="1">
            <a:spLocks noGrp="1"/>
          </p:cNvSpPr>
          <p:nvPr>
            <p:ph type="sldNum" idx="12"/>
          </p:nvPr>
        </p:nvSpPr>
        <p:spPr>
          <a:xfrm>
            <a:off x="9692023" y="6356350"/>
            <a:ext cx="1932283" cy="286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20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20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20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20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20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20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20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20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20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44" name="Google Shape;344;p52"/>
          <p:cNvSpPr/>
          <p:nvPr/>
        </p:nvSpPr>
        <p:spPr>
          <a:xfrm rot="288391">
            <a:off x="1380415" y="2003238"/>
            <a:ext cx="2879287" cy="3272953"/>
          </a:xfrm>
          <a:custGeom>
            <a:avLst/>
            <a:gdLst/>
            <a:ahLst/>
            <a:cxnLst/>
            <a:rect l="l" t="t" r="r" b="b"/>
            <a:pathLst>
              <a:path w="5830712" h="6475543" extrusionOk="0">
                <a:moveTo>
                  <a:pt x="0" y="0"/>
                </a:moveTo>
                <a:lnTo>
                  <a:pt x="5830712" y="0"/>
                </a:lnTo>
                <a:lnTo>
                  <a:pt x="5830712" y="6475543"/>
                </a:lnTo>
                <a:lnTo>
                  <a:pt x="0" y="64755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l="-1510" t="-9204" r="-150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52"/>
          <p:cNvSpPr/>
          <p:nvPr/>
        </p:nvSpPr>
        <p:spPr>
          <a:xfrm>
            <a:off x="6052873" y="1451670"/>
            <a:ext cx="5427406" cy="1487055"/>
          </a:xfrm>
          <a:custGeom>
            <a:avLst/>
            <a:gdLst/>
            <a:ahLst/>
            <a:cxnLst/>
            <a:rect l="l" t="t" r="r" b="b"/>
            <a:pathLst>
              <a:path w="10273483" h="2529845" extrusionOk="0">
                <a:moveTo>
                  <a:pt x="0" y="0"/>
                </a:moveTo>
                <a:lnTo>
                  <a:pt x="10273483" y="0"/>
                </a:lnTo>
                <a:lnTo>
                  <a:pt x="10273483" y="2529845"/>
                </a:lnTo>
                <a:lnTo>
                  <a:pt x="0" y="25298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52"/>
          <p:cNvSpPr/>
          <p:nvPr/>
        </p:nvSpPr>
        <p:spPr>
          <a:xfrm>
            <a:off x="4928396" y="3049604"/>
            <a:ext cx="5427406" cy="1487055"/>
          </a:xfrm>
          <a:custGeom>
            <a:avLst/>
            <a:gdLst/>
            <a:ahLst/>
            <a:cxnLst/>
            <a:rect l="l" t="t" r="r" b="b"/>
            <a:pathLst>
              <a:path w="10273483" h="2529845" extrusionOk="0">
                <a:moveTo>
                  <a:pt x="0" y="0"/>
                </a:moveTo>
                <a:lnTo>
                  <a:pt x="10273483" y="0"/>
                </a:lnTo>
                <a:lnTo>
                  <a:pt x="10273483" y="2529845"/>
                </a:lnTo>
                <a:lnTo>
                  <a:pt x="0" y="25298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52"/>
          <p:cNvSpPr/>
          <p:nvPr/>
        </p:nvSpPr>
        <p:spPr>
          <a:xfrm>
            <a:off x="3812098" y="4647538"/>
            <a:ext cx="5427406" cy="1487055"/>
          </a:xfrm>
          <a:custGeom>
            <a:avLst/>
            <a:gdLst/>
            <a:ahLst/>
            <a:cxnLst/>
            <a:rect l="l" t="t" r="r" b="b"/>
            <a:pathLst>
              <a:path w="10273483" h="2529845" extrusionOk="0">
                <a:moveTo>
                  <a:pt x="0" y="0"/>
                </a:moveTo>
                <a:lnTo>
                  <a:pt x="10273483" y="0"/>
                </a:lnTo>
                <a:lnTo>
                  <a:pt x="10273483" y="2529845"/>
                </a:lnTo>
                <a:lnTo>
                  <a:pt x="0" y="25298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52"/>
          <p:cNvSpPr txBox="1">
            <a:spLocks noGrp="1"/>
          </p:cNvSpPr>
          <p:nvPr>
            <p:ph type="body" idx="1"/>
          </p:nvPr>
        </p:nvSpPr>
        <p:spPr>
          <a:xfrm>
            <a:off x="1979613" y="271528"/>
            <a:ext cx="7259891" cy="824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4400"/>
              <a:buNone/>
              <a:defRPr sz="4400" b="1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9" name="Google Shape;349;p52"/>
          <p:cNvSpPr txBox="1">
            <a:spLocks noGrp="1"/>
          </p:cNvSpPr>
          <p:nvPr>
            <p:ph type="body" idx="2"/>
          </p:nvPr>
        </p:nvSpPr>
        <p:spPr>
          <a:xfrm>
            <a:off x="6305763" y="1757464"/>
            <a:ext cx="5007879" cy="824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2800"/>
              <a:buNone/>
              <a:defRPr sz="2800" b="0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0" name="Google Shape;350;p52"/>
          <p:cNvSpPr txBox="1">
            <a:spLocks noGrp="1"/>
          </p:cNvSpPr>
          <p:nvPr>
            <p:ph type="body" idx="3"/>
          </p:nvPr>
        </p:nvSpPr>
        <p:spPr>
          <a:xfrm>
            <a:off x="5138159" y="3343738"/>
            <a:ext cx="5007879" cy="824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2800"/>
              <a:buNone/>
              <a:defRPr sz="2800" b="0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1" name="Google Shape;351;p52"/>
          <p:cNvSpPr txBox="1">
            <a:spLocks noGrp="1"/>
          </p:cNvSpPr>
          <p:nvPr>
            <p:ph type="body" idx="4"/>
          </p:nvPr>
        </p:nvSpPr>
        <p:spPr>
          <a:xfrm>
            <a:off x="4038600" y="4947488"/>
            <a:ext cx="5007879" cy="824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2800"/>
              <a:buNone/>
              <a:defRPr sz="2800" b="0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9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1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3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3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7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3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9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3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1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3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3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3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5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3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7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7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9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3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1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3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3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5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3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7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3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95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3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15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35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000"/>
                                        <p:tgtEl>
                                          <p:spTgt spid="3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56" name="Google Shape;356;p53"/>
          <p:cNvCxnSpPr/>
          <p:nvPr/>
        </p:nvCxnSpPr>
        <p:spPr>
          <a:xfrm>
            <a:off x="6068622" y="1348204"/>
            <a:ext cx="0" cy="4371678"/>
          </a:xfrm>
          <a:prstGeom prst="straightConnector1">
            <a:avLst/>
          </a:prstGeom>
          <a:noFill/>
          <a:ln w="28575" cap="flat" cmpd="sng">
            <a:solidFill>
              <a:srgbClr val="3F404B"/>
            </a:solidFill>
            <a:prstDash val="dot"/>
            <a:miter lim="800000"/>
            <a:headEnd type="none" w="sm" len="sm"/>
            <a:tailEnd type="none" w="sm" len="sm"/>
          </a:ln>
        </p:spPr>
      </p:cxnSp>
      <p:grpSp>
        <p:nvGrpSpPr>
          <p:cNvPr id="357" name="Google Shape;357;p53"/>
          <p:cNvGrpSpPr/>
          <p:nvPr/>
        </p:nvGrpSpPr>
        <p:grpSpPr>
          <a:xfrm>
            <a:off x="2314436" y="1488922"/>
            <a:ext cx="4338475" cy="1729435"/>
            <a:chOff x="2314436" y="1488922"/>
            <a:chExt cx="4338475" cy="1729435"/>
          </a:xfrm>
        </p:grpSpPr>
        <p:pic>
          <p:nvPicPr>
            <p:cNvPr id="358" name="Google Shape;358;p5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flipH="1">
              <a:off x="2838147" y="1508976"/>
              <a:ext cx="3280165" cy="170938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59" name="Google Shape;359;p53"/>
            <p:cNvGrpSpPr/>
            <p:nvPr/>
          </p:nvGrpSpPr>
          <p:grpSpPr>
            <a:xfrm flipH="1">
              <a:off x="2314436" y="1488922"/>
              <a:ext cx="4338475" cy="1221231"/>
              <a:chOff x="7995986" y="760883"/>
              <a:chExt cx="3436053" cy="540840"/>
            </a:xfrm>
          </p:grpSpPr>
          <p:sp>
            <p:nvSpPr>
              <p:cNvPr id="360" name="Google Shape;360;p53"/>
              <p:cNvSpPr/>
              <p:nvPr/>
            </p:nvSpPr>
            <p:spPr>
              <a:xfrm>
                <a:off x="9009785" y="760883"/>
                <a:ext cx="2422254" cy="430899"/>
              </a:xfrm>
              <a:custGeom>
                <a:avLst/>
                <a:gdLst/>
                <a:ahLst/>
                <a:cxnLst/>
                <a:rect l="l" t="t" r="r" b="b"/>
                <a:pathLst>
                  <a:path w="2385" h="425" extrusionOk="0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F0747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200"/>
                  <a:buFont typeface="Arial"/>
                  <a:buNone/>
                </a:pPr>
                <a:endParaRPr sz="32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361" name="Google Shape;361;p53"/>
              <p:cNvSpPr/>
              <p:nvPr/>
            </p:nvSpPr>
            <p:spPr>
              <a:xfrm>
                <a:off x="7995986" y="760883"/>
                <a:ext cx="1013801" cy="430899"/>
              </a:xfrm>
              <a:custGeom>
                <a:avLst/>
                <a:gdLst/>
                <a:ahLst/>
                <a:cxnLst/>
                <a:rect l="l" t="t" r="r" b="b"/>
                <a:pathLst>
                  <a:path w="734" h="425" extrusionOk="0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200"/>
                  <a:buFont typeface="Arial"/>
                  <a:buNone/>
                </a:pPr>
                <a:endParaRPr sz="32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362" name="Google Shape;362;p53"/>
              <p:cNvSpPr/>
              <p:nvPr/>
            </p:nvSpPr>
            <p:spPr>
              <a:xfrm>
                <a:off x="8337616" y="1044602"/>
                <a:ext cx="255347" cy="257121"/>
              </a:xfrm>
              <a:custGeom>
                <a:avLst/>
                <a:gdLst/>
                <a:ahLst/>
                <a:cxnLst/>
                <a:rect l="l" t="t" r="r" b="b"/>
                <a:pathLst>
                  <a:path w="144" h="145" extrusionOk="0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200"/>
                  <a:buFont typeface="Arial"/>
                  <a:buNone/>
                </a:pPr>
                <a:endParaRPr sz="32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</p:grpSp>
        <p:sp>
          <p:nvSpPr>
            <p:cNvPr id="363" name="Google Shape;363;p53"/>
            <p:cNvSpPr txBox="1"/>
            <p:nvPr/>
          </p:nvSpPr>
          <p:spPr>
            <a:xfrm>
              <a:off x="5333056" y="1754198"/>
              <a:ext cx="1283129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rgbClr val="673B77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01</a:t>
              </a:r>
              <a:endParaRPr sz="3200" b="1">
                <a:solidFill>
                  <a:srgbClr val="673B77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grpSp>
        <p:nvGrpSpPr>
          <p:cNvPr id="364" name="Google Shape;364;p53"/>
          <p:cNvGrpSpPr/>
          <p:nvPr/>
        </p:nvGrpSpPr>
        <p:grpSpPr>
          <a:xfrm>
            <a:off x="2327648" y="4233444"/>
            <a:ext cx="4359787" cy="1729435"/>
            <a:chOff x="2327648" y="4233444"/>
            <a:chExt cx="4359787" cy="1729435"/>
          </a:xfrm>
        </p:grpSpPr>
        <p:pic>
          <p:nvPicPr>
            <p:cNvPr id="365" name="Google Shape;365;p5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flipH="1">
              <a:off x="2851359" y="4253498"/>
              <a:ext cx="3280165" cy="170938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66" name="Google Shape;366;p53"/>
            <p:cNvGrpSpPr/>
            <p:nvPr/>
          </p:nvGrpSpPr>
          <p:grpSpPr>
            <a:xfrm flipH="1">
              <a:off x="2327648" y="4233444"/>
              <a:ext cx="4338475" cy="1221231"/>
              <a:chOff x="7995986" y="760883"/>
              <a:chExt cx="3436053" cy="540840"/>
            </a:xfrm>
          </p:grpSpPr>
          <p:sp>
            <p:nvSpPr>
              <p:cNvPr id="367" name="Google Shape;367;p53"/>
              <p:cNvSpPr/>
              <p:nvPr/>
            </p:nvSpPr>
            <p:spPr>
              <a:xfrm>
                <a:off x="9009785" y="760883"/>
                <a:ext cx="2422254" cy="430899"/>
              </a:xfrm>
              <a:custGeom>
                <a:avLst/>
                <a:gdLst/>
                <a:ahLst/>
                <a:cxnLst/>
                <a:rect l="l" t="t" r="r" b="b"/>
                <a:pathLst>
                  <a:path w="2385" h="425" extrusionOk="0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BECE3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368" name="Google Shape;368;p53"/>
              <p:cNvSpPr/>
              <p:nvPr/>
            </p:nvSpPr>
            <p:spPr>
              <a:xfrm>
                <a:off x="7995986" y="760883"/>
                <a:ext cx="1013801" cy="430899"/>
              </a:xfrm>
              <a:custGeom>
                <a:avLst/>
                <a:gdLst/>
                <a:ahLst/>
                <a:cxnLst/>
                <a:rect l="l" t="t" r="r" b="b"/>
                <a:pathLst>
                  <a:path w="734" h="425" extrusionOk="0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369" name="Google Shape;369;p53"/>
              <p:cNvSpPr/>
              <p:nvPr/>
            </p:nvSpPr>
            <p:spPr>
              <a:xfrm>
                <a:off x="8337616" y="1044602"/>
                <a:ext cx="255347" cy="257121"/>
              </a:xfrm>
              <a:custGeom>
                <a:avLst/>
                <a:gdLst/>
                <a:ahLst/>
                <a:cxnLst/>
                <a:rect l="l" t="t" r="r" b="b"/>
                <a:pathLst>
                  <a:path w="144" h="145" extrusionOk="0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</p:grpSp>
        <p:sp>
          <p:nvSpPr>
            <p:cNvPr id="370" name="Google Shape;370;p53"/>
            <p:cNvSpPr txBox="1"/>
            <p:nvPr/>
          </p:nvSpPr>
          <p:spPr>
            <a:xfrm>
              <a:off x="5404306" y="4432621"/>
              <a:ext cx="1283129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rgbClr val="673B77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03</a:t>
              </a:r>
              <a:endParaRPr sz="3200" b="1">
                <a:solidFill>
                  <a:srgbClr val="673B77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grpSp>
        <p:nvGrpSpPr>
          <p:cNvPr id="371" name="Google Shape;371;p53"/>
          <p:cNvGrpSpPr/>
          <p:nvPr/>
        </p:nvGrpSpPr>
        <p:grpSpPr>
          <a:xfrm>
            <a:off x="5418752" y="2905717"/>
            <a:ext cx="4404057" cy="1729435"/>
            <a:chOff x="6716065" y="2208677"/>
            <a:chExt cx="4404057" cy="1729435"/>
          </a:xfrm>
        </p:grpSpPr>
        <p:pic>
          <p:nvPicPr>
            <p:cNvPr id="372" name="Google Shape;372;p5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316246" y="2228731"/>
              <a:ext cx="3280165" cy="170938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73" name="Google Shape;373;p53"/>
            <p:cNvGrpSpPr/>
            <p:nvPr/>
          </p:nvGrpSpPr>
          <p:grpSpPr>
            <a:xfrm>
              <a:off x="6781647" y="2208677"/>
              <a:ext cx="4338475" cy="1221231"/>
              <a:chOff x="7995986" y="760883"/>
              <a:chExt cx="3436053" cy="540840"/>
            </a:xfrm>
          </p:grpSpPr>
          <p:sp>
            <p:nvSpPr>
              <p:cNvPr id="374" name="Google Shape;374;p53"/>
              <p:cNvSpPr/>
              <p:nvPr/>
            </p:nvSpPr>
            <p:spPr>
              <a:xfrm>
                <a:off x="9009785" y="760883"/>
                <a:ext cx="2422254" cy="430899"/>
              </a:xfrm>
              <a:custGeom>
                <a:avLst/>
                <a:gdLst/>
                <a:ahLst/>
                <a:cxnLst/>
                <a:rect l="l" t="t" r="r" b="b"/>
                <a:pathLst>
                  <a:path w="2385" h="425" extrusionOk="0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FFBF5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375" name="Google Shape;375;p53"/>
              <p:cNvSpPr/>
              <p:nvPr/>
            </p:nvSpPr>
            <p:spPr>
              <a:xfrm>
                <a:off x="7995986" y="760883"/>
                <a:ext cx="1013801" cy="430899"/>
              </a:xfrm>
              <a:custGeom>
                <a:avLst/>
                <a:gdLst/>
                <a:ahLst/>
                <a:cxnLst/>
                <a:rect l="l" t="t" r="r" b="b"/>
                <a:pathLst>
                  <a:path w="734" h="425" extrusionOk="0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376" name="Google Shape;376;p53"/>
              <p:cNvSpPr/>
              <p:nvPr/>
            </p:nvSpPr>
            <p:spPr>
              <a:xfrm>
                <a:off x="8337616" y="1044602"/>
                <a:ext cx="255347" cy="257121"/>
              </a:xfrm>
              <a:custGeom>
                <a:avLst/>
                <a:gdLst/>
                <a:ahLst/>
                <a:cxnLst/>
                <a:rect l="l" t="t" r="r" b="b"/>
                <a:pathLst>
                  <a:path w="144" h="145" extrusionOk="0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</p:grpSp>
        <p:sp>
          <p:nvSpPr>
            <p:cNvPr id="377" name="Google Shape;377;p53"/>
            <p:cNvSpPr txBox="1"/>
            <p:nvPr/>
          </p:nvSpPr>
          <p:spPr>
            <a:xfrm>
              <a:off x="6716065" y="2420207"/>
              <a:ext cx="1283129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rgbClr val="673B77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02</a:t>
              </a:r>
              <a:endParaRPr sz="3200" b="1">
                <a:solidFill>
                  <a:srgbClr val="673B77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sp>
        <p:nvSpPr>
          <p:cNvPr id="378" name="Google Shape;378;p53"/>
          <p:cNvSpPr txBox="1">
            <a:spLocks noGrp="1"/>
          </p:cNvSpPr>
          <p:nvPr>
            <p:ph type="body" idx="1"/>
          </p:nvPr>
        </p:nvSpPr>
        <p:spPr>
          <a:xfrm>
            <a:off x="1802992" y="419109"/>
            <a:ext cx="8343256" cy="824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4400"/>
              <a:buNone/>
              <a:defRPr sz="4400" b="1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9" name="Google Shape;379;p53"/>
          <p:cNvSpPr txBox="1">
            <a:spLocks noGrp="1"/>
          </p:cNvSpPr>
          <p:nvPr>
            <p:ph type="body" idx="2"/>
          </p:nvPr>
        </p:nvSpPr>
        <p:spPr>
          <a:xfrm>
            <a:off x="2451477" y="1549137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689E"/>
              </a:buClr>
              <a:buSzPts val="2800"/>
              <a:buNone/>
              <a:defRPr sz="2800" b="0">
                <a:solidFill>
                  <a:srgbClr val="2F689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0" name="Google Shape;380;p53"/>
          <p:cNvSpPr txBox="1">
            <a:spLocks noGrp="1"/>
          </p:cNvSpPr>
          <p:nvPr>
            <p:ph type="body" idx="3"/>
          </p:nvPr>
        </p:nvSpPr>
        <p:spPr>
          <a:xfrm>
            <a:off x="6781647" y="2913805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2800"/>
              <a:buNone/>
              <a:defRPr sz="2800" b="0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1" name="Google Shape;381;p53"/>
          <p:cNvSpPr txBox="1">
            <a:spLocks noGrp="1"/>
          </p:cNvSpPr>
          <p:nvPr>
            <p:ph type="body" idx="4"/>
          </p:nvPr>
        </p:nvSpPr>
        <p:spPr>
          <a:xfrm>
            <a:off x="2264746" y="4233444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2800"/>
              <a:buNone/>
              <a:defRPr sz="2800" b="0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2" name="Google Shape;382;p53"/>
          <p:cNvSpPr txBox="1">
            <a:spLocks noGrp="1"/>
          </p:cNvSpPr>
          <p:nvPr>
            <p:ph type="body" idx="5"/>
          </p:nvPr>
        </p:nvSpPr>
        <p:spPr>
          <a:xfrm>
            <a:off x="2314436" y="2601890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3" name="Google Shape;383;p53"/>
          <p:cNvSpPr txBox="1">
            <a:spLocks noGrp="1"/>
          </p:cNvSpPr>
          <p:nvPr>
            <p:ph type="body" idx="6"/>
          </p:nvPr>
        </p:nvSpPr>
        <p:spPr>
          <a:xfrm>
            <a:off x="6772695" y="3952143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4" name="Google Shape;384;p53"/>
          <p:cNvSpPr txBox="1">
            <a:spLocks noGrp="1"/>
          </p:cNvSpPr>
          <p:nvPr>
            <p:ph type="body" idx="7"/>
          </p:nvPr>
        </p:nvSpPr>
        <p:spPr>
          <a:xfrm>
            <a:off x="2342324" y="5280765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8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3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9500"/>
                            </p:stCondLst>
                            <p:childTnLst>
                              <p:par>
                                <p:cTn id="1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3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0500"/>
                            </p:stCondLst>
                            <p:childTnLst>
                              <p:par>
                                <p:cTn id="1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1000"/>
                            </p:stCondLst>
                            <p:childTnLst>
                              <p:par>
                                <p:cTn id="1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1500"/>
                            </p:stCondLst>
                            <p:childTnLst>
                              <p:par>
                                <p:cTn id="1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2000"/>
                            </p:stCondLst>
                            <p:childTnLst>
                              <p:par>
                                <p:cTn id="1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3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2500"/>
                            </p:stCondLst>
                            <p:childTnLst>
                              <p:par>
                                <p:cTn id="1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3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230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3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3500"/>
                            </p:stCondLst>
                            <p:childTnLst>
                              <p:par>
                                <p:cTn id="1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3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4000"/>
                            </p:stCondLst>
                            <p:childTnLst>
                              <p:par>
                                <p:cTn id="1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3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4500"/>
                            </p:stCondLst>
                            <p:childTnLst>
                              <p:par>
                                <p:cTn id="2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3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5000"/>
                            </p:stCondLst>
                            <p:childTnLst>
                              <p:par>
                                <p:cTn id="2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3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5500"/>
                            </p:stCondLst>
                            <p:childTnLst>
                              <p:par>
                                <p:cTn id="2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3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6000"/>
                            </p:stCondLst>
                            <p:childTnLst>
                              <p:par>
                                <p:cTn id="2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3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26500"/>
                            </p:stCondLst>
                            <p:childTnLst>
                              <p:par>
                                <p:cTn id="2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3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27000"/>
                            </p:stCondLst>
                            <p:childTnLst>
                              <p:par>
                                <p:cTn id="2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3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7500"/>
                            </p:stCondLst>
                            <p:childTnLst>
                              <p:par>
                                <p:cTn id="2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3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28000"/>
                            </p:stCondLst>
                            <p:childTnLst>
                              <p:par>
                                <p:cTn id="2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3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89" name="Google Shape;389;p54"/>
          <p:cNvSpPr/>
          <p:nvPr/>
        </p:nvSpPr>
        <p:spPr>
          <a:xfrm flipH="1">
            <a:off x="838200" y="2885440"/>
            <a:ext cx="3829050" cy="2745740"/>
          </a:xfrm>
          <a:prstGeom prst="parallelogram">
            <a:avLst>
              <a:gd name="adj" fmla="val 80874"/>
            </a:avLst>
          </a:prstGeom>
          <a:solidFill>
            <a:srgbClr val="F7931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p54"/>
          <p:cNvSpPr/>
          <p:nvPr/>
        </p:nvSpPr>
        <p:spPr>
          <a:xfrm flipH="1">
            <a:off x="838200" y="2885440"/>
            <a:ext cx="1889760" cy="2324100"/>
          </a:xfrm>
          <a:custGeom>
            <a:avLst/>
            <a:gdLst/>
            <a:ahLst/>
            <a:cxnLst/>
            <a:rect l="l" t="t" r="r" b="b"/>
            <a:pathLst>
              <a:path w="1889760" h="2324100" extrusionOk="0">
                <a:moveTo>
                  <a:pt x="1889760" y="0"/>
                </a:moveTo>
                <a:lnTo>
                  <a:pt x="289560" y="0"/>
                </a:lnTo>
                <a:lnTo>
                  <a:pt x="0" y="2324100"/>
                </a:lnTo>
                <a:lnTo>
                  <a:pt x="289560" y="1978634"/>
                </a:lnTo>
                <a:lnTo>
                  <a:pt x="188976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54"/>
          <p:cNvSpPr/>
          <p:nvPr/>
        </p:nvSpPr>
        <p:spPr>
          <a:xfrm flipH="1">
            <a:off x="7524750" y="1643380"/>
            <a:ext cx="3829050" cy="2745740"/>
          </a:xfrm>
          <a:prstGeom prst="parallelogram">
            <a:avLst>
              <a:gd name="adj" fmla="val 80874"/>
            </a:avLst>
          </a:prstGeom>
          <a:solidFill>
            <a:srgbClr val="C1301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54"/>
          <p:cNvSpPr/>
          <p:nvPr/>
        </p:nvSpPr>
        <p:spPr>
          <a:xfrm flipH="1">
            <a:off x="7524750" y="1643380"/>
            <a:ext cx="1889760" cy="2324100"/>
          </a:xfrm>
          <a:custGeom>
            <a:avLst/>
            <a:gdLst/>
            <a:ahLst/>
            <a:cxnLst/>
            <a:rect l="l" t="t" r="r" b="b"/>
            <a:pathLst>
              <a:path w="1889760" h="2324100" extrusionOk="0">
                <a:moveTo>
                  <a:pt x="1889760" y="0"/>
                </a:moveTo>
                <a:lnTo>
                  <a:pt x="289560" y="0"/>
                </a:lnTo>
                <a:lnTo>
                  <a:pt x="0" y="2324100"/>
                </a:lnTo>
                <a:lnTo>
                  <a:pt x="289560" y="1978634"/>
                </a:lnTo>
                <a:lnTo>
                  <a:pt x="188976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54"/>
          <p:cNvSpPr/>
          <p:nvPr/>
        </p:nvSpPr>
        <p:spPr>
          <a:xfrm flipH="1">
            <a:off x="5295900" y="2057400"/>
            <a:ext cx="3829050" cy="2745740"/>
          </a:xfrm>
          <a:prstGeom prst="parallelogram">
            <a:avLst>
              <a:gd name="adj" fmla="val 80874"/>
            </a:avLst>
          </a:prstGeom>
          <a:solidFill>
            <a:srgbClr val="FFCC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54"/>
          <p:cNvSpPr/>
          <p:nvPr/>
        </p:nvSpPr>
        <p:spPr>
          <a:xfrm flipH="1">
            <a:off x="5295900" y="2057400"/>
            <a:ext cx="1889760" cy="2346960"/>
          </a:xfrm>
          <a:custGeom>
            <a:avLst/>
            <a:gdLst/>
            <a:ahLst/>
            <a:cxnLst/>
            <a:rect l="l" t="t" r="r" b="b"/>
            <a:pathLst>
              <a:path w="1889760" h="2324100" extrusionOk="0">
                <a:moveTo>
                  <a:pt x="1889760" y="0"/>
                </a:moveTo>
                <a:lnTo>
                  <a:pt x="289560" y="0"/>
                </a:lnTo>
                <a:lnTo>
                  <a:pt x="0" y="2324100"/>
                </a:lnTo>
                <a:lnTo>
                  <a:pt x="289560" y="1978634"/>
                </a:lnTo>
                <a:lnTo>
                  <a:pt x="188976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54"/>
          <p:cNvSpPr/>
          <p:nvPr/>
        </p:nvSpPr>
        <p:spPr>
          <a:xfrm flipH="1">
            <a:off x="3067050" y="2471420"/>
            <a:ext cx="3829050" cy="2745740"/>
          </a:xfrm>
          <a:prstGeom prst="parallelogram">
            <a:avLst>
              <a:gd name="adj" fmla="val 80874"/>
            </a:avLst>
          </a:prstGeom>
          <a:solidFill>
            <a:srgbClr val="4CC1E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54"/>
          <p:cNvSpPr/>
          <p:nvPr/>
        </p:nvSpPr>
        <p:spPr>
          <a:xfrm flipH="1">
            <a:off x="3067050" y="2471420"/>
            <a:ext cx="1889760" cy="2346960"/>
          </a:xfrm>
          <a:custGeom>
            <a:avLst/>
            <a:gdLst/>
            <a:ahLst/>
            <a:cxnLst/>
            <a:rect l="l" t="t" r="r" b="b"/>
            <a:pathLst>
              <a:path w="1889760" h="2324100" extrusionOk="0">
                <a:moveTo>
                  <a:pt x="1889760" y="0"/>
                </a:moveTo>
                <a:lnTo>
                  <a:pt x="289560" y="0"/>
                </a:lnTo>
                <a:lnTo>
                  <a:pt x="0" y="2324100"/>
                </a:lnTo>
                <a:lnTo>
                  <a:pt x="289560" y="1978634"/>
                </a:lnTo>
                <a:lnTo>
                  <a:pt x="188976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54"/>
          <p:cNvSpPr/>
          <p:nvPr/>
        </p:nvSpPr>
        <p:spPr>
          <a:xfrm>
            <a:off x="838200" y="2885440"/>
            <a:ext cx="1600200" cy="3159760"/>
          </a:xfrm>
          <a:prstGeom prst="rect">
            <a:avLst/>
          </a:prstGeom>
          <a:solidFill>
            <a:srgbClr val="F7931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p54"/>
          <p:cNvSpPr/>
          <p:nvPr/>
        </p:nvSpPr>
        <p:spPr>
          <a:xfrm>
            <a:off x="3067050" y="2471420"/>
            <a:ext cx="1600200" cy="3159760"/>
          </a:xfrm>
          <a:prstGeom prst="rect">
            <a:avLst/>
          </a:prstGeom>
          <a:solidFill>
            <a:srgbClr val="4CC1E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54"/>
          <p:cNvSpPr/>
          <p:nvPr/>
        </p:nvSpPr>
        <p:spPr>
          <a:xfrm>
            <a:off x="5295900" y="2057400"/>
            <a:ext cx="1600200" cy="3159760"/>
          </a:xfrm>
          <a:prstGeom prst="rect">
            <a:avLst/>
          </a:prstGeom>
          <a:solidFill>
            <a:srgbClr val="FFCC4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54"/>
          <p:cNvSpPr/>
          <p:nvPr/>
        </p:nvSpPr>
        <p:spPr>
          <a:xfrm>
            <a:off x="7524750" y="1643380"/>
            <a:ext cx="1600200" cy="3159760"/>
          </a:xfrm>
          <a:prstGeom prst="rect">
            <a:avLst/>
          </a:prstGeom>
          <a:solidFill>
            <a:srgbClr val="C1301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54"/>
          <p:cNvSpPr/>
          <p:nvPr/>
        </p:nvSpPr>
        <p:spPr>
          <a:xfrm>
            <a:off x="9753600" y="1229360"/>
            <a:ext cx="1600200" cy="3159760"/>
          </a:xfrm>
          <a:prstGeom prst="rect">
            <a:avLst/>
          </a:prstGeom>
          <a:solidFill>
            <a:srgbClr val="A2B96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54"/>
          <p:cNvSpPr/>
          <p:nvPr/>
        </p:nvSpPr>
        <p:spPr>
          <a:xfrm>
            <a:off x="838200" y="5232400"/>
            <a:ext cx="1600200" cy="812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p54"/>
          <p:cNvSpPr/>
          <p:nvPr/>
        </p:nvSpPr>
        <p:spPr>
          <a:xfrm>
            <a:off x="3067050" y="4818380"/>
            <a:ext cx="1600200" cy="812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54"/>
          <p:cNvSpPr/>
          <p:nvPr/>
        </p:nvSpPr>
        <p:spPr>
          <a:xfrm>
            <a:off x="5295900" y="4404360"/>
            <a:ext cx="1600200" cy="812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54"/>
          <p:cNvSpPr/>
          <p:nvPr/>
        </p:nvSpPr>
        <p:spPr>
          <a:xfrm>
            <a:off x="7524750" y="3990340"/>
            <a:ext cx="1600200" cy="812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p54"/>
          <p:cNvSpPr/>
          <p:nvPr/>
        </p:nvSpPr>
        <p:spPr>
          <a:xfrm>
            <a:off x="9753600" y="3576320"/>
            <a:ext cx="1600200" cy="812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p54"/>
          <p:cNvSpPr txBox="1">
            <a:spLocks noGrp="1"/>
          </p:cNvSpPr>
          <p:nvPr>
            <p:ph type="body" idx="1"/>
          </p:nvPr>
        </p:nvSpPr>
        <p:spPr>
          <a:xfrm>
            <a:off x="1865059" y="458115"/>
            <a:ext cx="7259891" cy="824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4400"/>
              <a:buNone/>
              <a:defRPr sz="4400" b="1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8" name="Google Shape;408;p54"/>
          <p:cNvSpPr txBox="1">
            <a:spLocks noGrp="1"/>
          </p:cNvSpPr>
          <p:nvPr>
            <p:ph type="body" idx="2"/>
          </p:nvPr>
        </p:nvSpPr>
        <p:spPr>
          <a:xfrm>
            <a:off x="961816" y="3016250"/>
            <a:ext cx="1317558" cy="2105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9" name="Google Shape;409;p54"/>
          <p:cNvSpPr txBox="1">
            <a:spLocks noGrp="1"/>
          </p:cNvSpPr>
          <p:nvPr>
            <p:ph type="body" idx="3"/>
          </p:nvPr>
        </p:nvSpPr>
        <p:spPr>
          <a:xfrm>
            <a:off x="3183606" y="2611230"/>
            <a:ext cx="1317558" cy="2105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0" name="Google Shape;410;p54"/>
          <p:cNvSpPr txBox="1">
            <a:spLocks noGrp="1"/>
          </p:cNvSpPr>
          <p:nvPr>
            <p:ph type="body" idx="4"/>
          </p:nvPr>
        </p:nvSpPr>
        <p:spPr>
          <a:xfrm>
            <a:off x="5437221" y="2182026"/>
            <a:ext cx="1317558" cy="2105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1" name="Google Shape;411;p54"/>
          <p:cNvSpPr txBox="1">
            <a:spLocks noGrp="1"/>
          </p:cNvSpPr>
          <p:nvPr>
            <p:ph type="body" idx="5"/>
          </p:nvPr>
        </p:nvSpPr>
        <p:spPr>
          <a:xfrm>
            <a:off x="7656897" y="1782962"/>
            <a:ext cx="1317558" cy="2105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2" name="Google Shape;412;p54"/>
          <p:cNvSpPr txBox="1">
            <a:spLocks noGrp="1"/>
          </p:cNvSpPr>
          <p:nvPr>
            <p:ph type="body" idx="6"/>
          </p:nvPr>
        </p:nvSpPr>
        <p:spPr>
          <a:xfrm>
            <a:off x="9876573" y="1383898"/>
            <a:ext cx="1317558" cy="2105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3" name="Google Shape;413;p54"/>
          <p:cNvSpPr txBox="1"/>
          <p:nvPr/>
        </p:nvSpPr>
        <p:spPr>
          <a:xfrm flipH="1">
            <a:off x="1115556" y="5284857"/>
            <a:ext cx="9784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1</a:t>
            </a:r>
            <a:endParaRPr/>
          </a:p>
        </p:txBody>
      </p:sp>
      <p:sp>
        <p:nvSpPr>
          <p:cNvPr id="414" name="Google Shape;414;p54"/>
          <p:cNvSpPr txBox="1"/>
          <p:nvPr/>
        </p:nvSpPr>
        <p:spPr>
          <a:xfrm flipH="1">
            <a:off x="3353177" y="4870837"/>
            <a:ext cx="9784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2</a:t>
            </a:r>
            <a:endParaRPr/>
          </a:p>
        </p:txBody>
      </p:sp>
      <p:sp>
        <p:nvSpPr>
          <p:cNvPr id="415" name="Google Shape;415;p54"/>
          <p:cNvSpPr txBox="1"/>
          <p:nvPr/>
        </p:nvSpPr>
        <p:spPr>
          <a:xfrm flipH="1">
            <a:off x="5606792" y="4449197"/>
            <a:ext cx="9784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3</a:t>
            </a:r>
            <a:endParaRPr/>
          </a:p>
        </p:txBody>
      </p:sp>
      <p:sp>
        <p:nvSpPr>
          <p:cNvPr id="416" name="Google Shape;416;p54"/>
          <p:cNvSpPr txBox="1"/>
          <p:nvPr/>
        </p:nvSpPr>
        <p:spPr>
          <a:xfrm flipH="1">
            <a:off x="7812772" y="4022201"/>
            <a:ext cx="9784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4</a:t>
            </a:r>
            <a:endParaRPr/>
          </a:p>
        </p:txBody>
      </p:sp>
      <p:sp>
        <p:nvSpPr>
          <p:cNvPr id="417" name="Google Shape;417;p54"/>
          <p:cNvSpPr txBox="1"/>
          <p:nvPr/>
        </p:nvSpPr>
        <p:spPr>
          <a:xfrm flipH="1">
            <a:off x="10064492" y="3628777"/>
            <a:ext cx="9784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5</a:t>
            </a: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bg>
      <p:bgPr>
        <a:blipFill>
          <a:blip r:embed="rId2">
            <a:alphaModFix amt="96000"/>
          </a:blip>
          <a:stretch>
            <a:fillRect/>
          </a:stretch>
        </a:blipFill>
        <a:effectLst/>
      </p:bgPr>
    </p:bg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422" name="Google Shape;422;p55"/>
          <p:cNvGrpSpPr/>
          <p:nvPr/>
        </p:nvGrpSpPr>
        <p:grpSpPr>
          <a:xfrm>
            <a:off x="2851823" y="1889621"/>
            <a:ext cx="6757817" cy="912332"/>
            <a:chOff x="2042438" y="3480995"/>
            <a:chExt cx="15325912" cy="1824663"/>
          </a:xfrm>
        </p:grpSpPr>
        <p:grpSp>
          <p:nvGrpSpPr>
            <p:cNvPr id="423" name="Google Shape;423;p55"/>
            <p:cNvGrpSpPr/>
            <p:nvPr/>
          </p:nvGrpSpPr>
          <p:grpSpPr>
            <a:xfrm flipH="1">
              <a:off x="2042438" y="3480995"/>
              <a:ext cx="15325912" cy="1824663"/>
              <a:chOff x="9376702" y="4247455"/>
              <a:chExt cx="11176876" cy="1824663"/>
            </a:xfrm>
          </p:grpSpPr>
          <p:sp>
            <p:nvSpPr>
              <p:cNvPr id="424" name="Google Shape;424;p55"/>
              <p:cNvSpPr/>
              <p:nvPr/>
            </p:nvSpPr>
            <p:spPr>
              <a:xfrm rot="5400000" flipH="1">
                <a:off x="13293252" y="440228"/>
                <a:ext cx="1619003" cy="9452104"/>
              </a:xfrm>
              <a:custGeom>
                <a:avLst/>
                <a:gdLst/>
                <a:ahLst/>
                <a:cxnLst/>
                <a:rect l="l" t="t" r="r" b="b"/>
                <a:pathLst>
                  <a:path w="2043357" h="8979362" extrusionOk="0">
                    <a:moveTo>
                      <a:pt x="2043357" y="773124"/>
                    </a:moveTo>
                    <a:cubicBezTo>
                      <a:pt x="2043357" y="8968240"/>
                      <a:pt x="2043357" y="8968240"/>
                      <a:pt x="2043357" y="8968240"/>
                    </a:cubicBezTo>
                    <a:lnTo>
                      <a:pt x="2042744" y="8979362"/>
                    </a:lnTo>
                    <a:lnTo>
                      <a:pt x="614" y="8979362"/>
                    </a:lnTo>
                    <a:lnTo>
                      <a:pt x="0" y="8968240"/>
                    </a:lnTo>
                    <a:cubicBezTo>
                      <a:pt x="0" y="773124"/>
                      <a:pt x="0" y="773124"/>
                      <a:pt x="0" y="773124"/>
                    </a:cubicBezTo>
                    <a:cubicBezTo>
                      <a:pt x="0" y="343611"/>
                      <a:pt x="184086" y="0"/>
                      <a:pt x="414194" y="0"/>
                    </a:cubicBezTo>
                    <a:cubicBezTo>
                      <a:pt x="1629163" y="0"/>
                      <a:pt x="1629163" y="0"/>
                      <a:pt x="1629163" y="0"/>
                    </a:cubicBezTo>
                    <a:cubicBezTo>
                      <a:pt x="1859271" y="0"/>
                      <a:pt x="2043357" y="343611"/>
                      <a:pt x="2043357" y="77312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425" name="Google Shape;425;p55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 rot="10800000" flipH="1">
                <a:off x="9626579" y="4366365"/>
                <a:ext cx="1422583" cy="164414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26" name="Google Shape;426;p55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 rot="10800000">
                <a:off x="16734357" y="4346737"/>
                <a:ext cx="1904480" cy="156728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27" name="Google Shape;427;p55"/>
              <p:cNvSpPr/>
              <p:nvPr/>
            </p:nvSpPr>
            <p:spPr>
              <a:xfrm rot="5400000" flipH="1">
                <a:off x="18291707" y="3819537"/>
                <a:ext cx="1824211" cy="2680048"/>
              </a:xfrm>
              <a:custGeom>
                <a:avLst/>
                <a:gdLst/>
                <a:ahLst/>
                <a:cxnLst/>
                <a:rect l="l" t="t" r="r" b="b"/>
                <a:pathLst>
                  <a:path w="222" h="256" extrusionOk="0">
                    <a:moveTo>
                      <a:pt x="177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10"/>
                      <a:pt x="9" y="223"/>
                      <a:pt x="23" y="228"/>
                    </a:cubicBezTo>
                    <a:cubicBezTo>
                      <a:pt x="100" y="253"/>
                      <a:pt x="100" y="253"/>
                      <a:pt x="100" y="253"/>
                    </a:cubicBezTo>
                    <a:cubicBezTo>
                      <a:pt x="107" y="256"/>
                      <a:pt x="115" y="256"/>
                      <a:pt x="122" y="253"/>
                    </a:cubicBezTo>
                    <a:cubicBezTo>
                      <a:pt x="198" y="228"/>
                      <a:pt x="198" y="228"/>
                      <a:pt x="198" y="228"/>
                    </a:cubicBezTo>
                    <a:cubicBezTo>
                      <a:pt x="213" y="223"/>
                      <a:pt x="222" y="210"/>
                      <a:pt x="222" y="195"/>
                    </a:cubicBezTo>
                    <a:cubicBezTo>
                      <a:pt x="222" y="45"/>
                      <a:pt x="222" y="45"/>
                      <a:pt x="222" y="45"/>
                    </a:cubicBezTo>
                    <a:cubicBezTo>
                      <a:pt x="222" y="20"/>
                      <a:pt x="202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428;p55"/>
              <p:cNvSpPr/>
              <p:nvPr/>
            </p:nvSpPr>
            <p:spPr>
              <a:xfrm rot="5400000" flipH="1">
                <a:off x="17303224" y="4808019"/>
                <a:ext cx="1824210" cy="703082"/>
              </a:xfrm>
              <a:custGeom>
                <a:avLst/>
                <a:gdLst/>
                <a:ahLst/>
                <a:cxnLst/>
                <a:rect l="l" t="t" r="r" b="b"/>
                <a:pathLst>
                  <a:path w="1824210" h="703082" extrusionOk="0">
                    <a:moveTo>
                      <a:pt x="1824210" y="72330"/>
                    </a:moveTo>
                    <a:lnTo>
                      <a:pt x="1824210" y="0"/>
                    </a:lnTo>
                    <a:cubicBezTo>
                      <a:pt x="1824210" y="157034"/>
                      <a:pt x="1750256" y="293130"/>
                      <a:pt x="1626998" y="345474"/>
                    </a:cubicBezTo>
                    <a:cubicBezTo>
                      <a:pt x="1626998" y="345474"/>
                      <a:pt x="1626998" y="345474"/>
                      <a:pt x="1002494" y="607198"/>
                    </a:cubicBezTo>
                    <a:cubicBezTo>
                      <a:pt x="944973" y="638604"/>
                      <a:pt x="879236" y="638604"/>
                      <a:pt x="821716" y="607198"/>
                    </a:cubicBezTo>
                    <a:cubicBezTo>
                      <a:pt x="821716" y="607198"/>
                      <a:pt x="821716" y="607198"/>
                      <a:pt x="188994" y="345474"/>
                    </a:cubicBezTo>
                    <a:cubicBezTo>
                      <a:pt x="73954" y="293130"/>
                      <a:pt x="0" y="157034"/>
                      <a:pt x="0" y="0"/>
                    </a:cubicBezTo>
                    <a:lnTo>
                      <a:pt x="0" y="24406"/>
                    </a:lnTo>
                    <a:cubicBezTo>
                      <a:pt x="0" y="72330"/>
                      <a:pt x="0" y="72330"/>
                      <a:pt x="0" y="72330"/>
                    </a:cubicBezTo>
                    <a:cubicBezTo>
                      <a:pt x="0" y="229364"/>
                      <a:pt x="73954" y="365460"/>
                      <a:pt x="188994" y="417804"/>
                    </a:cubicBezTo>
                    <a:cubicBezTo>
                      <a:pt x="821716" y="679528"/>
                      <a:pt x="821716" y="679528"/>
                      <a:pt x="821716" y="679528"/>
                    </a:cubicBezTo>
                    <a:cubicBezTo>
                      <a:pt x="879236" y="710934"/>
                      <a:pt x="944973" y="710934"/>
                      <a:pt x="1002494" y="679528"/>
                    </a:cubicBezTo>
                    <a:cubicBezTo>
                      <a:pt x="1626998" y="417804"/>
                      <a:pt x="1626998" y="417804"/>
                      <a:pt x="1626998" y="417804"/>
                    </a:cubicBezTo>
                    <a:cubicBezTo>
                      <a:pt x="1750256" y="365460"/>
                      <a:pt x="1824210" y="229364"/>
                      <a:pt x="1824210" y="72330"/>
                    </a:cubicBezTo>
                    <a:close/>
                  </a:path>
                </a:pathLst>
              </a:custGeom>
              <a:solidFill>
                <a:srgbClr val="F2A982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429;p55"/>
              <p:cNvSpPr/>
              <p:nvPr/>
            </p:nvSpPr>
            <p:spPr>
              <a:xfrm rot="5400000" flipH="1">
                <a:off x="18601039" y="4119580"/>
                <a:ext cx="1824210" cy="2080866"/>
              </a:xfrm>
              <a:custGeom>
                <a:avLst/>
                <a:gdLst/>
                <a:ahLst/>
                <a:cxnLst/>
                <a:rect l="l" t="t" r="r" b="b"/>
                <a:pathLst>
                  <a:path w="1824210" h="2080866" extrusionOk="0">
                    <a:moveTo>
                      <a:pt x="1824210" y="633042"/>
                    </a:moveTo>
                    <a:lnTo>
                      <a:pt x="1824210" y="602602"/>
                    </a:lnTo>
                    <a:cubicBezTo>
                      <a:pt x="1824210" y="471102"/>
                      <a:pt x="1824210" y="471102"/>
                      <a:pt x="1824210" y="471102"/>
                    </a:cubicBezTo>
                    <a:cubicBezTo>
                      <a:pt x="1824210" y="209378"/>
                      <a:pt x="1659867" y="0"/>
                      <a:pt x="1454438" y="0"/>
                    </a:cubicBezTo>
                    <a:cubicBezTo>
                      <a:pt x="369772" y="0"/>
                      <a:pt x="369772" y="0"/>
                      <a:pt x="369772" y="0"/>
                    </a:cubicBezTo>
                    <a:cubicBezTo>
                      <a:pt x="164343" y="0"/>
                      <a:pt x="0" y="209378"/>
                      <a:pt x="0" y="471102"/>
                    </a:cubicBezTo>
                    <a:cubicBezTo>
                      <a:pt x="0" y="2041442"/>
                      <a:pt x="0" y="2041442"/>
                      <a:pt x="0" y="2041442"/>
                    </a:cubicBezTo>
                    <a:lnTo>
                      <a:pt x="4664" y="2080866"/>
                    </a:lnTo>
                    <a:lnTo>
                      <a:pt x="4664" y="2066701"/>
                    </a:lnTo>
                    <a:cubicBezTo>
                      <a:pt x="4664" y="1870409"/>
                      <a:pt x="4664" y="1477824"/>
                      <a:pt x="4664" y="692654"/>
                    </a:cubicBezTo>
                    <a:cubicBezTo>
                      <a:pt x="4664" y="430930"/>
                      <a:pt x="169007" y="221552"/>
                      <a:pt x="374436" y="221552"/>
                    </a:cubicBezTo>
                    <a:cubicBezTo>
                      <a:pt x="374436" y="221552"/>
                      <a:pt x="374436" y="221552"/>
                      <a:pt x="1459102" y="221552"/>
                    </a:cubicBezTo>
                    <a:cubicBezTo>
                      <a:pt x="1638852" y="221552"/>
                      <a:pt x="1787146" y="381858"/>
                      <a:pt x="1821411" y="597268"/>
                    </a:cubicBezTo>
                    <a:close/>
                  </a:path>
                </a:pathLst>
              </a:custGeom>
              <a:solidFill>
                <a:srgbClr val="F2A982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30" name="Google Shape;430;p55"/>
            <p:cNvSpPr txBox="1"/>
            <p:nvPr/>
          </p:nvSpPr>
          <p:spPr>
            <a:xfrm flipH="1">
              <a:off x="2745924" y="3672613"/>
              <a:ext cx="2218929" cy="14157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1</a:t>
              </a:r>
              <a:endParaRPr/>
            </a:p>
          </p:txBody>
        </p:sp>
      </p:grpSp>
      <p:grpSp>
        <p:nvGrpSpPr>
          <p:cNvPr id="431" name="Google Shape;431;p55"/>
          <p:cNvGrpSpPr/>
          <p:nvPr/>
        </p:nvGrpSpPr>
        <p:grpSpPr>
          <a:xfrm flipH="1">
            <a:off x="2860214" y="2867968"/>
            <a:ext cx="6749424" cy="912332"/>
            <a:chOff x="9396315" y="4247455"/>
            <a:chExt cx="11157262" cy="1824663"/>
          </a:xfrm>
        </p:grpSpPr>
        <p:sp>
          <p:nvSpPr>
            <p:cNvPr id="432" name="Google Shape;432;p55"/>
            <p:cNvSpPr/>
            <p:nvPr/>
          </p:nvSpPr>
          <p:spPr>
            <a:xfrm rot="5400000" flipH="1">
              <a:off x="13303060" y="450036"/>
              <a:ext cx="1619003" cy="9432493"/>
            </a:xfrm>
            <a:custGeom>
              <a:avLst/>
              <a:gdLst/>
              <a:ahLst/>
              <a:cxnLst/>
              <a:rect l="l" t="t" r="r" b="b"/>
              <a:pathLst>
                <a:path w="2043357" h="8979362" extrusionOk="0">
                  <a:moveTo>
                    <a:pt x="2043357" y="773124"/>
                  </a:moveTo>
                  <a:cubicBezTo>
                    <a:pt x="2043357" y="8968240"/>
                    <a:pt x="2043357" y="8968240"/>
                    <a:pt x="2043357" y="8968240"/>
                  </a:cubicBezTo>
                  <a:lnTo>
                    <a:pt x="2042744" y="8979362"/>
                  </a:lnTo>
                  <a:lnTo>
                    <a:pt x="614" y="8979362"/>
                  </a:lnTo>
                  <a:lnTo>
                    <a:pt x="0" y="8968240"/>
                  </a:lnTo>
                  <a:cubicBezTo>
                    <a:pt x="0" y="773124"/>
                    <a:pt x="0" y="773124"/>
                    <a:pt x="0" y="773124"/>
                  </a:cubicBezTo>
                  <a:cubicBezTo>
                    <a:pt x="0" y="343611"/>
                    <a:pt x="184086" y="0"/>
                    <a:pt x="414194" y="0"/>
                  </a:cubicBezTo>
                  <a:cubicBezTo>
                    <a:pt x="1629163" y="0"/>
                    <a:pt x="1629163" y="0"/>
                    <a:pt x="1629163" y="0"/>
                  </a:cubicBezTo>
                  <a:cubicBezTo>
                    <a:pt x="1859271" y="0"/>
                    <a:pt x="2043357" y="343611"/>
                    <a:pt x="2043357" y="773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33" name="Google Shape;433;p5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10800000" flipH="1">
              <a:off x="9646061" y="4357051"/>
              <a:ext cx="1952058" cy="16475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4" name="Google Shape;434;p5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0800000">
              <a:off x="16734357" y="4346737"/>
              <a:ext cx="1904480" cy="15672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5" name="Google Shape;435;p55"/>
            <p:cNvSpPr/>
            <p:nvPr/>
          </p:nvSpPr>
          <p:spPr>
            <a:xfrm rot="5400000" flipH="1">
              <a:off x="18291707" y="3819537"/>
              <a:ext cx="1824211" cy="2680048"/>
            </a:xfrm>
            <a:custGeom>
              <a:avLst/>
              <a:gdLst/>
              <a:ahLst/>
              <a:cxnLst/>
              <a:rect l="l" t="t" r="r" b="b"/>
              <a:pathLst>
                <a:path w="222" h="256" extrusionOk="0">
                  <a:moveTo>
                    <a:pt x="177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210"/>
                    <a:pt x="9" y="223"/>
                    <a:pt x="23" y="228"/>
                  </a:cubicBezTo>
                  <a:cubicBezTo>
                    <a:pt x="100" y="253"/>
                    <a:pt x="100" y="253"/>
                    <a:pt x="100" y="253"/>
                  </a:cubicBezTo>
                  <a:cubicBezTo>
                    <a:pt x="107" y="256"/>
                    <a:pt x="115" y="256"/>
                    <a:pt x="122" y="253"/>
                  </a:cubicBezTo>
                  <a:cubicBezTo>
                    <a:pt x="198" y="228"/>
                    <a:pt x="198" y="228"/>
                    <a:pt x="198" y="228"/>
                  </a:cubicBezTo>
                  <a:cubicBezTo>
                    <a:pt x="213" y="223"/>
                    <a:pt x="222" y="210"/>
                    <a:pt x="222" y="195"/>
                  </a:cubicBezTo>
                  <a:cubicBezTo>
                    <a:pt x="222" y="45"/>
                    <a:pt x="222" y="45"/>
                    <a:pt x="222" y="45"/>
                  </a:cubicBezTo>
                  <a:cubicBezTo>
                    <a:pt x="222" y="20"/>
                    <a:pt x="202" y="0"/>
                    <a:pt x="1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55"/>
            <p:cNvSpPr/>
            <p:nvPr/>
          </p:nvSpPr>
          <p:spPr>
            <a:xfrm rot="5400000" flipH="1">
              <a:off x="17303224" y="4808019"/>
              <a:ext cx="1824210" cy="703082"/>
            </a:xfrm>
            <a:custGeom>
              <a:avLst/>
              <a:gdLst/>
              <a:ahLst/>
              <a:cxnLst/>
              <a:rect l="l" t="t" r="r" b="b"/>
              <a:pathLst>
                <a:path w="1824210" h="703082" extrusionOk="0">
                  <a:moveTo>
                    <a:pt x="1824210" y="72330"/>
                  </a:moveTo>
                  <a:lnTo>
                    <a:pt x="1824210" y="0"/>
                  </a:lnTo>
                  <a:cubicBezTo>
                    <a:pt x="1824210" y="157034"/>
                    <a:pt x="1750256" y="293130"/>
                    <a:pt x="1626998" y="345474"/>
                  </a:cubicBezTo>
                  <a:cubicBezTo>
                    <a:pt x="1626998" y="345474"/>
                    <a:pt x="1626998" y="345474"/>
                    <a:pt x="1002494" y="607198"/>
                  </a:cubicBezTo>
                  <a:cubicBezTo>
                    <a:pt x="944973" y="638604"/>
                    <a:pt x="879236" y="638604"/>
                    <a:pt x="821716" y="607198"/>
                  </a:cubicBezTo>
                  <a:cubicBezTo>
                    <a:pt x="821716" y="607198"/>
                    <a:pt x="821716" y="607198"/>
                    <a:pt x="188994" y="345474"/>
                  </a:cubicBezTo>
                  <a:cubicBezTo>
                    <a:pt x="73954" y="293130"/>
                    <a:pt x="0" y="157034"/>
                    <a:pt x="0" y="0"/>
                  </a:cubicBezTo>
                  <a:lnTo>
                    <a:pt x="0" y="24406"/>
                  </a:lnTo>
                  <a:cubicBezTo>
                    <a:pt x="0" y="72330"/>
                    <a:pt x="0" y="72330"/>
                    <a:pt x="0" y="72330"/>
                  </a:cubicBezTo>
                  <a:cubicBezTo>
                    <a:pt x="0" y="229364"/>
                    <a:pt x="73954" y="365460"/>
                    <a:pt x="188994" y="417804"/>
                  </a:cubicBezTo>
                  <a:cubicBezTo>
                    <a:pt x="821716" y="679528"/>
                    <a:pt x="821716" y="679528"/>
                    <a:pt x="821716" y="679528"/>
                  </a:cubicBezTo>
                  <a:cubicBezTo>
                    <a:pt x="879236" y="710934"/>
                    <a:pt x="944973" y="710934"/>
                    <a:pt x="1002494" y="679528"/>
                  </a:cubicBezTo>
                  <a:cubicBezTo>
                    <a:pt x="1626998" y="417804"/>
                    <a:pt x="1626998" y="417804"/>
                    <a:pt x="1626998" y="417804"/>
                  </a:cubicBezTo>
                  <a:cubicBezTo>
                    <a:pt x="1750256" y="365460"/>
                    <a:pt x="1824210" y="229364"/>
                    <a:pt x="1824210" y="72330"/>
                  </a:cubicBezTo>
                  <a:close/>
                </a:path>
              </a:pathLst>
            </a:custGeom>
            <a:solidFill>
              <a:srgbClr val="43AFE2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55"/>
            <p:cNvSpPr/>
            <p:nvPr/>
          </p:nvSpPr>
          <p:spPr>
            <a:xfrm rot="5400000" flipH="1">
              <a:off x="18601039" y="4119580"/>
              <a:ext cx="1824210" cy="2080866"/>
            </a:xfrm>
            <a:custGeom>
              <a:avLst/>
              <a:gdLst/>
              <a:ahLst/>
              <a:cxnLst/>
              <a:rect l="l" t="t" r="r" b="b"/>
              <a:pathLst>
                <a:path w="1824210" h="2080866" extrusionOk="0">
                  <a:moveTo>
                    <a:pt x="1824210" y="633042"/>
                  </a:moveTo>
                  <a:lnTo>
                    <a:pt x="1824210" y="602602"/>
                  </a:lnTo>
                  <a:cubicBezTo>
                    <a:pt x="1824210" y="471102"/>
                    <a:pt x="1824210" y="471102"/>
                    <a:pt x="1824210" y="471102"/>
                  </a:cubicBezTo>
                  <a:cubicBezTo>
                    <a:pt x="1824210" y="209378"/>
                    <a:pt x="1659867" y="0"/>
                    <a:pt x="1454438" y="0"/>
                  </a:cubicBezTo>
                  <a:cubicBezTo>
                    <a:pt x="369772" y="0"/>
                    <a:pt x="369772" y="0"/>
                    <a:pt x="369772" y="0"/>
                  </a:cubicBezTo>
                  <a:cubicBezTo>
                    <a:pt x="164343" y="0"/>
                    <a:pt x="0" y="209378"/>
                    <a:pt x="0" y="471102"/>
                  </a:cubicBezTo>
                  <a:cubicBezTo>
                    <a:pt x="0" y="2041442"/>
                    <a:pt x="0" y="2041442"/>
                    <a:pt x="0" y="2041442"/>
                  </a:cubicBezTo>
                  <a:lnTo>
                    <a:pt x="4664" y="2080866"/>
                  </a:lnTo>
                  <a:lnTo>
                    <a:pt x="4664" y="2066701"/>
                  </a:lnTo>
                  <a:cubicBezTo>
                    <a:pt x="4664" y="1870409"/>
                    <a:pt x="4664" y="1477824"/>
                    <a:pt x="4664" y="692654"/>
                  </a:cubicBezTo>
                  <a:cubicBezTo>
                    <a:pt x="4664" y="430930"/>
                    <a:pt x="169007" y="221552"/>
                    <a:pt x="374436" y="221552"/>
                  </a:cubicBezTo>
                  <a:cubicBezTo>
                    <a:pt x="374436" y="221552"/>
                    <a:pt x="374436" y="221552"/>
                    <a:pt x="1459102" y="221552"/>
                  </a:cubicBezTo>
                  <a:cubicBezTo>
                    <a:pt x="1638852" y="221552"/>
                    <a:pt x="1787146" y="381858"/>
                    <a:pt x="1821411" y="597268"/>
                  </a:cubicBezTo>
                  <a:close/>
                </a:path>
              </a:pathLst>
            </a:custGeom>
            <a:solidFill>
              <a:srgbClr val="43AFE2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8" name="Google Shape;438;p55"/>
          <p:cNvGrpSpPr/>
          <p:nvPr/>
        </p:nvGrpSpPr>
        <p:grpSpPr>
          <a:xfrm>
            <a:off x="2818933" y="3834509"/>
            <a:ext cx="6790705" cy="912332"/>
            <a:chOff x="2032702" y="7370771"/>
            <a:chExt cx="14879558" cy="1824663"/>
          </a:xfrm>
        </p:grpSpPr>
        <p:grpSp>
          <p:nvGrpSpPr>
            <p:cNvPr id="439" name="Google Shape;439;p55"/>
            <p:cNvGrpSpPr/>
            <p:nvPr/>
          </p:nvGrpSpPr>
          <p:grpSpPr>
            <a:xfrm flipH="1">
              <a:off x="2032702" y="7370771"/>
              <a:ext cx="14879558" cy="1824663"/>
              <a:chOff x="9702218" y="4247455"/>
              <a:chExt cx="10851360" cy="1824663"/>
            </a:xfrm>
          </p:grpSpPr>
          <p:sp>
            <p:nvSpPr>
              <p:cNvPr id="440" name="Google Shape;440;p55"/>
              <p:cNvSpPr/>
              <p:nvPr/>
            </p:nvSpPr>
            <p:spPr>
              <a:xfrm rot="5400000" flipH="1">
                <a:off x="13456012" y="602985"/>
                <a:ext cx="1619003" cy="9126592"/>
              </a:xfrm>
              <a:custGeom>
                <a:avLst/>
                <a:gdLst/>
                <a:ahLst/>
                <a:cxnLst/>
                <a:rect l="l" t="t" r="r" b="b"/>
                <a:pathLst>
                  <a:path w="2043357" h="8979362" extrusionOk="0">
                    <a:moveTo>
                      <a:pt x="2043357" y="773124"/>
                    </a:moveTo>
                    <a:cubicBezTo>
                      <a:pt x="2043357" y="8968240"/>
                      <a:pt x="2043357" y="8968240"/>
                      <a:pt x="2043357" y="8968240"/>
                    </a:cubicBezTo>
                    <a:lnTo>
                      <a:pt x="2042744" y="8979362"/>
                    </a:lnTo>
                    <a:lnTo>
                      <a:pt x="614" y="8979362"/>
                    </a:lnTo>
                    <a:lnTo>
                      <a:pt x="0" y="8968240"/>
                    </a:lnTo>
                    <a:cubicBezTo>
                      <a:pt x="0" y="773124"/>
                      <a:pt x="0" y="773124"/>
                      <a:pt x="0" y="773124"/>
                    </a:cubicBezTo>
                    <a:cubicBezTo>
                      <a:pt x="0" y="343611"/>
                      <a:pt x="184086" y="0"/>
                      <a:pt x="414194" y="0"/>
                    </a:cubicBezTo>
                    <a:cubicBezTo>
                      <a:pt x="1629163" y="0"/>
                      <a:pt x="1629163" y="0"/>
                      <a:pt x="1629163" y="0"/>
                    </a:cubicBezTo>
                    <a:cubicBezTo>
                      <a:pt x="1859271" y="0"/>
                      <a:pt x="2043357" y="343611"/>
                      <a:pt x="2043357" y="77312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441" name="Google Shape;441;p55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rot="10800000" flipH="1">
                <a:off x="9956329" y="4356777"/>
                <a:ext cx="1952057" cy="156728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42" name="Google Shape;442;p55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 rot="10800000">
                <a:off x="16734357" y="4346736"/>
                <a:ext cx="1904480" cy="162904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43" name="Google Shape;443;p55"/>
              <p:cNvSpPr/>
              <p:nvPr/>
            </p:nvSpPr>
            <p:spPr>
              <a:xfrm rot="5400000" flipH="1">
                <a:off x="18291707" y="3819537"/>
                <a:ext cx="1824211" cy="2680048"/>
              </a:xfrm>
              <a:custGeom>
                <a:avLst/>
                <a:gdLst/>
                <a:ahLst/>
                <a:cxnLst/>
                <a:rect l="l" t="t" r="r" b="b"/>
                <a:pathLst>
                  <a:path w="222" h="256" extrusionOk="0">
                    <a:moveTo>
                      <a:pt x="177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10"/>
                      <a:pt x="9" y="223"/>
                      <a:pt x="23" y="228"/>
                    </a:cubicBezTo>
                    <a:cubicBezTo>
                      <a:pt x="100" y="253"/>
                      <a:pt x="100" y="253"/>
                      <a:pt x="100" y="253"/>
                    </a:cubicBezTo>
                    <a:cubicBezTo>
                      <a:pt x="107" y="256"/>
                      <a:pt x="115" y="256"/>
                      <a:pt x="122" y="253"/>
                    </a:cubicBezTo>
                    <a:cubicBezTo>
                      <a:pt x="198" y="228"/>
                      <a:pt x="198" y="228"/>
                      <a:pt x="198" y="228"/>
                    </a:cubicBezTo>
                    <a:cubicBezTo>
                      <a:pt x="213" y="223"/>
                      <a:pt x="222" y="210"/>
                      <a:pt x="222" y="195"/>
                    </a:cubicBezTo>
                    <a:cubicBezTo>
                      <a:pt x="222" y="45"/>
                      <a:pt x="222" y="45"/>
                      <a:pt x="222" y="45"/>
                    </a:cubicBezTo>
                    <a:cubicBezTo>
                      <a:pt x="222" y="20"/>
                      <a:pt x="202" y="0"/>
                      <a:pt x="1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4" name="Google Shape;444;p55"/>
              <p:cNvSpPr/>
              <p:nvPr/>
            </p:nvSpPr>
            <p:spPr>
              <a:xfrm rot="5400000" flipH="1">
                <a:off x="17303224" y="4808019"/>
                <a:ext cx="1824210" cy="703082"/>
              </a:xfrm>
              <a:custGeom>
                <a:avLst/>
                <a:gdLst/>
                <a:ahLst/>
                <a:cxnLst/>
                <a:rect l="l" t="t" r="r" b="b"/>
                <a:pathLst>
                  <a:path w="1824210" h="703082" extrusionOk="0">
                    <a:moveTo>
                      <a:pt x="1824210" y="72330"/>
                    </a:moveTo>
                    <a:lnTo>
                      <a:pt x="1824210" y="0"/>
                    </a:lnTo>
                    <a:cubicBezTo>
                      <a:pt x="1824210" y="157034"/>
                      <a:pt x="1750256" y="293130"/>
                      <a:pt x="1626998" y="345474"/>
                    </a:cubicBezTo>
                    <a:cubicBezTo>
                      <a:pt x="1626998" y="345474"/>
                      <a:pt x="1626998" y="345474"/>
                      <a:pt x="1002494" y="607198"/>
                    </a:cubicBezTo>
                    <a:cubicBezTo>
                      <a:pt x="944973" y="638604"/>
                      <a:pt x="879236" y="638604"/>
                      <a:pt x="821716" y="607198"/>
                    </a:cubicBezTo>
                    <a:cubicBezTo>
                      <a:pt x="821716" y="607198"/>
                      <a:pt x="821716" y="607198"/>
                      <a:pt x="188994" y="345474"/>
                    </a:cubicBezTo>
                    <a:cubicBezTo>
                      <a:pt x="73954" y="293130"/>
                      <a:pt x="0" y="157034"/>
                      <a:pt x="0" y="0"/>
                    </a:cubicBezTo>
                    <a:lnTo>
                      <a:pt x="0" y="24406"/>
                    </a:lnTo>
                    <a:cubicBezTo>
                      <a:pt x="0" y="72330"/>
                      <a:pt x="0" y="72330"/>
                      <a:pt x="0" y="72330"/>
                    </a:cubicBezTo>
                    <a:cubicBezTo>
                      <a:pt x="0" y="229364"/>
                      <a:pt x="73954" y="365460"/>
                      <a:pt x="188994" y="417804"/>
                    </a:cubicBezTo>
                    <a:cubicBezTo>
                      <a:pt x="821716" y="679528"/>
                      <a:pt x="821716" y="679528"/>
                      <a:pt x="821716" y="679528"/>
                    </a:cubicBezTo>
                    <a:cubicBezTo>
                      <a:pt x="879236" y="710934"/>
                      <a:pt x="944973" y="710934"/>
                      <a:pt x="1002494" y="679528"/>
                    </a:cubicBezTo>
                    <a:cubicBezTo>
                      <a:pt x="1626998" y="417804"/>
                      <a:pt x="1626998" y="417804"/>
                      <a:pt x="1626998" y="417804"/>
                    </a:cubicBezTo>
                    <a:cubicBezTo>
                      <a:pt x="1750256" y="365460"/>
                      <a:pt x="1824210" y="229364"/>
                      <a:pt x="1824210" y="72330"/>
                    </a:cubicBezTo>
                    <a:close/>
                  </a:path>
                </a:pathLst>
              </a:custGeom>
              <a:solidFill>
                <a:srgbClr val="43D658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5" name="Google Shape;445;p55"/>
              <p:cNvSpPr/>
              <p:nvPr/>
            </p:nvSpPr>
            <p:spPr>
              <a:xfrm rot="5400000" flipH="1">
                <a:off x="18601039" y="4119580"/>
                <a:ext cx="1824210" cy="2080866"/>
              </a:xfrm>
              <a:custGeom>
                <a:avLst/>
                <a:gdLst/>
                <a:ahLst/>
                <a:cxnLst/>
                <a:rect l="l" t="t" r="r" b="b"/>
                <a:pathLst>
                  <a:path w="1824210" h="2080866" extrusionOk="0">
                    <a:moveTo>
                      <a:pt x="1824210" y="633042"/>
                    </a:moveTo>
                    <a:lnTo>
                      <a:pt x="1824210" y="602602"/>
                    </a:lnTo>
                    <a:cubicBezTo>
                      <a:pt x="1824210" y="471102"/>
                      <a:pt x="1824210" y="471102"/>
                      <a:pt x="1824210" y="471102"/>
                    </a:cubicBezTo>
                    <a:cubicBezTo>
                      <a:pt x="1824210" y="209378"/>
                      <a:pt x="1659867" y="0"/>
                      <a:pt x="1454438" y="0"/>
                    </a:cubicBezTo>
                    <a:cubicBezTo>
                      <a:pt x="369772" y="0"/>
                      <a:pt x="369772" y="0"/>
                      <a:pt x="369772" y="0"/>
                    </a:cubicBezTo>
                    <a:cubicBezTo>
                      <a:pt x="164343" y="0"/>
                      <a:pt x="0" y="209378"/>
                      <a:pt x="0" y="471102"/>
                    </a:cubicBezTo>
                    <a:cubicBezTo>
                      <a:pt x="0" y="2041442"/>
                      <a:pt x="0" y="2041442"/>
                      <a:pt x="0" y="2041442"/>
                    </a:cubicBezTo>
                    <a:lnTo>
                      <a:pt x="4664" y="2080866"/>
                    </a:lnTo>
                    <a:lnTo>
                      <a:pt x="4664" y="2066701"/>
                    </a:lnTo>
                    <a:cubicBezTo>
                      <a:pt x="4664" y="1870409"/>
                      <a:pt x="4664" y="1477824"/>
                      <a:pt x="4664" y="692654"/>
                    </a:cubicBezTo>
                    <a:cubicBezTo>
                      <a:pt x="4664" y="430930"/>
                      <a:pt x="169007" y="221552"/>
                      <a:pt x="374436" y="221552"/>
                    </a:cubicBezTo>
                    <a:cubicBezTo>
                      <a:pt x="374436" y="221552"/>
                      <a:pt x="374436" y="221552"/>
                      <a:pt x="1459102" y="221552"/>
                    </a:cubicBezTo>
                    <a:cubicBezTo>
                      <a:pt x="1638852" y="221552"/>
                      <a:pt x="1787146" y="381858"/>
                      <a:pt x="1821411" y="597268"/>
                    </a:cubicBezTo>
                    <a:close/>
                  </a:path>
                </a:pathLst>
              </a:custGeom>
              <a:solidFill>
                <a:srgbClr val="43D658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46" name="Google Shape;446;p55"/>
            <p:cNvSpPr txBox="1"/>
            <p:nvPr/>
          </p:nvSpPr>
          <p:spPr>
            <a:xfrm flipH="1">
              <a:off x="2743224" y="7625209"/>
              <a:ext cx="2339984" cy="7232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50" b="1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endParaRPr>
            </a:p>
          </p:txBody>
        </p:sp>
      </p:grpSp>
      <p:grpSp>
        <p:nvGrpSpPr>
          <p:cNvPr id="447" name="Google Shape;447;p55"/>
          <p:cNvGrpSpPr/>
          <p:nvPr/>
        </p:nvGrpSpPr>
        <p:grpSpPr>
          <a:xfrm flipH="1">
            <a:off x="2821906" y="4812856"/>
            <a:ext cx="6787732" cy="912332"/>
            <a:chOff x="9664302" y="4247455"/>
            <a:chExt cx="10889275" cy="1824663"/>
          </a:xfrm>
        </p:grpSpPr>
        <p:sp>
          <p:nvSpPr>
            <p:cNvPr id="448" name="Google Shape;448;p55"/>
            <p:cNvSpPr/>
            <p:nvPr/>
          </p:nvSpPr>
          <p:spPr>
            <a:xfrm rot="5400000" flipH="1">
              <a:off x="13437055" y="584024"/>
              <a:ext cx="1619003" cy="9164509"/>
            </a:xfrm>
            <a:custGeom>
              <a:avLst/>
              <a:gdLst/>
              <a:ahLst/>
              <a:cxnLst/>
              <a:rect l="l" t="t" r="r" b="b"/>
              <a:pathLst>
                <a:path w="2043357" h="8979362" extrusionOk="0">
                  <a:moveTo>
                    <a:pt x="2043357" y="773124"/>
                  </a:moveTo>
                  <a:cubicBezTo>
                    <a:pt x="2043357" y="8968240"/>
                    <a:pt x="2043357" y="8968240"/>
                    <a:pt x="2043357" y="8968240"/>
                  </a:cubicBezTo>
                  <a:lnTo>
                    <a:pt x="2042744" y="8979362"/>
                  </a:lnTo>
                  <a:lnTo>
                    <a:pt x="614" y="8979362"/>
                  </a:lnTo>
                  <a:lnTo>
                    <a:pt x="0" y="8968240"/>
                  </a:lnTo>
                  <a:cubicBezTo>
                    <a:pt x="0" y="773124"/>
                    <a:pt x="0" y="773124"/>
                    <a:pt x="0" y="773124"/>
                  </a:cubicBezTo>
                  <a:cubicBezTo>
                    <a:pt x="0" y="343611"/>
                    <a:pt x="184086" y="0"/>
                    <a:pt x="414194" y="0"/>
                  </a:cubicBezTo>
                  <a:cubicBezTo>
                    <a:pt x="1629163" y="0"/>
                    <a:pt x="1629163" y="0"/>
                    <a:pt x="1629163" y="0"/>
                  </a:cubicBezTo>
                  <a:cubicBezTo>
                    <a:pt x="1859271" y="0"/>
                    <a:pt x="2043357" y="343611"/>
                    <a:pt x="2043357" y="77312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49" name="Google Shape;449;p55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0800000" flipH="1">
              <a:off x="9926949" y="4416071"/>
              <a:ext cx="1952057" cy="15672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0" name="Google Shape;450;p5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0800000">
              <a:off x="16734358" y="4346736"/>
              <a:ext cx="1904480" cy="164419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1" name="Google Shape;451;p55"/>
            <p:cNvSpPr/>
            <p:nvPr/>
          </p:nvSpPr>
          <p:spPr>
            <a:xfrm rot="5400000" flipH="1">
              <a:off x="18291707" y="3819537"/>
              <a:ext cx="1824211" cy="2680048"/>
            </a:xfrm>
            <a:custGeom>
              <a:avLst/>
              <a:gdLst/>
              <a:ahLst/>
              <a:cxnLst/>
              <a:rect l="l" t="t" r="r" b="b"/>
              <a:pathLst>
                <a:path w="222" h="256" extrusionOk="0">
                  <a:moveTo>
                    <a:pt x="177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210"/>
                    <a:pt x="9" y="223"/>
                    <a:pt x="23" y="228"/>
                  </a:cubicBezTo>
                  <a:cubicBezTo>
                    <a:pt x="100" y="253"/>
                    <a:pt x="100" y="253"/>
                    <a:pt x="100" y="253"/>
                  </a:cubicBezTo>
                  <a:cubicBezTo>
                    <a:pt x="107" y="256"/>
                    <a:pt x="115" y="256"/>
                    <a:pt x="122" y="253"/>
                  </a:cubicBezTo>
                  <a:cubicBezTo>
                    <a:pt x="198" y="228"/>
                    <a:pt x="198" y="228"/>
                    <a:pt x="198" y="228"/>
                  </a:cubicBezTo>
                  <a:cubicBezTo>
                    <a:pt x="213" y="223"/>
                    <a:pt x="222" y="210"/>
                    <a:pt x="222" y="195"/>
                  </a:cubicBezTo>
                  <a:cubicBezTo>
                    <a:pt x="222" y="45"/>
                    <a:pt x="222" y="45"/>
                    <a:pt x="222" y="45"/>
                  </a:cubicBezTo>
                  <a:cubicBezTo>
                    <a:pt x="222" y="20"/>
                    <a:pt x="202" y="0"/>
                    <a:pt x="1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55"/>
            <p:cNvSpPr/>
            <p:nvPr/>
          </p:nvSpPr>
          <p:spPr>
            <a:xfrm rot="5400000" flipH="1">
              <a:off x="17303224" y="4808019"/>
              <a:ext cx="1824210" cy="703082"/>
            </a:xfrm>
            <a:custGeom>
              <a:avLst/>
              <a:gdLst/>
              <a:ahLst/>
              <a:cxnLst/>
              <a:rect l="l" t="t" r="r" b="b"/>
              <a:pathLst>
                <a:path w="1824210" h="703082" extrusionOk="0">
                  <a:moveTo>
                    <a:pt x="1824210" y="72330"/>
                  </a:moveTo>
                  <a:lnTo>
                    <a:pt x="1824210" y="0"/>
                  </a:lnTo>
                  <a:cubicBezTo>
                    <a:pt x="1824210" y="157034"/>
                    <a:pt x="1750256" y="293130"/>
                    <a:pt x="1626998" y="345474"/>
                  </a:cubicBezTo>
                  <a:cubicBezTo>
                    <a:pt x="1626998" y="345474"/>
                    <a:pt x="1626998" y="345474"/>
                    <a:pt x="1002494" y="607198"/>
                  </a:cubicBezTo>
                  <a:cubicBezTo>
                    <a:pt x="944973" y="638604"/>
                    <a:pt x="879236" y="638604"/>
                    <a:pt x="821716" y="607198"/>
                  </a:cubicBezTo>
                  <a:cubicBezTo>
                    <a:pt x="821716" y="607198"/>
                    <a:pt x="821716" y="607198"/>
                    <a:pt x="188994" y="345474"/>
                  </a:cubicBezTo>
                  <a:cubicBezTo>
                    <a:pt x="73954" y="293130"/>
                    <a:pt x="0" y="157034"/>
                    <a:pt x="0" y="0"/>
                  </a:cubicBezTo>
                  <a:lnTo>
                    <a:pt x="0" y="24406"/>
                  </a:lnTo>
                  <a:cubicBezTo>
                    <a:pt x="0" y="72330"/>
                    <a:pt x="0" y="72330"/>
                    <a:pt x="0" y="72330"/>
                  </a:cubicBezTo>
                  <a:cubicBezTo>
                    <a:pt x="0" y="229364"/>
                    <a:pt x="73954" y="365460"/>
                    <a:pt x="188994" y="417804"/>
                  </a:cubicBezTo>
                  <a:cubicBezTo>
                    <a:pt x="821716" y="679528"/>
                    <a:pt x="821716" y="679528"/>
                    <a:pt x="821716" y="679528"/>
                  </a:cubicBezTo>
                  <a:cubicBezTo>
                    <a:pt x="879236" y="710934"/>
                    <a:pt x="944973" y="710934"/>
                    <a:pt x="1002494" y="679528"/>
                  </a:cubicBezTo>
                  <a:cubicBezTo>
                    <a:pt x="1626998" y="417804"/>
                    <a:pt x="1626998" y="417804"/>
                    <a:pt x="1626998" y="417804"/>
                  </a:cubicBezTo>
                  <a:cubicBezTo>
                    <a:pt x="1750256" y="365460"/>
                    <a:pt x="1824210" y="229364"/>
                    <a:pt x="1824210" y="72330"/>
                  </a:cubicBezTo>
                  <a:close/>
                </a:path>
              </a:pathLst>
            </a:custGeom>
            <a:solidFill>
              <a:srgbClr val="8CD872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55"/>
            <p:cNvSpPr/>
            <p:nvPr/>
          </p:nvSpPr>
          <p:spPr>
            <a:xfrm rot="5400000" flipH="1">
              <a:off x="18601039" y="4119580"/>
              <a:ext cx="1824210" cy="2080866"/>
            </a:xfrm>
            <a:custGeom>
              <a:avLst/>
              <a:gdLst/>
              <a:ahLst/>
              <a:cxnLst/>
              <a:rect l="l" t="t" r="r" b="b"/>
              <a:pathLst>
                <a:path w="1824210" h="2080866" extrusionOk="0">
                  <a:moveTo>
                    <a:pt x="1824210" y="633042"/>
                  </a:moveTo>
                  <a:lnTo>
                    <a:pt x="1824210" y="602602"/>
                  </a:lnTo>
                  <a:cubicBezTo>
                    <a:pt x="1824210" y="471102"/>
                    <a:pt x="1824210" y="471102"/>
                    <a:pt x="1824210" y="471102"/>
                  </a:cubicBezTo>
                  <a:cubicBezTo>
                    <a:pt x="1824210" y="209378"/>
                    <a:pt x="1659867" y="0"/>
                    <a:pt x="1454438" y="0"/>
                  </a:cubicBezTo>
                  <a:cubicBezTo>
                    <a:pt x="369772" y="0"/>
                    <a:pt x="369772" y="0"/>
                    <a:pt x="369772" y="0"/>
                  </a:cubicBezTo>
                  <a:cubicBezTo>
                    <a:pt x="164343" y="0"/>
                    <a:pt x="0" y="209378"/>
                    <a:pt x="0" y="471102"/>
                  </a:cubicBezTo>
                  <a:cubicBezTo>
                    <a:pt x="0" y="2041442"/>
                    <a:pt x="0" y="2041442"/>
                    <a:pt x="0" y="2041442"/>
                  </a:cubicBezTo>
                  <a:lnTo>
                    <a:pt x="4664" y="2080866"/>
                  </a:lnTo>
                  <a:lnTo>
                    <a:pt x="4664" y="2066701"/>
                  </a:lnTo>
                  <a:cubicBezTo>
                    <a:pt x="4664" y="1870409"/>
                    <a:pt x="4664" y="1477824"/>
                    <a:pt x="4664" y="692654"/>
                  </a:cubicBezTo>
                  <a:cubicBezTo>
                    <a:pt x="4664" y="430930"/>
                    <a:pt x="169007" y="221552"/>
                    <a:pt x="374436" y="221552"/>
                  </a:cubicBezTo>
                  <a:cubicBezTo>
                    <a:pt x="374436" y="221552"/>
                    <a:pt x="374436" y="221552"/>
                    <a:pt x="1459102" y="221552"/>
                  </a:cubicBezTo>
                  <a:cubicBezTo>
                    <a:pt x="1638852" y="221552"/>
                    <a:pt x="1787146" y="381858"/>
                    <a:pt x="1821411" y="597268"/>
                  </a:cubicBezTo>
                  <a:close/>
                </a:path>
              </a:pathLst>
            </a:custGeom>
            <a:solidFill>
              <a:srgbClr val="8CD872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4" name="Google Shape;454;p55"/>
          <p:cNvSpPr txBox="1"/>
          <p:nvPr/>
        </p:nvSpPr>
        <p:spPr>
          <a:xfrm flipH="1">
            <a:off x="3187107" y="2950726"/>
            <a:ext cx="9784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2</a:t>
            </a:r>
            <a:endParaRPr/>
          </a:p>
        </p:txBody>
      </p:sp>
      <p:sp>
        <p:nvSpPr>
          <p:cNvPr id="455" name="Google Shape;455;p55"/>
          <p:cNvSpPr txBox="1"/>
          <p:nvPr/>
        </p:nvSpPr>
        <p:spPr>
          <a:xfrm flipH="1">
            <a:off x="3148977" y="3902034"/>
            <a:ext cx="9784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3</a:t>
            </a:r>
            <a:endParaRPr/>
          </a:p>
        </p:txBody>
      </p:sp>
      <p:sp>
        <p:nvSpPr>
          <p:cNvPr id="456" name="Google Shape;456;p55"/>
          <p:cNvSpPr txBox="1"/>
          <p:nvPr/>
        </p:nvSpPr>
        <p:spPr>
          <a:xfrm flipH="1">
            <a:off x="3162018" y="4927973"/>
            <a:ext cx="9784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4</a:t>
            </a:r>
            <a:endParaRPr/>
          </a:p>
        </p:txBody>
      </p:sp>
      <p:sp>
        <p:nvSpPr>
          <p:cNvPr id="457" name="Google Shape;457;p55"/>
          <p:cNvSpPr txBox="1">
            <a:spLocks noGrp="1"/>
          </p:cNvSpPr>
          <p:nvPr>
            <p:ph type="body" idx="1"/>
          </p:nvPr>
        </p:nvSpPr>
        <p:spPr>
          <a:xfrm>
            <a:off x="4783403" y="2124484"/>
            <a:ext cx="4289425" cy="44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8" name="Google Shape;458;p55"/>
          <p:cNvSpPr txBox="1">
            <a:spLocks noGrp="1"/>
          </p:cNvSpPr>
          <p:nvPr>
            <p:ph type="body" idx="2"/>
          </p:nvPr>
        </p:nvSpPr>
        <p:spPr>
          <a:xfrm>
            <a:off x="4783403" y="3115281"/>
            <a:ext cx="4289425" cy="44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9" name="Google Shape;459;p55"/>
          <p:cNvSpPr txBox="1">
            <a:spLocks noGrp="1"/>
          </p:cNvSpPr>
          <p:nvPr>
            <p:ph type="body" idx="3"/>
          </p:nvPr>
        </p:nvSpPr>
        <p:spPr>
          <a:xfrm>
            <a:off x="4783225" y="4066527"/>
            <a:ext cx="4289425" cy="44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0" name="Google Shape;460;p55"/>
          <p:cNvSpPr txBox="1">
            <a:spLocks noGrp="1"/>
          </p:cNvSpPr>
          <p:nvPr>
            <p:ph type="body" idx="4"/>
          </p:nvPr>
        </p:nvSpPr>
        <p:spPr>
          <a:xfrm>
            <a:off x="4798801" y="5045070"/>
            <a:ext cx="4289425" cy="44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61" name="Google Shape;461;p5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36575" y="584269"/>
            <a:ext cx="5184421" cy="1108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1_Custom Layout">
  <p:cSld name="31_Custom Layout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466" name="Google Shape;466;p56"/>
          <p:cNvGrpSpPr/>
          <p:nvPr/>
        </p:nvGrpSpPr>
        <p:grpSpPr>
          <a:xfrm>
            <a:off x="4071489" y="2375279"/>
            <a:ext cx="6770207" cy="912332"/>
            <a:chOff x="2042439" y="3480995"/>
            <a:chExt cx="15354012" cy="1824663"/>
          </a:xfrm>
        </p:grpSpPr>
        <p:grpSp>
          <p:nvGrpSpPr>
            <p:cNvPr id="467" name="Google Shape;467;p56"/>
            <p:cNvGrpSpPr/>
            <p:nvPr/>
          </p:nvGrpSpPr>
          <p:grpSpPr>
            <a:xfrm flipH="1">
              <a:off x="2042439" y="3480995"/>
              <a:ext cx="15354012" cy="1824663"/>
              <a:chOff x="9356209" y="4247455"/>
              <a:chExt cx="11197369" cy="1824663"/>
            </a:xfrm>
          </p:grpSpPr>
          <p:sp>
            <p:nvSpPr>
              <p:cNvPr id="468" name="Google Shape;468;p56"/>
              <p:cNvSpPr/>
              <p:nvPr/>
            </p:nvSpPr>
            <p:spPr>
              <a:xfrm rot="5400000" flipH="1">
                <a:off x="13283007" y="429980"/>
                <a:ext cx="1619003" cy="9472600"/>
              </a:xfrm>
              <a:custGeom>
                <a:avLst/>
                <a:gdLst/>
                <a:ahLst/>
                <a:cxnLst/>
                <a:rect l="l" t="t" r="r" b="b"/>
                <a:pathLst>
                  <a:path w="2043357" h="8979362" extrusionOk="0">
                    <a:moveTo>
                      <a:pt x="2043357" y="773124"/>
                    </a:moveTo>
                    <a:cubicBezTo>
                      <a:pt x="2043357" y="8968240"/>
                      <a:pt x="2043357" y="8968240"/>
                      <a:pt x="2043357" y="8968240"/>
                    </a:cubicBezTo>
                    <a:lnTo>
                      <a:pt x="2042744" y="8979362"/>
                    </a:lnTo>
                    <a:lnTo>
                      <a:pt x="614" y="8979362"/>
                    </a:lnTo>
                    <a:lnTo>
                      <a:pt x="0" y="8968240"/>
                    </a:lnTo>
                    <a:cubicBezTo>
                      <a:pt x="0" y="773124"/>
                      <a:pt x="0" y="773124"/>
                      <a:pt x="0" y="773124"/>
                    </a:cubicBezTo>
                    <a:cubicBezTo>
                      <a:pt x="0" y="343611"/>
                      <a:pt x="184086" y="0"/>
                      <a:pt x="414194" y="0"/>
                    </a:cubicBezTo>
                    <a:cubicBezTo>
                      <a:pt x="1629163" y="0"/>
                      <a:pt x="1629163" y="0"/>
                      <a:pt x="1629163" y="0"/>
                    </a:cubicBezTo>
                    <a:cubicBezTo>
                      <a:pt x="1859271" y="0"/>
                      <a:pt x="2043357" y="343611"/>
                      <a:pt x="2043357" y="77312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00" tIns="22850" rIns="45700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469" name="Google Shape;469;p56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 rot="10800000" flipH="1">
                <a:off x="9632183" y="4347861"/>
                <a:ext cx="1167104" cy="164414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70" name="Google Shape;470;p56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 rot="10800000">
                <a:off x="16734357" y="4346737"/>
                <a:ext cx="1904480" cy="156728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71" name="Google Shape;471;p56"/>
              <p:cNvSpPr/>
              <p:nvPr/>
            </p:nvSpPr>
            <p:spPr>
              <a:xfrm rot="5400000" flipH="1">
                <a:off x="18291707" y="3819537"/>
                <a:ext cx="1824211" cy="2680048"/>
              </a:xfrm>
              <a:custGeom>
                <a:avLst/>
                <a:gdLst/>
                <a:ahLst/>
                <a:cxnLst/>
                <a:rect l="l" t="t" r="r" b="b"/>
                <a:pathLst>
                  <a:path w="222" h="256" extrusionOk="0">
                    <a:moveTo>
                      <a:pt x="177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10"/>
                      <a:pt x="9" y="223"/>
                      <a:pt x="23" y="228"/>
                    </a:cubicBezTo>
                    <a:cubicBezTo>
                      <a:pt x="100" y="253"/>
                      <a:pt x="100" y="253"/>
                      <a:pt x="100" y="253"/>
                    </a:cubicBezTo>
                    <a:cubicBezTo>
                      <a:pt x="107" y="256"/>
                      <a:pt x="115" y="256"/>
                      <a:pt x="122" y="253"/>
                    </a:cubicBezTo>
                    <a:cubicBezTo>
                      <a:pt x="198" y="228"/>
                      <a:pt x="198" y="228"/>
                      <a:pt x="198" y="228"/>
                    </a:cubicBezTo>
                    <a:cubicBezTo>
                      <a:pt x="213" y="223"/>
                      <a:pt x="222" y="210"/>
                      <a:pt x="222" y="195"/>
                    </a:cubicBezTo>
                    <a:cubicBezTo>
                      <a:pt x="222" y="45"/>
                      <a:pt x="222" y="45"/>
                      <a:pt x="222" y="45"/>
                    </a:cubicBezTo>
                    <a:cubicBezTo>
                      <a:pt x="222" y="20"/>
                      <a:pt x="202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00" tIns="22850" rIns="45700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2" name="Google Shape;472;p56"/>
              <p:cNvSpPr/>
              <p:nvPr/>
            </p:nvSpPr>
            <p:spPr>
              <a:xfrm rot="5400000" flipH="1">
                <a:off x="17303224" y="4808019"/>
                <a:ext cx="1824210" cy="703082"/>
              </a:xfrm>
              <a:custGeom>
                <a:avLst/>
                <a:gdLst/>
                <a:ahLst/>
                <a:cxnLst/>
                <a:rect l="l" t="t" r="r" b="b"/>
                <a:pathLst>
                  <a:path w="1824210" h="703082" extrusionOk="0">
                    <a:moveTo>
                      <a:pt x="1824210" y="72330"/>
                    </a:moveTo>
                    <a:lnTo>
                      <a:pt x="1824210" y="0"/>
                    </a:lnTo>
                    <a:cubicBezTo>
                      <a:pt x="1824210" y="157034"/>
                      <a:pt x="1750256" y="293130"/>
                      <a:pt x="1626998" y="345474"/>
                    </a:cubicBezTo>
                    <a:cubicBezTo>
                      <a:pt x="1626998" y="345474"/>
                      <a:pt x="1626998" y="345474"/>
                      <a:pt x="1002494" y="607198"/>
                    </a:cubicBezTo>
                    <a:cubicBezTo>
                      <a:pt x="944973" y="638604"/>
                      <a:pt x="879236" y="638604"/>
                      <a:pt x="821716" y="607198"/>
                    </a:cubicBezTo>
                    <a:cubicBezTo>
                      <a:pt x="821716" y="607198"/>
                      <a:pt x="821716" y="607198"/>
                      <a:pt x="188994" y="345474"/>
                    </a:cubicBezTo>
                    <a:cubicBezTo>
                      <a:pt x="73954" y="293130"/>
                      <a:pt x="0" y="157034"/>
                      <a:pt x="0" y="0"/>
                    </a:cubicBezTo>
                    <a:lnTo>
                      <a:pt x="0" y="24406"/>
                    </a:lnTo>
                    <a:cubicBezTo>
                      <a:pt x="0" y="72330"/>
                      <a:pt x="0" y="72330"/>
                      <a:pt x="0" y="72330"/>
                    </a:cubicBezTo>
                    <a:cubicBezTo>
                      <a:pt x="0" y="229364"/>
                      <a:pt x="73954" y="365460"/>
                      <a:pt x="188994" y="417804"/>
                    </a:cubicBezTo>
                    <a:cubicBezTo>
                      <a:pt x="821716" y="679528"/>
                      <a:pt x="821716" y="679528"/>
                      <a:pt x="821716" y="679528"/>
                    </a:cubicBezTo>
                    <a:cubicBezTo>
                      <a:pt x="879236" y="710934"/>
                      <a:pt x="944973" y="710934"/>
                      <a:pt x="1002494" y="679528"/>
                    </a:cubicBezTo>
                    <a:cubicBezTo>
                      <a:pt x="1626998" y="417804"/>
                      <a:pt x="1626998" y="417804"/>
                      <a:pt x="1626998" y="417804"/>
                    </a:cubicBezTo>
                    <a:cubicBezTo>
                      <a:pt x="1750256" y="365460"/>
                      <a:pt x="1824210" y="229364"/>
                      <a:pt x="1824210" y="72330"/>
                    </a:cubicBezTo>
                    <a:close/>
                  </a:path>
                </a:pathLst>
              </a:custGeom>
              <a:solidFill>
                <a:srgbClr val="F2A982"/>
              </a:solidFill>
              <a:ln>
                <a:noFill/>
              </a:ln>
            </p:spPr>
            <p:txBody>
              <a:bodyPr spcFirstLastPara="1" wrap="square" lIns="45700" tIns="22850" rIns="45700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3" name="Google Shape;473;p56"/>
              <p:cNvSpPr/>
              <p:nvPr/>
            </p:nvSpPr>
            <p:spPr>
              <a:xfrm rot="5400000" flipH="1">
                <a:off x="18601039" y="4119580"/>
                <a:ext cx="1824210" cy="2080866"/>
              </a:xfrm>
              <a:custGeom>
                <a:avLst/>
                <a:gdLst/>
                <a:ahLst/>
                <a:cxnLst/>
                <a:rect l="l" t="t" r="r" b="b"/>
                <a:pathLst>
                  <a:path w="1824210" h="2080866" extrusionOk="0">
                    <a:moveTo>
                      <a:pt x="1824210" y="633042"/>
                    </a:moveTo>
                    <a:lnTo>
                      <a:pt x="1824210" y="602602"/>
                    </a:lnTo>
                    <a:cubicBezTo>
                      <a:pt x="1824210" y="471102"/>
                      <a:pt x="1824210" y="471102"/>
                      <a:pt x="1824210" y="471102"/>
                    </a:cubicBezTo>
                    <a:cubicBezTo>
                      <a:pt x="1824210" y="209378"/>
                      <a:pt x="1659867" y="0"/>
                      <a:pt x="1454438" y="0"/>
                    </a:cubicBezTo>
                    <a:cubicBezTo>
                      <a:pt x="369772" y="0"/>
                      <a:pt x="369772" y="0"/>
                      <a:pt x="369772" y="0"/>
                    </a:cubicBezTo>
                    <a:cubicBezTo>
                      <a:pt x="164343" y="0"/>
                      <a:pt x="0" y="209378"/>
                      <a:pt x="0" y="471102"/>
                    </a:cubicBezTo>
                    <a:cubicBezTo>
                      <a:pt x="0" y="2041442"/>
                      <a:pt x="0" y="2041442"/>
                      <a:pt x="0" y="2041442"/>
                    </a:cubicBezTo>
                    <a:lnTo>
                      <a:pt x="4664" y="2080866"/>
                    </a:lnTo>
                    <a:lnTo>
                      <a:pt x="4664" y="2066701"/>
                    </a:lnTo>
                    <a:cubicBezTo>
                      <a:pt x="4664" y="1870409"/>
                      <a:pt x="4664" y="1477824"/>
                      <a:pt x="4664" y="692654"/>
                    </a:cubicBezTo>
                    <a:cubicBezTo>
                      <a:pt x="4664" y="430930"/>
                      <a:pt x="169007" y="221552"/>
                      <a:pt x="374436" y="221552"/>
                    </a:cubicBezTo>
                    <a:cubicBezTo>
                      <a:pt x="374436" y="221552"/>
                      <a:pt x="374436" y="221552"/>
                      <a:pt x="1459102" y="221552"/>
                    </a:cubicBezTo>
                    <a:cubicBezTo>
                      <a:pt x="1638852" y="221552"/>
                      <a:pt x="1787146" y="381858"/>
                      <a:pt x="1821411" y="597268"/>
                    </a:cubicBezTo>
                    <a:close/>
                  </a:path>
                </a:pathLst>
              </a:custGeom>
              <a:solidFill>
                <a:srgbClr val="F2A982"/>
              </a:solidFill>
              <a:ln>
                <a:noFill/>
              </a:ln>
            </p:spPr>
            <p:txBody>
              <a:bodyPr spcFirstLastPara="1" wrap="square" lIns="45700" tIns="22850" rIns="45700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74" name="Google Shape;474;p56"/>
            <p:cNvSpPr txBox="1"/>
            <p:nvPr/>
          </p:nvSpPr>
          <p:spPr>
            <a:xfrm flipH="1">
              <a:off x="2745924" y="3672613"/>
              <a:ext cx="2218929" cy="14157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1</a:t>
              </a:r>
              <a:endParaRPr/>
            </a:p>
          </p:txBody>
        </p:sp>
      </p:grpSp>
      <p:grpSp>
        <p:nvGrpSpPr>
          <p:cNvPr id="475" name="Google Shape;475;p56"/>
          <p:cNvGrpSpPr/>
          <p:nvPr/>
        </p:nvGrpSpPr>
        <p:grpSpPr>
          <a:xfrm flipH="1">
            <a:off x="4079880" y="3594926"/>
            <a:ext cx="6758344" cy="912332"/>
            <a:chOff x="9375829" y="4247455"/>
            <a:chExt cx="11177748" cy="1824663"/>
          </a:xfrm>
        </p:grpSpPr>
        <p:sp>
          <p:nvSpPr>
            <p:cNvPr id="476" name="Google Shape;476;p56"/>
            <p:cNvSpPr/>
            <p:nvPr/>
          </p:nvSpPr>
          <p:spPr>
            <a:xfrm rot="5400000" flipH="1">
              <a:off x="13292817" y="439791"/>
              <a:ext cx="1619003" cy="9452979"/>
            </a:xfrm>
            <a:custGeom>
              <a:avLst/>
              <a:gdLst/>
              <a:ahLst/>
              <a:cxnLst/>
              <a:rect l="l" t="t" r="r" b="b"/>
              <a:pathLst>
                <a:path w="2043357" h="8979362" extrusionOk="0">
                  <a:moveTo>
                    <a:pt x="2043357" y="773124"/>
                  </a:moveTo>
                  <a:cubicBezTo>
                    <a:pt x="2043357" y="8968240"/>
                    <a:pt x="2043357" y="8968240"/>
                    <a:pt x="2043357" y="8968240"/>
                  </a:cubicBezTo>
                  <a:lnTo>
                    <a:pt x="2042744" y="8979362"/>
                  </a:lnTo>
                  <a:lnTo>
                    <a:pt x="614" y="8979362"/>
                  </a:lnTo>
                  <a:lnTo>
                    <a:pt x="0" y="8968240"/>
                  </a:lnTo>
                  <a:cubicBezTo>
                    <a:pt x="0" y="773124"/>
                    <a:pt x="0" y="773124"/>
                    <a:pt x="0" y="773124"/>
                  </a:cubicBezTo>
                  <a:cubicBezTo>
                    <a:pt x="0" y="343611"/>
                    <a:pt x="184086" y="0"/>
                    <a:pt x="414194" y="0"/>
                  </a:cubicBezTo>
                  <a:cubicBezTo>
                    <a:pt x="1629163" y="0"/>
                    <a:pt x="1629163" y="0"/>
                    <a:pt x="1629163" y="0"/>
                  </a:cubicBezTo>
                  <a:cubicBezTo>
                    <a:pt x="1859271" y="0"/>
                    <a:pt x="2043357" y="343611"/>
                    <a:pt x="2043357" y="773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00" tIns="22850" rIns="45700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77" name="Google Shape;477;p5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0800000" flipH="1">
              <a:off x="9646061" y="4357050"/>
              <a:ext cx="1952057" cy="16475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8" name="Google Shape;478;p5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0800000">
              <a:off x="16734357" y="4346737"/>
              <a:ext cx="1904480" cy="15672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9" name="Google Shape;479;p56"/>
            <p:cNvSpPr/>
            <p:nvPr/>
          </p:nvSpPr>
          <p:spPr>
            <a:xfrm rot="5400000" flipH="1">
              <a:off x="18291707" y="3819537"/>
              <a:ext cx="1824211" cy="2680048"/>
            </a:xfrm>
            <a:custGeom>
              <a:avLst/>
              <a:gdLst/>
              <a:ahLst/>
              <a:cxnLst/>
              <a:rect l="l" t="t" r="r" b="b"/>
              <a:pathLst>
                <a:path w="222" h="256" extrusionOk="0">
                  <a:moveTo>
                    <a:pt x="177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210"/>
                    <a:pt x="9" y="223"/>
                    <a:pt x="23" y="228"/>
                  </a:cubicBezTo>
                  <a:cubicBezTo>
                    <a:pt x="100" y="253"/>
                    <a:pt x="100" y="253"/>
                    <a:pt x="100" y="253"/>
                  </a:cubicBezTo>
                  <a:cubicBezTo>
                    <a:pt x="107" y="256"/>
                    <a:pt x="115" y="256"/>
                    <a:pt x="122" y="253"/>
                  </a:cubicBezTo>
                  <a:cubicBezTo>
                    <a:pt x="198" y="228"/>
                    <a:pt x="198" y="228"/>
                    <a:pt x="198" y="228"/>
                  </a:cubicBezTo>
                  <a:cubicBezTo>
                    <a:pt x="213" y="223"/>
                    <a:pt x="222" y="210"/>
                    <a:pt x="222" y="195"/>
                  </a:cubicBezTo>
                  <a:cubicBezTo>
                    <a:pt x="222" y="45"/>
                    <a:pt x="222" y="45"/>
                    <a:pt x="222" y="45"/>
                  </a:cubicBezTo>
                  <a:cubicBezTo>
                    <a:pt x="222" y="20"/>
                    <a:pt x="202" y="0"/>
                    <a:pt x="1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00" tIns="22850" rIns="45700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56"/>
            <p:cNvSpPr/>
            <p:nvPr/>
          </p:nvSpPr>
          <p:spPr>
            <a:xfrm rot="5400000" flipH="1">
              <a:off x="17303224" y="4808019"/>
              <a:ext cx="1824210" cy="703082"/>
            </a:xfrm>
            <a:custGeom>
              <a:avLst/>
              <a:gdLst/>
              <a:ahLst/>
              <a:cxnLst/>
              <a:rect l="l" t="t" r="r" b="b"/>
              <a:pathLst>
                <a:path w="1824210" h="703082" extrusionOk="0">
                  <a:moveTo>
                    <a:pt x="1824210" y="72330"/>
                  </a:moveTo>
                  <a:lnTo>
                    <a:pt x="1824210" y="0"/>
                  </a:lnTo>
                  <a:cubicBezTo>
                    <a:pt x="1824210" y="157034"/>
                    <a:pt x="1750256" y="293130"/>
                    <a:pt x="1626998" y="345474"/>
                  </a:cubicBezTo>
                  <a:cubicBezTo>
                    <a:pt x="1626998" y="345474"/>
                    <a:pt x="1626998" y="345474"/>
                    <a:pt x="1002494" y="607198"/>
                  </a:cubicBezTo>
                  <a:cubicBezTo>
                    <a:pt x="944973" y="638604"/>
                    <a:pt x="879236" y="638604"/>
                    <a:pt x="821716" y="607198"/>
                  </a:cubicBezTo>
                  <a:cubicBezTo>
                    <a:pt x="821716" y="607198"/>
                    <a:pt x="821716" y="607198"/>
                    <a:pt x="188994" y="345474"/>
                  </a:cubicBezTo>
                  <a:cubicBezTo>
                    <a:pt x="73954" y="293130"/>
                    <a:pt x="0" y="157034"/>
                    <a:pt x="0" y="0"/>
                  </a:cubicBezTo>
                  <a:lnTo>
                    <a:pt x="0" y="24406"/>
                  </a:lnTo>
                  <a:cubicBezTo>
                    <a:pt x="0" y="72330"/>
                    <a:pt x="0" y="72330"/>
                    <a:pt x="0" y="72330"/>
                  </a:cubicBezTo>
                  <a:cubicBezTo>
                    <a:pt x="0" y="229364"/>
                    <a:pt x="73954" y="365460"/>
                    <a:pt x="188994" y="417804"/>
                  </a:cubicBezTo>
                  <a:cubicBezTo>
                    <a:pt x="821716" y="679528"/>
                    <a:pt x="821716" y="679528"/>
                    <a:pt x="821716" y="679528"/>
                  </a:cubicBezTo>
                  <a:cubicBezTo>
                    <a:pt x="879236" y="710934"/>
                    <a:pt x="944973" y="710934"/>
                    <a:pt x="1002494" y="679528"/>
                  </a:cubicBezTo>
                  <a:cubicBezTo>
                    <a:pt x="1626998" y="417804"/>
                    <a:pt x="1626998" y="417804"/>
                    <a:pt x="1626998" y="417804"/>
                  </a:cubicBezTo>
                  <a:cubicBezTo>
                    <a:pt x="1750256" y="365460"/>
                    <a:pt x="1824210" y="229364"/>
                    <a:pt x="1824210" y="72330"/>
                  </a:cubicBezTo>
                  <a:close/>
                </a:path>
              </a:pathLst>
            </a:custGeom>
            <a:solidFill>
              <a:srgbClr val="43AFE2"/>
            </a:solidFill>
            <a:ln>
              <a:noFill/>
            </a:ln>
          </p:spPr>
          <p:txBody>
            <a:bodyPr spcFirstLastPara="1" wrap="square" lIns="45700" tIns="22850" rIns="45700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56"/>
            <p:cNvSpPr/>
            <p:nvPr/>
          </p:nvSpPr>
          <p:spPr>
            <a:xfrm rot="5400000" flipH="1">
              <a:off x="18601039" y="4119580"/>
              <a:ext cx="1824210" cy="2080866"/>
            </a:xfrm>
            <a:custGeom>
              <a:avLst/>
              <a:gdLst/>
              <a:ahLst/>
              <a:cxnLst/>
              <a:rect l="l" t="t" r="r" b="b"/>
              <a:pathLst>
                <a:path w="1824210" h="2080866" extrusionOk="0">
                  <a:moveTo>
                    <a:pt x="1824210" y="633042"/>
                  </a:moveTo>
                  <a:lnTo>
                    <a:pt x="1824210" y="602602"/>
                  </a:lnTo>
                  <a:cubicBezTo>
                    <a:pt x="1824210" y="471102"/>
                    <a:pt x="1824210" y="471102"/>
                    <a:pt x="1824210" y="471102"/>
                  </a:cubicBezTo>
                  <a:cubicBezTo>
                    <a:pt x="1824210" y="209378"/>
                    <a:pt x="1659867" y="0"/>
                    <a:pt x="1454438" y="0"/>
                  </a:cubicBezTo>
                  <a:cubicBezTo>
                    <a:pt x="369772" y="0"/>
                    <a:pt x="369772" y="0"/>
                    <a:pt x="369772" y="0"/>
                  </a:cubicBezTo>
                  <a:cubicBezTo>
                    <a:pt x="164343" y="0"/>
                    <a:pt x="0" y="209378"/>
                    <a:pt x="0" y="471102"/>
                  </a:cubicBezTo>
                  <a:cubicBezTo>
                    <a:pt x="0" y="2041442"/>
                    <a:pt x="0" y="2041442"/>
                    <a:pt x="0" y="2041442"/>
                  </a:cubicBezTo>
                  <a:lnTo>
                    <a:pt x="4664" y="2080866"/>
                  </a:lnTo>
                  <a:lnTo>
                    <a:pt x="4664" y="2066701"/>
                  </a:lnTo>
                  <a:cubicBezTo>
                    <a:pt x="4664" y="1870409"/>
                    <a:pt x="4664" y="1477824"/>
                    <a:pt x="4664" y="692654"/>
                  </a:cubicBezTo>
                  <a:cubicBezTo>
                    <a:pt x="4664" y="430930"/>
                    <a:pt x="169007" y="221552"/>
                    <a:pt x="374436" y="221552"/>
                  </a:cubicBezTo>
                  <a:cubicBezTo>
                    <a:pt x="374436" y="221552"/>
                    <a:pt x="374436" y="221552"/>
                    <a:pt x="1459102" y="221552"/>
                  </a:cubicBezTo>
                  <a:cubicBezTo>
                    <a:pt x="1638852" y="221552"/>
                    <a:pt x="1787146" y="381858"/>
                    <a:pt x="1821411" y="597268"/>
                  </a:cubicBezTo>
                  <a:close/>
                </a:path>
              </a:pathLst>
            </a:custGeom>
            <a:solidFill>
              <a:srgbClr val="43AFE2"/>
            </a:solidFill>
            <a:ln>
              <a:noFill/>
            </a:ln>
          </p:spPr>
          <p:txBody>
            <a:bodyPr spcFirstLastPara="1" wrap="square" lIns="45700" tIns="22850" rIns="45700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2" name="Google Shape;482;p56"/>
          <p:cNvGrpSpPr/>
          <p:nvPr/>
        </p:nvGrpSpPr>
        <p:grpSpPr>
          <a:xfrm>
            <a:off x="4038600" y="4853567"/>
            <a:ext cx="6821074" cy="912332"/>
            <a:chOff x="2032704" y="7370771"/>
            <a:chExt cx="15469371" cy="1824663"/>
          </a:xfrm>
        </p:grpSpPr>
        <p:grpSp>
          <p:nvGrpSpPr>
            <p:cNvPr id="483" name="Google Shape;483;p56"/>
            <p:cNvGrpSpPr/>
            <p:nvPr/>
          </p:nvGrpSpPr>
          <p:grpSpPr>
            <a:xfrm flipH="1">
              <a:off x="2032704" y="7370771"/>
              <a:ext cx="15469371" cy="1824663"/>
              <a:chOff x="9272078" y="4247455"/>
              <a:chExt cx="11281499" cy="1824663"/>
            </a:xfrm>
          </p:grpSpPr>
          <p:sp>
            <p:nvSpPr>
              <p:cNvPr id="484" name="Google Shape;484;p56"/>
              <p:cNvSpPr/>
              <p:nvPr/>
            </p:nvSpPr>
            <p:spPr>
              <a:xfrm rot="5400000" flipH="1">
                <a:off x="13352588" y="305180"/>
                <a:ext cx="1619003" cy="9780023"/>
              </a:xfrm>
              <a:custGeom>
                <a:avLst/>
                <a:gdLst/>
                <a:ahLst/>
                <a:cxnLst/>
                <a:rect l="l" t="t" r="r" b="b"/>
                <a:pathLst>
                  <a:path w="2043357" h="8979362" extrusionOk="0">
                    <a:moveTo>
                      <a:pt x="2043357" y="773124"/>
                    </a:moveTo>
                    <a:cubicBezTo>
                      <a:pt x="2043357" y="8968240"/>
                      <a:pt x="2043357" y="8968240"/>
                      <a:pt x="2043357" y="8968240"/>
                    </a:cubicBezTo>
                    <a:lnTo>
                      <a:pt x="2042744" y="8979362"/>
                    </a:lnTo>
                    <a:lnTo>
                      <a:pt x="614" y="8979362"/>
                    </a:lnTo>
                    <a:lnTo>
                      <a:pt x="0" y="8968240"/>
                    </a:lnTo>
                    <a:cubicBezTo>
                      <a:pt x="0" y="773124"/>
                      <a:pt x="0" y="773124"/>
                      <a:pt x="0" y="773124"/>
                    </a:cubicBezTo>
                    <a:cubicBezTo>
                      <a:pt x="0" y="343611"/>
                      <a:pt x="184086" y="0"/>
                      <a:pt x="414194" y="0"/>
                    </a:cubicBezTo>
                    <a:cubicBezTo>
                      <a:pt x="1629163" y="0"/>
                      <a:pt x="1629163" y="0"/>
                      <a:pt x="1629163" y="0"/>
                    </a:cubicBezTo>
                    <a:cubicBezTo>
                      <a:pt x="1859271" y="0"/>
                      <a:pt x="2043357" y="343611"/>
                      <a:pt x="2043357" y="77312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00" tIns="22850" rIns="45700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485" name="Google Shape;485;p56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rot="10800000" flipH="1">
                <a:off x="9577785" y="4411545"/>
                <a:ext cx="1952060" cy="156728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86" name="Google Shape;486;p56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rot="10800000">
                <a:off x="16734359" y="4346735"/>
                <a:ext cx="1836208" cy="162904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87" name="Google Shape;487;p56"/>
              <p:cNvSpPr/>
              <p:nvPr/>
            </p:nvSpPr>
            <p:spPr>
              <a:xfrm rot="5400000" flipH="1">
                <a:off x="18291707" y="3819537"/>
                <a:ext cx="1824211" cy="2680048"/>
              </a:xfrm>
              <a:custGeom>
                <a:avLst/>
                <a:gdLst/>
                <a:ahLst/>
                <a:cxnLst/>
                <a:rect l="l" t="t" r="r" b="b"/>
                <a:pathLst>
                  <a:path w="222" h="256" extrusionOk="0">
                    <a:moveTo>
                      <a:pt x="177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10"/>
                      <a:pt x="9" y="223"/>
                      <a:pt x="23" y="228"/>
                    </a:cubicBezTo>
                    <a:cubicBezTo>
                      <a:pt x="100" y="253"/>
                      <a:pt x="100" y="253"/>
                      <a:pt x="100" y="253"/>
                    </a:cubicBezTo>
                    <a:cubicBezTo>
                      <a:pt x="107" y="256"/>
                      <a:pt x="115" y="256"/>
                      <a:pt x="122" y="253"/>
                    </a:cubicBezTo>
                    <a:cubicBezTo>
                      <a:pt x="198" y="228"/>
                      <a:pt x="198" y="228"/>
                      <a:pt x="198" y="228"/>
                    </a:cubicBezTo>
                    <a:cubicBezTo>
                      <a:pt x="213" y="223"/>
                      <a:pt x="222" y="210"/>
                      <a:pt x="222" y="195"/>
                    </a:cubicBezTo>
                    <a:cubicBezTo>
                      <a:pt x="222" y="45"/>
                      <a:pt x="222" y="45"/>
                      <a:pt x="222" y="45"/>
                    </a:cubicBezTo>
                    <a:cubicBezTo>
                      <a:pt x="222" y="20"/>
                      <a:pt x="202" y="0"/>
                      <a:pt x="1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00" tIns="22850" rIns="45700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8" name="Google Shape;488;p56"/>
              <p:cNvSpPr/>
              <p:nvPr/>
            </p:nvSpPr>
            <p:spPr>
              <a:xfrm rot="5400000" flipH="1">
                <a:off x="17303224" y="4808019"/>
                <a:ext cx="1824210" cy="703082"/>
              </a:xfrm>
              <a:custGeom>
                <a:avLst/>
                <a:gdLst/>
                <a:ahLst/>
                <a:cxnLst/>
                <a:rect l="l" t="t" r="r" b="b"/>
                <a:pathLst>
                  <a:path w="1824210" h="703082" extrusionOk="0">
                    <a:moveTo>
                      <a:pt x="1824210" y="72330"/>
                    </a:moveTo>
                    <a:lnTo>
                      <a:pt x="1824210" y="0"/>
                    </a:lnTo>
                    <a:cubicBezTo>
                      <a:pt x="1824210" y="157034"/>
                      <a:pt x="1750256" y="293130"/>
                      <a:pt x="1626998" y="345474"/>
                    </a:cubicBezTo>
                    <a:cubicBezTo>
                      <a:pt x="1626998" y="345474"/>
                      <a:pt x="1626998" y="345474"/>
                      <a:pt x="1002494" y="607198"/>
                    </a:cubicBezTo>
                    <a:cubicBezTo>
                      <a:pt x="944973" y="638604"/>
                      <a:pt x="879236" y="638604"/>
                      <a:pt x="821716" y="607198"/>
                    </a:cubicBezTo>
                    <a:cubicBezTo>
                      <a:pt x="821716" y="607198"/>
                      <a:pt x="821716" y="607198"/>
                      <a:pt x="188994" y="345474"/>
                    </a:cubicBezTo>
                    <a:cubicBezTo>
                      <a:pt x="73954" y="293130"/>
                      <a:pt x="0" y="157034"/>
                      <a:pt x="0" y="0"/>
                    </a:cubicBezTo>
                    <a:lnTo>
                      <a:pt x="0" y="24406"/>
                    </a:lnTo>
                    <a:cubicBezTo>
                      <a:pt x="0" y="72330"/>
                      <a:pt x="0" y="72330"/>
                      <a:pt x="0" y="72330"/>
                    </a:cubicBezTo>
                    <a:cubicBezTo>
                      <a:pt x="0" y="229364"/>
                      <a:pt x="73954" y="365460"/>
                      <a:pt x="188994" y="417804"/>
                    </a:cubicBezTo>
                    <a:cubicBezTo>
                      <a:pt x="821716" y="679528"/>
                      <a:pt x="821716" y="679528"/>
                      <a:pt x="821716" y="679528"/>
                    </a:cubicBezTo>
                    <a:cubicBezTo>
                      <a:pt x="879236" y="710934"/>
                      <a:pt x="944973" y="710934"/>
                      <a:pt x="1002494" y="679528"/>
                    </a:cubicBezTo>
                    <a:cubicBezTo>
                      <a:pt x="1626998" y="417804"/>
                      <a:pt x="1626998" y="417804"/>
                      <a:pt x="1626998" y="417804"/>
                    </a:cubicBezTo>
                    <a:cubicBezTo>
                      <a:pt x="1750256" y="365460"/>
                      <a:pt x="1824210" y="229364"/>
                      <a:pt x="1824210" y="72330"/>
                    </a:cubicBezTo>
                    <a:close/>
                  </a:path>
                </a:pathLst>
              </a:custGeom>
              <a:solidFill>
                <a:srgbClr val="43D658"/>
              </a:solidFill>
              <a:ln>
                <a:noFill/>
              </a:ln>
            </p:spPr>
            <p:txBody>
              <a:bodyPr spcFirstLastPara="1" wrap="square" lIns="45700" tIns="22850" rIns="45700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9" name="Google Shape;489;p56"/>
              <p:cNvSpPr/>
              <p:nvPr/>
            </p:nvSpPr>
            <p:spPr>
              <a:xfrm rot="5400000" flipH="1">
                <a:off x="18601039" y="4119580"/>
                <a:ext cx="1824210" cy="2080866"/>
              </a:xfrm>
              <a:custGeom>
                <a:avLst/>
                <a:gdLst/>
                <a:ahLst/>
                <a:cxnLst/>
                <a:rect l="l" t="t" r="r" b="b"/>
                <a:pathLst>
                  <a:path w="1824210" h="2080866" extrusionOk="0">
                    <a:moveTo>
                      <a:pt x="1824210" y="633042"/>
                    </a:moveTo>
                    <a:lnTo>
                      <a:pt x="1824210" y="602602"/>
                    </a:lnTo>
                    <a:cubicBezTo>
                      <a:pt x="1824210" y="471102"/>
                      <a:pt x="1824210" y="471102"/>
                      <a:pt x="1824210" y="471102"/>
                    </a:cubicBezTo>
                    <a:cubicBezTo>
                      <a:pt x="1824210" y="209378"/>
                      <a:pt x="1659867" y="0"/>
                      <a:pt x="1454438" y="0"/>
                    </a:cubicBezTo>
                    <a:cubicBezTo>
                      <a:pt x="369772" y="0"/>
                      <a:pt x="369772" y="0"/>
                      <a:pt x="369772" y="0"/>
                    </a:cubicBezTo>
                    <a:cubicBezTo>
                      <a:pt x="164343" y="0"/>
                      <a:pt x="0" y="209378"/>
                      <a:pt x="0" y="471102"/>
                    </a:cubicBezTo>
                    <a:cubicBezTo>
                      <a:pt x="0" y="2041442"/>
                      <a:pt x="0" y="2041442"/>
                      <a:pt x="0" y="2041442"/>
                    </a:cubicBezTo>
                    <a:lnTo>
                      <a:pt x="4664" y="2080866"/>
                    </a:lnTo>
                    <a:lnTo>
                      <a:pt x="4664" y="2066701"/>
                    </a:lnTo>
                    <a:cubicBezTo>
                      <a:pt x="4664" y="1870409"/>
                      <a:pt x="4664" y="1477824"/>
                      <a:pt x="4664" y="692654"/>
                    </a:cubicBezTo>
                    <a:cubicBezTo>
                      <a:pt x="4664" y="430930"/>
                      <a:pt x="169007" y="221552"/>
                      <a:pt x="374436" y="221552"/>
                    </a:cubicBezTo>
                    <a:cubicBezTo>
                      <a:pt x="374436" y="221552"/>
                      <a:pt x="374436" y="221552"/>
                      <a:pt x="1459102" y="221552"/>
                    </a:cubicBezTo>
                    <a:cubicBezTo>
                      <a:pt x="1638852" y="221552"/>
                      <a:pt x="1787146" y="381858"/>
                      <a:pt x="1821411" y="597268"/>
                    </a:cubicBezTo>
                    <a:close/>
                  </a:path>
                </a:pathLst>
              </a:custGeom>
              <a:solidFill>
                <a:srgbClr val="43D658"/>
              </a:solidFill>
              <a:ln>
                <a:noFill/>
              </a:ln>
            </p:spPr>
            <p:txBody>
              <a:bodyPr spcFirstLastPara="1" wrap="square" lIns="45700" tIns="22850" rIns="45700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90" name="Google Shape;490;p56"/>
            <p:cNvSpPr txBox="1"/>
            <p:nvPr/>
          </p:nvSpPr>
          <p:spPr>
            <a:xfrm flipH="1">
              <a:off x="2743224" y="7625209"/>
              <a:ext cx="2339984" cy="7232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50" b="1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endParaRPr>
            </a:p>
          </p:txBody>
        </p:sp>
      </p:grpSp>
      <p:sp>
        <p:nvSpPr>
          <p:cNvPr id="491" name="Google Shape;491;p56"/>
          <p:cNvSpPr txBox="1"/>
          <p:nvPr/>
        </p:nvSpPr>
        <p:spPr>
          <a:xfrm flipH="1">
            <a:off x="4406773" y="3677684"/>
            <a:ext cx="9784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2</a:t>
            </a:r>
            <a:endParaRPr/>
          </a:p>
        </p:txBody>
      </p:sp>
      <p:sp>
        <p:nvSpPr>
          <p:cNvPr id="492" name="Google Shape;492;p56"/>
          <p:cNvSpPr txBox="1"/>
          <p:nvPr/>
        </p:nvSpPr>
        <p:spPr>
          <a:xfrm flipH="1">
            <a:off x="4368643" y="4921092"/>
            <a:ext cx="9784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3</a:t>
            </a:r>
            <a:endParaRPr/>
          </a:p>
        </p:txBody>
      </p:sp>
      <p:sp>
        <p:nvSpPr>
          <p:cNvPr id="493" name="Google Shape;493;p56"/>
          <p:cNvSpPr txBox="1">
            <a:spLocks noGrp="1"/>
          </p:cNvSpPr>
          <p:nvPr>
            <p:ph type="body" idx="1"/>
          </p:nvPr>
        </p:nvSpPr>
        <p:spPr>
          <a:xfrm>
            <a:off x="6003069" y="2610142"/>
            <a:ext cx="4289425" cy="44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4" name="Google Shape;494;p56"/>
          <p:cNvSpPr txBox="1">
            <a:spLocks noGrp="1"/>
          </p:cNvSpPr>
          <p:nvPr>
            <p:ph type="body" idx="2"/>
          </p:nvPr>
        </p:nvSpPr>
        <p:spPr>
          <a:xfrm>
            <a:off x="6003069" y="3842239"/>
            <a:ext cx="4289425" cy="44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5" name="Google Shape;495;p56"/>
          <p:cNvSpPr txBox="1">
            <a:spLocks noGrp="1"/>
          </p:cNvSpPr>
          <p:nvPr>
            <p:ph type="body" idx="3"/>
          </p:nvPr>
        </p:nvSpPr>
        <p:spPr>
          <a:xfrm>
            <a:off x="6002891" y="5085585"/>
            <a:ext cx="4289425" cy="44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96" name="Google Shape;496;p56" descr="A green letter on a black background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89668" y="809324"/>
            <a:ext cx="8912389" cy="15821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5_Custom Layout">
  <p:cSld name="55_Custom Layout">
    <p:bg>
      <p:bgPr>
        <a:blipFill>
          <a:blip r:embed="rId2">
            <a:alphaModFix amt="96000"/>
          </a:blip>
          <a:stretch>
            <a:fillRect/>
          </a:stretch>
        </a:blipFill>
        <a:effectLst/>
      </p:bgPr>
    </p:bg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57"/>
          <p:cNvSpPr txBox="1">
            <a:spLocks noGrp="1"/>
          </p:cNvSpPr>
          <p:nvPr>
            <p:ph type="title"/>
          </p:nvPr>
        </p:nvSpPr>
        <p:spPr>
          <a:xfrm>
            <a:off x="937527" y="36553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5C99"/>
              </a:buClr>
              <a:buSzPts val="4800"/>
              <a:buFont typeface="Play"/>
              <a:buNone/>
              <a:defRPr sz="4800" b="1">
                <a:solidFill>
                  <a:srgbClr val="1F5C9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9" name="Google Shape;499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1" name="Google Shape;501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502" name="Google Shape;502;p57"/>
          <p:cNvGrpSpPr/>
          <p:nvPr/>
        </p:nvGrpSpPr>
        <p:grpSpPr>
          <a:xfrm>
            <a:off x="45619" y="1530932"/>
            <a:ext cx="11407508" cy="4565072"/>
            <a:chOff x="731837" y="1958770"/>
            <a:chExt cx="22815016" cy="10987854"/>
          </a:xfrm>
        </p:grpSpPr>
        <p:grpSp>
          <p:nvGrpSpPr>
            <p:cNvPr id="503" name="Google Shape;503;p57"/>
            <p:cNvGrpSpPr/>
            <p:nvPr/>
          </p:nvGrpSpPr>
          <p:grpSpPr>
            <a:xfrm rot="5400000">
              <a:off x="-225005" y="7122806"/>
              <a:ext cx="7851048" cy="3663836"/>
              <a:chOff x="5533753" y="8648545"/>
              <a:chExt cx="5992615" cy="2796563"/>
            </a:xfrm>
          </p:grpSpPr>
          <p:sp>
            <p:nvSpPr>
              <p:cNvPr id="504" name="Google Shape;504;p57"/>
              <p:cNvSpPr/>
              <p:nvPr/>
            </p:nvSpPr>
            <p:spPr>
              <a:xfrm>
                <a:off x="5533753" y="8648545"/>
                <a:ext cx="5992615" cy="2796563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69" extrusionOk="0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5" name="Google Shape;505;p57"/>
              <p:cNvSpPr/>
              <p:nvPr/>
            </p:nvSpPr>
            <p:spPr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6" name="Google Shape;506;p57"/>
              <p:cNvSpPr/>
              <p:nvPr/>
            </p:nvSpPr>
            <p:spPr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507" name="Google Shape;507;p57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08" name="Google Shape;508;p57"/>
            <p:cNvGrpSpPr/>
            <p:nvPr/>
          </p:nvGrpSpPr>
          <p:grpSpPr>
            <a:xfrm>
              <a:off x="731837" y="2001631"/>
              <a:ext cx="6597738" cy="3361571"/>
              <a:chOff x="2121370" y="5565458"/>
              <a:chExt cx="9164557" cy="4669375"/>
            </a:xfrm>
          </p:grpSpPr>
          <p:sp>
            <p:nvSpPr>
              <p:cNvPr id="509" name="Google Shape;509;p57"/>
              <p:cNvSpPr/>
              <p:nvPr/>
            </p:nvSpPr>
            <p:spPr>
              <a:xfrm>
                <a:off x="2121370" y="6934200"/>
                <a:ext cx="3102482" cy="2230865"/>
              </a:xfrm>
              <a:custGeom>
                <a:avLst/>
                <a:gdLst/>
                <a:ahLst/>
                <a:cxnLst/>
                <a:rect l="l" t="t" r="r" b="b"/>
                <a:pathLst>
                  <a:path w="3102482" h="2230865" extrusionOk="0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rgbClr val="0A1D30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0" name="Google Shape;510;p57"/>
              <p:cNvSpPr/>
              <p:nvPr/>
            </p:nvSpPr>
            <p:spPr>
              <a:xfrm>
                <a:off x="2206533" y="7546677"/>
                <a:ext cx="9079394" cy="2688156"/>
              </a:xfrm>
              <a:custGeom>
                <a:avLst/>
                <a:gdLst/>
                <a:ahLst/>
                <a:cxnLst/>
                <a:rect l="l" t="t" r="r" b="b"/>
                <a:pathLst>
                  <a:path w="511" h="151" extrusionOk="0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1" name="Google Shape;511;p57"/>
              <p:cNvSpPr/>
              <p:nvPr/>
            </p:nvSpPr>
            <p:spPr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12" name="Google Shape;512;p57"/>
            <p:cNvSpPr txBox="1"/>
            <p:nvPr/>
          </p:nvSpPr>
          <p:spPr>
            <a:xfrm>
              <a:off x="2231379" y="2270356"/>
              <a:ext cx="589076" cy="10556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50" b="1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1</a:t>
              </a:r>
              <a:endParaRPr/>
            </a:p>
          </p:txBody>
        </p:sp>
        <p:sp>
          <p:nvSpPr>
            <p:cNvPr id="513" name="Google Shape;513;p57"/>
            <p:cNvSpPr txBox="1"/>
            <p:nvPr/>
          </p:nvSpPr>
          <p:spPr>
            <a:xfrm>
              <a:off x="1952305" y="4189346"/>
              <a:ext cx="2949442" cy="9630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BƯỚC 1</a:t>
              </a:r>
              <a:endParaRPr/>
            </a:p>
          </p:txBody>
        </p:sp>
        <p:grpSp>
          <p:nvGrpSpPr>
            <p:cNvPr id="514" name="Google Shape;514;p57"/>
            <p:cNvGrpSpPr/>
            <p:nvPr/>
          </p:nvGrpSpPr>
          <p:grpSpPr>
            <a:xfrm rot="5400000">
              <a:off x="4118397" y="7122808"/>
              <a:ext cx="7851048" cy="3663836"/>
              <a:chOff x="5533753" y="8648545"/>
              <a:chExt cx="5992615" cy="2796563"/>
            </a:xfrm>
          </p:grpSpPr>
          <p:sp>
            <p:nvSpPr>
              <p:cNvPr id="515" name="Google Shape;515;p57"/>
              <p:cNvSpPr/>
              <p:nvPr/>
            </p:nvSpPr>
            <p:spPr>
              <a:xfrm>
                <a:off x="5533753" y="8648545"/>
                <a:ext cx="5992615" cy="2796563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69" extrusionOk="0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6" name="Google Shape;516;p57"/>
              <p:cNvSpPr/>
              <p:nvPr/>
            </p:nvSpPr>
            <p:spPr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7" name="Google Shape;517;p57"/>
              <p:cNvSpPr/>
              <p:nvPr/>
            </p:nvSpPr>
            <p:spPr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518" name="Google Shape;518;p57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19" name="Google Shape;519;p57"/>
            <p:cNvGrpSpPr/>
            <p:nvPr/>
          </p:nvGrpSpPr>
          <p:grpSpPr>
            <a:xfrm>
              <a:off x="4998893" y="2001631"/>
              <a:ext cx="6597738" cy="3361571"/>
              <a:chOff x="2121370" y="5565458"/>
              <a:chExt cx="9164557" cy="4669375"/>
            </a:xfrm>
          </p:grpSpPr>
          <p:sp>
            <p:nvSpPr>
              <p:cNvPr id="520" name="Google Shape;520;p57"/>
              <p:cNvSpPr/>
              <p:nvPr/>
            </p:nvSpPr>
            <p:spPr>
              <a:xfrm>
                <a:off x="2121370" y="6934200"/>
                <a:ext cx="3102482" cy="2230865"/>
              </a:xfrm>
              <a:custGeom>
                <a:avLst/>
                <a:gdLst/>
                <a:ahLst/>
                <a:cxnLst/>
                <a:rect l="l" t="t" r="r" b="b"/>
                <a:pathLst>
                  <a:path w="3102482" h="2230865" extrusionOk="0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rgbClr val="0F4861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1" name="Google Shape;521;p57"/>
              <p:cNvSpPr/>
              <p:nvPr/>
            </p:nvSpPr>
            <p:spPr>
              <a:xfrm>
                <a:off x="2206533" y="7546677"/>
                <a:ext cx="9079394" cy="2688156"/>
              </a:xfrm>
              <a:custGeom>
                <a:avLst/>
                <a:gdLst/>
                <a:ahLst/>
                <a:cxnLst/>
                <a:rect l="l" t="t" r="r" b="b"/>
                <a:pathLst>
                  <a:path w="511" h="151" extrusionOk="0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2" name="Google Shape;522;p57"/>
              <p:cNvSpPr/>
              <p:nvPr/>
            </p:nvSpPr>
            <p:spPr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3" name="Google Shape;523;p57"/>
            <p:cNvSpPr txBox="1"/>
            <p:nvPr/>
          </p:nvSpPr>
          <p:spPr>
            <a:xfrm>
              <a:off x="6478053" y="2285009"/>
              <a:ext cx="589076" cy="10556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50" b="1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2</a:t>
              </a:r>
              <a:endParaRPr/>
            </a:p>
          </p:txBody>
        </p:sp>
        <p:sp>
          <p:nvSpPr>
            <p:cNvPr id="524" name="Google Shape;524;p57"/>
            <p:cNvSpPr txBox="1"/>
            <p:nvPr/>
          </p:nvSpPr>
          <p:spPr>
            <a:xfrm>
              <a:off x="5716053" y="4189346"/>
              <a:ext cx="4009396" cy="9630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BƯỚC 2</a:t>
              </a:r>
              <a:endParaRPr/>
            </a:p>
          </p:txBody>
        </p:sp>
        <p:grpSp>
          <p:nvGrpSpPr>
            <p:cNvPr id="525" name="Google Shape;525;p57"/>
            <p:cNvGrpSpPr/>
            <p:nvPr/>
          </p:nvGrpSpPr>
          <p:grpSpPr>
            <a:xfrm rot="5400000">
              <a:off x="8478191" y="7137589"/>
              <a:ext cx="7851047" cy="3663836"/>
              <a:chOff x="5533753" y="8648545"/>
              <a:chExt cx="5992615" cy="2796563"/>
            </a:xfrm>
          </p:grpSpPr>
          <p:sp>
            <p:nvSpPr>
              <p:cNvPr id="526" name="Google Shape;526;p57"/>
              <p:cNvSpPr/>
              <p:nvPr/>
            </p:nvSpPr>
            <p:spPr>
              <a:xfrm>
                <a:off x="5533753" y="8648545"/>
                <a:ext cx="5992615" cy="2796563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69" extrusionOk="0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7" name="Google Shape;527;p57"/>
              <p:cNvSpPr/>
              <p:nvPr/>
            </p:nvSpPr>
            <p:spPr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8" name="Google Shape;528;p57"/>
              <p:cNvSpPr/>
              <p:nvPr/>
            </p:nvSpPr>
            <p:spPr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529" name="Google Shape;529;p57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30" name="Google Shape;530;p57"/>
            <p:cNvGrpSpPr/>
            <p:nvPr/>
          </p:nvGrpSpPr>
          <p:grpSpPr>
            <a:xfrm>
              <a:off x="9321880" y="1981200"/>
              <a:ext cx="6597738" cy="3361571"/>
              <a:chOff x="2121370" y="5565458"/>
              <a:chExt cx="9164557" cy="4669375"/>
            </a:xfrm>
          </p:grpSpPr>
          <p:sp>
            <p:nvSpPr>
              <p:cNvPr id="531" name="Google Shape;531;p57"/>
              <p:cNvSpPr/>
              <p:nvPr/>
            </p:nvSpPr>
            <p:spPr>
              <a:xfrm>
                <a:off x="2121370" y="6934200"/>
                <a:ext cx="3102482" cy="2230865"/>
              </a:xfrm>
              <a:custGeom>
                <a:avLst/>
                <a:gdLst/>
                <a:ahLst/>
                <a:cxnLst/>
                <a:rect l="l" t="t" r="r" b="b"/>
                <a:pathLst>
                  <a:path w="3102482" h="2230865" extrusionOk="0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rgbClr val="BF4F14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2" name="Google Shape;532;p57"/>
              <p:cNvSpPr/>
              <p:nvPr/>
            </p:nvSpPr>
            <p:spPr>
              <a:xfrm>
                <a:off x="2206533" y="7546677"/>
                <a:ext cx="9079394" cy="2688156"/>
              </a:xfrm>
              <a:custGeom>
                <a:avLst/>
                <a:gdLst/>
                <a:ahLst/>
                <a:cxnLst/>
                <a:rect l="l" t="t" r="r" b="b"/>
                <a:pathLst>
                  <a:path w="511" h="151" extrusionOk="0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3" name="Google Shape;533;p57"/>
              <p:cNvSpPr/>
              <p:nvPr/>
            </p:nvSpPr>
            <p:spPr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34" name="Google Shape;534;p57"/>
            <p:cNvSpPr txBox="1"/>
            <p:nvPr/>
          </p:nvSpPr>
          <p:spPr>
            <a:xfrm>
              <a:off x="10821453" y="2268948"/>
              <a:ext cx="589076" cy="10556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50" b="1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3</a:t>
              </a:r>
              <a:endParaRPr/>
            </a:p>
          </p:txBody>
        </p:sp>
        <p:sp>
          <p:nvSpPr>
            <p:cNvPr id="535" name="Google Shape;535;p57"/>
            <p:cNvSpPr txBox="1"/>
            <p:nvPr/>
          </p:nvSpPr>
          <p:spPr>
            <a:xfrm>
              <a:off x="10539013" y="4117932"/>
              <a:ext cx="2949442" cy="9630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BƯỚC 3</a:t>
              </a:r>
              <a:endParaRPr/>
            </a:p>
          </p:txBody>
        </p:sp>
        <p:grpSp>
          <p:nvGrpSpPr>
            <p:cNvPr id="536" name="Google Shape;536;p57"/>
            <p:cNvGrpSpPr/>
            <p:nvPr/>
          </p:nvGrpSpPr>
          <p:grpSpPr>
            <a:xfrm rot="5400000">
              <a:off x="12821593" y="7137589"/>
              <a:ext cx="7851048" cy="3663836"/>
              <a:chOff x="5533753" y="8648545"/>
              <a:chExt cx="5992615" cy="2796563"/>
            </a:xfrm>
          </p:grpSpPr>
          <p:sp>
            <p:nvSpPr>
              <p:cNvPr id="537" name="Google Shape;537;p57"/>
              <p:cNvSpPr/>
              <p:nvPr/>
            </p:nvSpPr>
            <p:spPr>
              <a:xfrm>
                <a:off x="5533753" y="8648545"/>
                <a:ext cx="5992615" cy="2796563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69" extrusionOk="0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8" name="Google Shape;538;p57"/>
              <p:cNvSpPr/>
              <p:nvPr/>
            </p:nvSpPr>
            <p:spPr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9" name="Google Shape;539;p57"/>
              <p:cNvSpPr/>
              <p:nvPr/>
            </p:nvSpPr>
            <p:spPr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540" name="Google Shape;540;p57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41" name="Google Shape;541;p57"/>
            <p:cNvGrpSpPr/>
            <p:nvPr/>
          </p:nvGrpSpPr>
          <p:grpSpPr>
            <a:xfrm>
              <a:off x="13588936" y="1981200"/>
              <a:ext cx="6597738" cy="3361571"/>
              <a:chOff x="2121370" y="5565458"/>
              <a:chExt cx="9164557" cy="4669375"/>
            </a:xfrm>
          </p:grpSpPr>
          <p:sp>
            <p:nvSpPr>
              <p:cNvPr id="542" name="Google Shape;542;p57"/>
              <p:cNvSpPr/>
              <p:nvPr/>
            </p:nvSpPr>
            <p:spPr>
              <a:xfrm>
                <a:off x="2121370" y="6934200"/>
                <a:ext cx="3102482" cy="2230865"/>
              </a:xfrm>
              <a:custGeom>
                <a:avLst/>
                <a:gdLst/>
                <a:ahLst/>
                <a:cxnLst/>
                <a:rect l="l" t="t" r="r" b="b"/>
                <a:pathLst>
                  <a:path w="3102482" h="2230865" extrusionOk="0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rgbClr val="3A7D22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3" name="Google Shape;543;p57"/>
              <p:cNvSpPr/>
              <p:nvPr/>
            </p:nvSpPr>
            <p:spPr>
              <a:xfrm>
                <a:off x="2206533" y="7546677"/>
                <a:ext cx="9079394" cy="2688156"/>
              </a:xfrm>
              <a:custGeom>
                <a:avLst/>
                <a:gdLst/>
                <a:ahLst/>
                <a:cxnLst/>
                <a:rect l="l" t="t" r="r" b="b"/>
                <a:pathLst>
                  <a:path w="511" h="151" extrusionOk="0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4" name="Google Shape;544;p57"/>
              <p:cNvSpPr/>
              <p:nvPr/>
            </p:nvSpPr>
            <p:spPr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45" name="Google Shape;545;p57"/>
            <p:cNvSpPr txBox="1"/>
            <p:nvPr/>
          </p:nvSpPr>
          <p:spPr>
            <a:xfrm>
              <a:off x="15068129" y="2283601"/>
              <a:ext cx="589076" cy="10556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50" b="1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4</a:t>
              </a:r>
              <a:endParaRPr/>
            </a:p>
          </p:txBody>
        </p:sp>
        <p:sp>
          <p:nvSpPr>
            <p:cNvPr id="546" name="Google Shape;546;p57"/>
            <p:cNvSpPr txBox="1"/>
            <p:nvPr/>
          </p:nvSpPr>
          <p:spPr>
            <a:xfrm>
              <a:off x="14124455" y="4113145"/>
              <a:ext cx="3447582" cy="9630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BƯỚC 4</a:t>
              </a:r>
              <a:endParaRPr/>
            </a:p>
          </p:txBody>
        </p:sp>
        <p:grpSp>
          <p:nvGrpSpPr>
            <p:cNvPr id="547" name="Google Shape;547;p57"/>
            <p:cNvGrpSpPr/>
            <p:nvPr/>
          </p:nvGrpSpPr>
          <p:grpSpPr>
            <a:xfrm rot="5400000">
              <a:off x="17052361" y="7189182"/>
              <a:ext cx="7851048" cy="3663836"/>
              <a:chOff x="5533753" y="8648545"/>
              <a:chExt cx="5992615" cy="2796563"/>
            </a:xfrm>
          </p:grpSpPr>
          <p:sp>
            <p:nvSpPr>
              <p:cNvPr id="548" name="Google Shape;548;p57"/>
              <p:cNvSpPr/>
              <p:nvPr/>
            </p:nvSpPr>
            <p:spPr>
              <a:xfrm>
                <a:off x="5533753" y="8648545"/>
                <a:ext cx="5992615" cy="2796563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69" extrusionOk="0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9" name="Google Shape;549;p57"/>
              <p:cNvSpPr/>
              <p:nvPr/>
            </p:nvSpPr>
            <p:spPr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0" name="Google Shape;550;p57"/>
              <p:cNvSpPr/>
              <p:nvPr/>
            </p:nvSpPr>
            <p:spPr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551" name="Google Shape;551;p57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52" name="Google Shape;552;p57"/>
            <p:cNvGrpSpPr/>
            <p:nvPr/>
          </p:nvGrpSpPr>
          <p:grpSpPr>
            <a:xfrm>
              <a:off x="16949115" y="1992860"/>
              <a:ext cx="6597738" cy="3361571"/>
              <a:chOff x="2121370" y="5565458"/>
              <a:chExt cx="9164557" cy="4669375"/>
            </a:xfrm>
          </p:grpSpPr>
          <p:sp>
            <p:nvSpPr>
              <p:cNvPr id="553" name="Google Shape;553;p57"/>
              <p:cNvSpPr/>
              <p:nvPr/>
            </p:nvSpPr>
            <p:spPr>
              <a:xfrm>
                <a:off x="2121370" y="6934200"/>
                <a:ext cx="3102482" cy="2230865"/>
              </a:xfrm>
              <a:custGeom>
                <a:avLst/>
                <a:gdLst/>
                <a:ahLst/>
                <a:cxnLst/>
                <a:rect l="l" t="t" r="r" b="b"/>
                <a:pathLst>
                  <a:path w="3102482" h="2230865" extrusionOk="0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rgbClr val="12501B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4" name="Google Shape;554;p57"/>
              <p:cNvSpPr/>
              <p:nvPr/>
            </p:nvSpPr>
            <p:spPr>
              <a:xfrm>
                <a:off x="2206533" y="7546677"/>
                <a:ext cx="9079394" cy="2688156"/>
              </a:xfrm>
              <a:custGeom>
                <a:avLst/>
                <a:gdLst/>
                <a:ahLst/>
                <a:cxnLst/>
                <a:rect l="l" t="t" r="r" b="b"/>
                <a:pathLst>
                  <a:path w="511" h="151" extrusionOk="0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5" name="Google Shape;555;p57"/>
              <p:cNvSpPr/>
              <p:nvPr/>
            </p:nvSpPr>
            <p:spPr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00" tIns="22850" rIns="45700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6" name="Google Shape;556;p57"/>
            <p:cNvSpPr txBox="1"/>
            <p:nvPr/>
          </p:nvSpPr>
          <p:spPr>
            <a:xfrm>
              <a:off x="18441453" y="2301944"/>
              <a:ext cx="589076" cy="10556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50" b="1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5</a:t>
              </a:r>
              <a:endParaRPr/>
            </a:p>
          </p:txBody>
        </p:sp>
        <p:sp>
          <p:nvSpPr>
            <p:cNvPr id="557" name="Google Shape;557;p57"/>
            <p:cNvSpPr txBox="1"/>
            <p:nvPr/>
          </p:nvSpPr>
          <p:spPr>
            <a:xfrm>
              <a:off x="17923955" y="4113145"/>
              <a:ext cx="4937100" cy="9630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BƯỚC 5</a:t>
              </a:r>
              <a:endParaRPr/>
            </a:p>
          </p:txBody>
        </p:sp>
        <p:sp>
          <p:nvSpPr>
            <p:cNvPr id="558" name="Google Shape;558;p57"/>
            <p:cNvSpPr/>
            <p:nvPr/>
          </p:nvSpPr>
          <p:spPr>
            <a:xfrm rot="10800000">
              <a:off x="1704320" y="1958770"/>
              <a:ext cx="1521108" cy="1183701"/>
            </a:xfrm>
            <a:custGeom>
              <a:avLst/>
              <a:gdLst/>
              <a:ahLst/>
              <a:cxnLst/>
              <a:rect l="l" t="t" r="r" b="b"/>
              <a:pathLst>
                <a:path w="1521108" h="1183701" extrusionOk="0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rgbClr val="2A7AD0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57"/>
            <p:cNvSpPr/>
            <p:nvPr/>
          </p:nvSpPr>
          <p:spPr>
            <a:xfrm rot="10800000">
              <a:off x="5992797" y="2001631"/>
              <a:ext cx="1521108" cy="1183701"/>
            </a:xfrm>
            <a:custGeom>
              <a:avLst/>
              <a:gdLst/>
              <a:ahLst/>
              <a:cxnLst/>
              <a:rect l="l" t="t" r="r" b="b"/>
              <a:pathLst>
                <a:path w="1521108" h="1183701" extrusionOk="0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rgbClr val="43AFE2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57"/>
            <p:cNvSpPr/>
            <p:nvPr/>
          </p:nvSpPr>
          <p:spPr>
            <a:xfrm rot="10800000">
              <a:off x="10311122" y="1978673"/>
              <a:ext cx="1521108" cy="1183701"/>
            </a:xfrm>
            <a:custGeom>
              <a:avLst/>
              <a:gdLst/>
              <a:ahLst/>
              <a:cxnLst/>
              <a:rect l="l" t="t" r="r" b="b"/>
              <a:pathLst>
                <a:path w="1521108" h="1183701" extrusionOk="0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rgbClr val="F2A982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57"/>
            <p:cNvSpPr/>
            <p:nvPr/>
          </p:nvSpPr>
          <p:spPr>
            <a:xfrm rot="10800000">
              <a:off x="14582840" y="1970090"/>
              <a:ext cx="1521108" cy="1183701"/>
            </a:xfrm>
            <a:custGeom>
              <a:avLst/>
              <a:gdLst/>
              <a:ahLst/>
              <a:cxnLst/>
              <a:rect l="l" t="t" r="r" b="b"/>
              <a:pathLst>
                <a:path w="1521108" h="1183701" extrusionOk="0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rgbClr val="8CD872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57"/>
            <p:cNvSpPr/>
            <p:nvPr/>
          </p:nvSpPr>
          <p:spPr>
            <a:xfrm rot="10800000">
              <a:off x="17943019" y="1987070"/>
              <a:ext cx="1521108" cy="1183701"/>
            </a:xfrm>
            <a:custGeom>
              <a:avLst/>
              <a:gdLst/>
              <a:ahLst/>
              <a:cxnLst/>
              <a:rect l="l" t="t" r="r" b="b"/>
              <a:pathLst>
                <a:path w="1521108" h="1183701" extrusionOk="0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rgbClr val="43D658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57"/>
            <p:cNvSpPr/>
            <p:nvPr/>
          </p:nvSpPr>
          <p:spPr>
            <a:xfrm>
              <a:off x="782947" y="3420387"/>
              <a:ext cx="5128442" cy="1935254"/>
            </a:xfrm>
            <a:custGeom>
              <a:avLst/>
              <a:gdLst/>
              <a:ahLst/>
              <a:cxnLst/>
              <a:rect l="l" t="t" r="r" b="b"/>
              <a:pathLst>
                <a:path w="5128442" h="1935254" extrusionOk="0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A7AD0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57"/>
            <p:cNvSpPr/>
            <p:nvPr/>
          </p:nvSpPr>
          <p:spPr>
            <a:xfrm>
              <a:off x="5065735" y="3429000"/>
              <a:ext cx="5128442" cy="1935254"/>
            </a:xfrm>
            <a:custGeom>
              <a:avLst/>
              <a:gdLst/>
              <a:ahLst/>
              <a:cxnLst/>
              <a:rect l="l" t="t" r="r" b="b"/>
              <a:pathLst>
                <a:path w="5128442" h="1935254" extrusionOk="0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3AFE2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57"/>
            <p:cNvSpPr/>
            <p:nvPr/>
          </p:nvSpPr>
          <p:spPr>
            <a:xfrm>
              <a:off x="9386818" y="3420387"/>
              <a:ext cx="5128442" cy="1935254"/>
            </a:xfrm>
            <a:custGeom>
              <a:avLst/>
              <a:gdLst/>
              <a:ahLst/>
              <a:cxnLst/>
              <a:rect l="l" t="t" r="r" b="b"/>
              <a:pathLst>
                <a:path w="5128442" h="1935254" extrusionOk="0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2A982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57"/>
            <p:cNvSpPr/>
            <p:nvPr/>
          </p:nvSpPr>
          <p:spPr>
            <a:xfrm>
              <a:off x="13637940" y="3405963"/>
              <a:ext cx="5128442" cy="1935254"/>
            </a:xfrm>
            <a:custGeom>
              <a:avLst/>
              <a:gdLst/>
              <a:ahLst/>
              <a:cxnLst/>
              <a:rect l="l" t="t" r="r" b="b"/>
              <a:pathLst>
                <a:path w="5128442" h="1935254" extrusionOk="0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CD872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57"/>
            <p:cNvSpPr/>
            <p:nvPr/>
          </p:nvSpPr>
          <p:spPr>
            <a:xfrm>
              <a:off x="17010425" y="3416626"/>
              <a:ext cx="5128442" cy="1935254"/>
            </a:xfrm>
            <a:custGeom>
              <a:avLst/>
              <a:gdLst/>
              <a:ahLst/>
              <a:cxnLst/>
              <a:rect l="l" t="t" r="r" b="b"/>
              <a:pathLst>
                <a:path w="5128442" h="1935254" extrusionOk="0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3D658"/>
            </a:solidFill>
            <a:ln>
              <a:noFill/>
            </a:ln>
          </p:spPr>
          <p:txBody>
            <a:bodyPr spcFirstLastPara="1" wrap="square" lIns="45700" tIns="22850" rIns="45700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8" name="Google Shape;568;p57"/>
          <p:cNvSpPr txBox="1">
            <a:spLocks noGrp="1"/>
          </p:cNvSpPr>
          <p:nvPr>
            <p:ph type="body" idx="1"/>
          </p:nvPr>
        </p:nvSpPr>
        <p:spPr>
          <a:xfrm>
            <a:off x="810194" y="3143702"/>
            <a:ext cx="1368954" cy="2733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9" name="Google Shape;569;p57"/>
          <p:cNvSpPr txBox="1">
            <a:spLocks noGrp="1"/>
          </p:cNvSpPr>
          <p:nvPr>
            <p:ph type="body" idx="2"/>
          </p:nvPr>
        </p:nvSpPr>
        <p:spPr>
          <a:xfrm>
            <a:off x="3021281" y="3108714"/>
            <a:ext cx="1368954" cy="2733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0" name="Google Shape;570;p57"/>
          <p:cNvSpPr txBox="1">
            <a:spLocks noGrp="1"/>
          </p:cNvSpPr>
          <p:nvPr>
            <p:ph type="body" idx="3"/>
          </p:nvPr>
        </p:nvSpPr>
        <p:spPr>
          <a:xfrm>
            <a:off x="5193247" y="3096594"/>
            <a:ext cx="1368954" cy="2733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1" name="Google Shape;571;p57"/>
          <p:cNvSpPr txBox="1">
            <a:spLocks noGrp="1"/>
          </p:cNvSpPr>
          <p:nvPr>
            <p:ph type="body" idx="4"/>
          </p:nvPr>
        </p:nvSpPr>
        <p:spPr>
          <a:xfrm>
            <a:off x="7364948" y="3107374"/>
            <a:ext cx="1368954" cy="2733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2" name="Google Shape;572;p57"/>
          <p:cNvSpPr txBox="1">
            <a:spLocks noGrp="1"/>
          </p:cNvSpPr>
          <p:nvPr>
            <p:ph type="body" idx="5"/>
          </p:nvPr>
        </p:nvSpPr>
        <p:spPr>
          <a:xfrm>
            <a:off x="9486645" y="3130149"/>
            <a:ext cx="1368954" cy="2733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Custom Layout">
  <p:cSld name="6_Custom Layout"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5" name="Google Shape;575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6" name="Google Shape;576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577" name="Google Shape;577;p58"/>
          <p:cNvGrpSpPr/>
          <p:nvPr/>
        </p:nvGrpSpPr>
        <p:grpSpPr>
          <a:xfrm>
            <a:off x="1493946" y="1811337"/>
            <a:ext cx="7230171" cy="1042017"/>
            <a:chOff x="2480916" y="2014539"/>
            <a:chExt cx="7230171" cy="1042017"/>
          </a:xfrm>
        </p:grpSpPr>
        <p:sp>
          <p:nvSpPr>
            <p:cNvPr id="578" name="Google Shape;578;p58"/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name="adj" fmla="val 31810"/>
              </a:avLst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" name="Google Shape;579;p58"/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name="adj" fmla="val 3181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80" name="Google Shape;580;p58"/>
          <p:cNvSpPr txBox="1">
            <a:spLocks noGrp="1"/>
          </p:cNvSpPr>
          <p:nvPr>
            <p:ph type="body" idx="1"/>
          </p:nvPr>
        </p:nvSpPr>
        <p:spPr>
          <a:xfrm>
            <a:off x="1734072" y="1989544"/>
            <a:ext cx="6754262" cy="711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1" name="Google Shape;581;p58"/>
          <p:cNvSpPr txBox="1">
            <a:spLocks noGrp="1"/>
          </p:cNvSpPr>
          <p:nvPr>
            <p:ph type="body" idx="2"/>
          </p:nvPr>
        </p:nvSpPr>
        <p:spPr>
          <a:xfrm>
            <a:off x="1683027" y="464821"/>
            <a:ext cx="9084934" cy="824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4400"/>
              <a:buNone/>
              <a:defRPr sz="4400" b="1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582" name="Google Shape;582;p58"/>
          <p:cNvGrpSpPr/>
          <p:nvPr/>
        </p:nvGrpSpPr>
        <p:grpSpPr>
          <a:xfrm>
            <a:off x="6887840" y="2501169"/>
            <a:ext cx="1594052" cy="551980"/>
            <a:chOff x="7874810" y="2704371"/>
            <a:chExt cx="1594052" cy="551980"/>
          </a:xfrm>
        </p:grpSpPr>
        <p:grpSp>
          <p:nvGrpSpPr>
            <p:cNvPr id="583" name="Google Shape;583;p58"/>
            <p:cNvGrpSpPr/>
            <p:nvPr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</p:grpSpPr>
          <p:sp>
            <p:nvSpPr>
              <p:cNvPr id="584" name="Google Shape;584;p58"/>
              <p:cNvSpPr/>
              <p:nvPr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5" name="Google Shape;585;p58"/>
              <p:cNvSpPr/>
              <p:nvPr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6" name="Google Shape;586;p58"/>
              <p:cNvSpPr/>
              <p:nvPr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7" name="Google Shape;587;p58"/>
              <p:cNvSpPr/>
              <p:nvPr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88" name="Google Shape;588;p58"/>
            <p:cNvSpPr txBox="1"/>
            <p:nvPr/>
          </p:nvSpPr>
          <p:spPr>
            <a:xfrm>
              <a:off x="7959770" y="2750417"/>
              <a:ext cx="1427073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  <a:endParaRPr/>
            </a:p>
          </p:txBody>
        </p:sp>
      </p:grpSp>
      <p:grpSp>
        <p:nvGrpSpPr>
          <p:cNvPr id="589" name="Google Shape;589;p58"/>
          <p:cNvGrpSpPr/>
          <p:nvPr/>
        </p:nvGrpSpPr>
        <p:grpSpPr>
          <a:xfrm>
            <a:off x="2422926" y="3397561"/>
            <a:ext cx="7230171" cy="1042017"/>
            <a:chOff x="2480916" y="2014539"/>
            <a:chExt cx="7230171" cy="1042017"/>
          </a:xfrm>
        </p:grpSpPr>
        <p:sp>
          <p:nvSpPr>
            <p:cNvPr id="590" name="Google Shape;590;p58"/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name="adj" fmla="val 31810"/>
              </a:avLst>
            </a:prstGeom>
            <a:solidFill>
              <a:srgbClr val="E971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" name="Google Shape;591;p58"/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name="adj" fmla="val 3181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2" name="Google Shape;592;p58"/>
          <p:cNvSpPr txBox="1">
            <a:spLocks noGrp="1"/>
          </p:cNvSpPr>
          <p:nvPr>
            <p:ph type="body" idx="3"/>
          </p:nvPr>
        </p:nvSpPr>
        <p:spPr>
          <a:xfrm>
            <a:off x="2663052" y="3575768"/>
            <a:ext cx="6754262" cy="711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593" name="Google Shape;593;p58"/>
          <p:cNvGrpSpPr/>
          <p:nvPr/>
        </p:nvGrpSpPr>
        <p:grpSpPr>
          <a:xfrm>
            <a:off x="3351906" y="4983785"/>
            <a:ext cx="7230171" cy="1042017"/>
            <a:chOff x="2480916" y="2014539"/>
            <a:chExt cx="7230171" cy="1042017"/>
          </a:xfrm>
        </p:grpSpPr>
        <p:sp>
          <p:nvSpPr>
            <p:cNvPr id="594" name="Google Shape;594;p58"/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name="adj" fmla="val 31810"/>
              </a:avLst>
            </a:prstGeom>
            <a:solidFill>
              <a:srgbClr val="4E95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5" name="Google Shape;595;p58"/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name="adj" fmla="val 3181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6" name="Google Shape;596;p58"/>
          <p:cNvSpPr txBox="1">
            <a:spLocks noGrp="1"/>
          </p:cNvSpPr>
          <p:nvPr>
            <p:ph type="body" idx="4"/>
          </p:nvPr>
        </p:nvSpPr>
        <p:spPr>
          <a:xfrm>
            <a:off x="3592032" y="5161992"/>
            <a:ext cx="6754262" cy="711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597" name="Google Shape;597;p58"/>
          <p:cNvGrpSpPr/>
          <p:nvPr/>
        </p:nvGrpSpPr>
        <p:grpSpPr>
          <a:xfrm>
            <a:off x="7918686" y="4136127"/>
            <a:ext cx="1594052" cy="551980"/>
            <a:chOff x="7874810" y="2704371"/>
            <a:chExt cx="1594052" cy="551980"/>
          </a:xfrm>
        </p:grpSpPr>
        <p:grpSp>
          <p:nvGrpSpPr>
            <p:cNvPr id="598" name="Google Shape;598;p58"/>
            <p:cNvGrpSpPr/>
            <p:nvPr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</p:grpSpPr>
          <p:sp>
            <p:nvSpPr>
              <p:cNvPr id="599" name="Google Shape;599;p58"/>
              <p:cNvSpPr/>
              <p:nvPr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0" name="Google Shape;600;p58"/>
              <p:cNvSpPr/>
              <p:nvPr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1" name="Google Shape;601;p58"/>
              <p:cNvSpPr/>
              <p:nvPr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2" name="Google Shape;602;p58"/>
              <p:cNvSpPr/>
              <p:nvPr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03" name="Google Shape;603;p58"/>
            <p:cNvSpPr txBox="1"/>
            <p:nvPr/>
          </p:nvSpPr>
          <p:spPr>
            <a:xfrm>
              <a:off x="7989363" y="2737455"/>
              <a:ext cx="1427073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</a:t>
              </a:r>
              <a:endParaRPr/>
            </a:p>
          </p:txBody>
        </p:sp>
      </p:grpSp>
      <p:grpSp>
        <p:nvGrpSpPr>
          <p:cNvPr id="604" name="Google Shape;604;p58"/>
          <p:cNvGrpSpPr/>
          <p:nvPr/>
        </p:nvGrpSpPr>
        <p:grpSpPr>
          <a:xfrm>
            <a:off x="8949532" y="5771085"/>
            <a:ext cx="1594052" cy="551980"/>
            <a:chOff x="7874810" y="2704371"/>
            <a:chExt cx="1594052" cy="551980"/>
          </a:xfrm>
        </p:grpSpPr>
        <p:grpSp>
          <p:nvGrpSpPr>
            <p:cNvPr id="605" name="Google Shape;605;p58"/>
            <p:cNvGrpSpPr/>
            <p:nvPr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</p:grpSpPr>
          <p:sp>
            <p:nvSpPr>
              <p:cNvPr id="606" name="Google Shape;606;p58"/>
              <p:cNvSpPr/>
              <p:nvPr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7" name="Google Shape;607;p58"/>
              <p:cNvSpPr/>
              <p:nvPr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8" name="Google Shape;608;p58"/>
              <p:cNvSpPr/>
              <p:nvPr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9" name="Google Shape;609;p58"/>
              <p:cNvSpPr/>
              <p:nvPr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0" name="Google Shape;610;p58"/>
            <p:cNvSpPr txBox="1"/>
            <p:nvPr/>
          </p:nvSpPr>
          <p:spPr>
            <a:xfrm>
              <a:off x="7929053" y="2789655"/>
              <a:ext cx="1427073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5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5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5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5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5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5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5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5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5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5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5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59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5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5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5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5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5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5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5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5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5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7_Custom Layout">
  <p:cSld name="47_Custom Layout"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3" name="Google Shape;613;p59"/>
          <p:cNvSpPr txBox="1">
            <a:spLocks noGrp="1"/>
          </p:cNvSpPr>
          <p:nvPr>
            <p:ph type="ftr" idx="11"/>
          </p:nvPr>
        </p:nvSpPr>
        <p:spPr>
          <a:xfrm>
            <a:off x="2886845" y="609073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4" name="Google Shape;614;p59"/>
          <p:cNvSpPr txBox="1">
            <a:spLocks noGrp="1"/>
          </p:cNvSpPr>
          <p:nvPr>
            <p:ph type="sldNum" idx="12"/>
          </p:nvPr>
        </p:nvSpPr>
        <p:spPr>
          <a:xfrm>
            <a:off x="7458845" y="609073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615" name="Google Shape;615;p59"/>
          <p:cNvGrpSpPr/>
          <p:nvPr/>
        </p:nvGrpSpPr>
        <p:grpSpPr>
          <a:xfrm>
            <a:off x="423514" y="2036693"/>
            <a:ext cx="7230171" cy="1042017"/>
            <a:chOff x="2480916" y="2014539"/>
            <a:chExt cx="7230171" cy="1042017"/>
          </a:xfrm>
        </p:grpSpPr>
        <p:sp>
          <p:nvSpPr>
            <p:cNvPr id="616" name="Google Shape;616;p59"/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name="adj" fmla="val 31810"/>
              </a:avLst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p59"/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name="adj" fmla="val 3181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18" name="Google Shape;618;p59"/>
          <p:cNvSpPr txBox="1">
            <a:spLocks noGrp="1"/>
          </p:cNvSpPr>
          <p:nvPr>
            <p:ph type="body" idx="1"/>
          </p:nvPr>
        </p:nvSpPr>
        <p:spPr>
          <a:xfrm>
            <a:off x="663640" y="2214900"/>
            <a:ext cx="6754262" cy="711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9" name="Google Shape;619;p59"/>
          <p:cNvSpPr txBox="1">
            <a:spLocks noGrp="1"/>
          </p:cNvSpPr>
          <p:nvPr>
            <p:ph type="body" idx="2"/>
          </p:nvPr>
        </p:nvSpPr>
        <p:spPr>
          <a:xfrm>
            <a:off x="1683027" y="464821"/>
            <a:ext cx="9084934" cy="824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4400"/>
              <a:buNone/>
              <a:defRPr sz="4400" b="1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620" name="Google Shape;620;p59"/>
          <p:cNvGrpSpPr/>
          <p:nvPr/>
        </p:nvGrpSpPr>
        <p:grpSpPr>
          <a:xfrm>
            <a:off x="5817408" y="2726525"/>
            <a:ext cx="1594052" cy="551980"/>
            <a:chOff x="7874810" y="2704371"/>
            <a:chExt cx="1594052" cy="551980"/>
          </a:xfrm>
        </p:grpSpPr>
        <p:grpSp>
          <p:nvGrpSpPr>
            <p:cNvPr id="621" name="Google Shape;621;p59"/>
            <p:cNvGrpSpPr/>
            <p:nvPr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</p:grpSpPr>
          <p:sp>
            <p:nvSpPr>
              <p:cNvPr id="622" name="Google Shape;622;p59"/>
              <p:cNvSpPr/>
              <p:nvPr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59"/>
              <p:cNvSpPr/>
              <p:nvPr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59"/>
              <p:cNvSpPr/>
              <p:nvPr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5" name="Google Shape;625;p59"/>
              <p:cNvSpPr/>
              <p:nvPr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26" name="Google Shape;626;p59"/>
            <p:cNvSpPr txBox="1"/>
            <p:nvPr/>
          </p:nvSpPr>
          <p:spPr>
            <a:xfrm>
              <a:off x="7959770" y="2750417"/>
              <a:ext cx="1427073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  <a:endParaRPr/>
            </a:p>
          </p:txBody>
        </p:sp>
      </p:grpSp>
      <p:grpSp>
        <p:nvGrpSpPr>
          <p:cNvPr id="627" name="Google Shape;627;p59"/>
          <p:cNvGrpSpPr/>
          <p:nvPr/>
        </p:nvGrpSpPr>
        <p:grpSpPr>
          <a:xfrm>
            <a:off x="1341769" y="3358752"/>
            <a:ext cx="7230171" cy="1042017"/>
            <a:chOff x="2480916" y="2014539"/>
            <a:chExt cx="7230171" cy="1042017"/>
          </a:xfrm>
        </p:grpSpPr>
        <p:sp>
          <p:nvSpPr>
            <p:cNvPr id="628" name="Google Shape;628;p59"/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name="adj" fmla="val 31810"/>
              </a:avLst>
            </a:prstGeom>
            <a:solidFill>
              <a:srgbClr val="E971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629;p59"/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name="adj" fmla="val 3181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0" name="Google Shape;630;p59"/>
          <p:cNvSpPr txBox="1">
            <a:spLocks noGrp="1"/>
          </p:cNvSpPr>
          <p:nvPr>
            <p:ph type="body" idx="3"/>
          </p:nvPr>
        </p:nvSpPr>
        <p:spPr>
          <a:xfrm>
            <a:off x="1581895" y="3536959"/>
            <a:ext cx="6754262" cy="711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631" name="Google Shape;631;p59"/>
          <p:cNvGrpSpPr/>
          <p:nvPr/>
        </p:nvGrpSpPr>
        <p:grpSpPr>
          <a:xfrm>
            <a:off x="2200151" y="4718167"/>
            <a:ext cx="7230171" cy="1042017"/>
            <a:chOff x="2480916" y="2014539"/>
            <a:chExt cx="7230171" cy="1042017"/>
          </a:xfrm>
        </p:grpSpPr>
        <p:sp>
          <p:nvSpPr>
            <p:cNvPr id="632" name="Google Shape;632;p59"/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name="adj" fmla="val 31810"/>
              </a:avLst>
            </a:prstGeom>
            <a:solidFill>
              <a:srgbClr val="4E95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633;p59"/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name="adj" fmla="val 3181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4" name="Google Shape;634;p59"/>
          <p:cNvSpPr txBox="1">
            <a:spLocks noGrp="1"/>
          </p:cNvSpPr>
          <p:nvPr>
            <p:ph type="body" idx="4"/>
          </p:nvPr>
        </p:nvSpPr>
        <p:spPr>
          <a:xfrm>
            <a:off x="2440277" y="4896374"/>
            <a:ext cx="6754262" cy="711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635" name="Google Shape;635;p59"/>
          <p:cNvGrpSpPr/>
          <p:nvPr/>
        </p:nvGrpSpPr>
        <p:grpSpPr>
          <a:xfrm>
            <a:off x="6837529" y="4097318"/>
            <a:ext cx="1594052" cy="551980"/>
            <a:chOff x="7874810" y="2704371"/>
            <a:chExt cx="1594052" cy="551980"/>
          </a:xfrm>
        </p:grpSpPr>
        <p:grpSp>
          <p:nvGrpSpPr>
            <p:cNvPr id="636" name="Google Shape;636;p59"/>
            <p:cNvGrpSpPr/>
            <p:nvPr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</p:grpSpPr>
          <p:sp>
            <p:nvSpPr>
              <p:cNvPr id="637" name="Google Shape;637;p59"/>
              <p:cNvSpPr/>
              <p:nvPr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8" name="Google Shape;638;p59"/>
              <p:cNvSpPr/>
              <p:nvPr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9" name="Google Shape;639;p59"/>
              <p:cNvSpPr/>
              <p:nvPr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0" name="Google Shape;640;p59"/>
              <p:cNvSpPr/>
              <p:nvPr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41" name="Google Shape;641;p59"/>
            <p:cNvSpPr txBox="1"/>
            <p:nvPr/>
          </p:nvSpPr>
          <p:spPr>
            <a:xfrm>
              <a:off x="7989363" y="2737455"/>
              <a:ext cx="1427073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</a:t>
              </a:r>
              <a:endParaRPr/>
            </a:p>
          </p:txBody>
        </p:sp>
      </p:grpSp>
      <p:grpSp>
        <p:nvGrpSpPr>
          <p:cNvPr id="642" name="Google Shape;642;p59"/>
          <p:cNvGrpSpPr/>
          <p:nvPr/>
        </p:nvGrpSpPr>
        <p:grpSpPr>
          <a:xfrm>
            <a:off x="7797777" y="5505467"/>
            <a:ext cx="1594052" cy="551980"/>
            <a:chOff x="7874810" y="2704371"/>
            <a:chExt cx="1594052" cy="551980"/>
          </a:xfrm>
        </p:grpSpPr>
        <p:grpSp>
          <p:nvGrpSpPr>
            <p:cNvPr id="643" name="Google Shape;643;p59"/>
            <p:cNvGrpSpPr/>
            <p:nvPr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</p:grpSpPr>
          <p:sp>
            <p:nvSpPr>
              <p:cNvPr id="644" name="Google Shape;644;p59"/>
              <p:cNvSpPr/>
              <p:nvPr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5" name="Google Shape;645;p59"/>
              <p:cNvSpPr/>
              <p:nvPr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6" name="Google Shape;646;p59"/>
              <p:cNvSpPr/>
              <p:nvPr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59"/>
              <p:cNvSpPr/>
              <p:nvPr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48" name="Google Shape;648;p59"/>
            <p:cNvSpPr txBox="1"/>
            <p:nvPr/>
          </p:nvSpPr>
          <p:spPr>
            <a:xfrm>
              <a:off x="7929053" y="2789655"/>
              <a:ext cx="1427073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6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6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6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6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6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6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6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6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6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6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3"/>
          <p:cNvSpPr/>
          <p:nvPr/>
        </p:nvSpPr>
        <p:spPr>
          <a:xfrm>
            <a:off x="766909" y="1548534"/>
            <a:ext cx="10658182" cy="4656324"/>
          </a:xfrm>
          <a:prstGeom prst="rect">
            <a:avLst/>
          </a:prstGeom>
          <a:solidFill>
            <a:srgbClr val="EE9264"/>
          </a:solidFill>
          <a:ln w="19050" cap="flat" cmpd="sng">
            <a:solidFill>
              <a:srgbClr val="082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7" name="Google Shape;47;p33"/>
          <p:cNvSpPr txBox="1"/>
          <p:nvPr/>
        </p:nvSpPr>
        <p:spPr>
          <a:xfrm>
            <a:off x="724645" y="591870"/>
            <a:ext cx="5016069" cy="6357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 i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33"/>
          <p:cNvSpPr>
            <a:spLocks noGrp="1"/>
          </p:cNvSpPr>
          <p:nvPr>
            <p:ph type="pic" idx="2"/>
          </p:nvPr>
        </p:nvSpPr>
        <p:spPr>
          <a:xfrm>
            <a:off x="6480316" y="1100838"/>
            <a:ext cx="4521639" cy="4656324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BF4F14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" name="Google Shape;49;p33"/>
          <p:cNvSpPr txBox="1">
            <a:spLocks noGrp="1"/>
          </p:cNvSpPr>
          <p:nvPr>
            <p:ph type="body" idx="1"/>
          </p:nvPr>
        </p:nvSpPr>
        <p:spPr>
          <a:xfrm>
            <a:off x="724646" y="609605"/>
            <a:ext cx="5016068" cy="618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3"/>
          <p:cNvSpPr txBox="1">
            <a:spLocks noGrp="1"/>
          </p:cNvSpPr>
          <p:nvPr>
            <p:ph type="body" idx="3"/>
          </p:nvPr>
        </p:nvSpPr>
        <p:spPr>
          <a:xfrm>
            <a:off x="1064421" y="1846031"/>
            <a:ext cx="4916556" cy="4037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4_Custom Layout">
  <p:cSld name="44_Custom Layout"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1" name="Google Shape;651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2" name="Google Shape;652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653" name="Google Shape;653;p60"/>
          <p:cNvGrpSpPr/>
          <p:nvPr/>
        </p:nvGrpSpPr>
        <p:grpSpPr>
          <a:xfrm>
            <a:off x="3581400" y="1811337"/>
            <a:ext cx="5142717" cy="1042017"/>
            <a:chOff x="2480916" y="2014539"/>
            <a:chExt cx="7230171" cy="1042017"/>
          </a:xfrm>
        </p:grpSpPr>
        <p:sp>
          <p:nvSpPr>
            <p:cNvPr id="654" name="Google Shape;654;p60"/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name="adj" fmla="val 31810"/>
              </a:avLst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5" name="Google Shape;655;p60"/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name="adj" fmla="val 3181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56" name="Google Shape;656;p60"/>
          <p:cNvSpPr txBox="1">
            <a:spLocks noGrp="1"/>
          </p:cNvSpPr>
          <p:nvPr>
            <p:ph type="body" idx="1"/>
          </p:nvPr>
        </p:nvSpPr>
        <p:spPr>
          <a:xfrm>
            <a:off x="3684124" y="1989544"/>
            <a:ext cx="4804210" cy="711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7" name="Google Shape;657;p60"/>
          <p:cNvSpPr txBox="1">
            <a:spLocks noGrp="1"/>
          </p:cNvSpPr>
          <p:nvPr>
            <p:ph type="body" idx="2"/>
          </p:nvPr>
        </p:nvSpPr>
        <p:spPr>
          <a:xfrm>
            <a:off x="324824" y="642458"/>
            <a:ext cx="9084934" cy="824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4400"/>
              <a:buNone/>
              <a:defRPr sz="4400" b="1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658" name="Google Shape;658;p60"/>
          <p:cNvGrpSpPr/>
          <p:nvPr/>
        </p:nvGrpSpPr>
        <p:grpSpPr>
          <a:xfrm>
            <a:off x="7348066" y="2501169"/>
            <a:ext cx="1133826" cy="551980"/>
            <a:chOff x="7874810" y="2704371"/>
            <a:chExt cx="1594052" cy="551980"/>
          </a:xfrm>
        </p:grpSpPr>
        <p:grpSp>
          <p:nvGrpSpPr>
            <p:cNvPr id="659" name="Google Shape;659;p60"/>
            <p:cNvGrpSpPr/>
            <p:nvPr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</p:grpSpPr>
          <p:sp>
            <p:nvSpPr>
              <p:cNvPr id="660" name="Google Shape;660;p60"/>
              <p:cNvSpPr/>
              <p:nvPr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1" name="Google Shape;661;p60"/>
              <p:cNvSpPr/>
              <p:nvPr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60"/>
              <p:cNvSpPr/>
              <p:nvPr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60"/>
              <p:cNvSpPr/>
              <p:nvPr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64" name="Google Shape;664;p60"/>
            <p:cNvSpPr txBox="1"/>
            <p:nvPr/>
          </p:nvSpPr>
          <p:spPr>
            <a:xfrm>
              <a:off x="7959770" y="2750417"/>
              <a:ext cx="1427073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  <a:endParaRPr/>
            </a:p>
          </p:txBody>
        </p:sp>
      </p:grpSp>
      <p:grpSp>
        <p:nvGrpSpPr>
          <p:cNvPr id="665" name="Google Shape;665;p60"/>
          <p:cNvGrpSpPr/>
          <p:nvPr/>
        </p:nvGrpSpPr>
        <p:grpSpPr>
          <a:xfrm>
            <a:off x="4510380" y="3397561"/>
            <a:ext cx="5142717" cy="1042017"/>
            <a:chOff x="2480916" y="2014539"/>
            <a:chExt cx="7230171" cy="1042017"/>
          </a:xfrm>
        </p:grpSpPr>
        <p:sp>
          <p:nvSpPr>
            <p:cNvPr id="666" name="Google Shape;666;p60"/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name="adj" fmla="val 31810"/>
              </a:avLst>
            </a:prstGeom>
            <a:solidFill>
              <a:srgbClr val="E971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7" name="Google Shape;667;p60"/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name="adj" fmla="val 3181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8" name="Google Shape;668;p60"/>
          <p:cNvSpPr txBox="1">
            <a:spLocks noGrp="1"/>
          </p:cNvSpPr>
          <p:nvPr>
            <p:ph type="body" idx="3"/>
          </p:nvPr>
        </p:nvSpPr>
        <p:spPr>
          <a:xfrm>
            <a:off x="4613104" y="3575768"/>
            <a:ext cx="4804210" cy="711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669" name="Google Shape;669;p60"/>
          <p:cNvGrpSpPr/>
          <p:nvPr/>
        </p:nvGrpSpPr>
        <p:grpSpPr>
          <a:xfrm>
            <a:off x="5439360" y="4983785"/>
            <a:ext cx="5142717" cy="1042017"/>
            <a:chOff x="2480916" y="2014539"/>
            <a:chExt cx="7230171" cy="1042017"/>
          </a:xfrm>
        </p:grpSpPr>
        <p:sp>
          <p:nvSpPr>
            <p:cNvPr id="670" name="Google Shape;670;p60"/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name="adj" fmla="val 31810"/>
              </a:avLst>
            </a:prstGeom>
            <a:solidFill>
              <a:srgbClr val="4E95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1" name="Google Shape;671;p60"/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name="adj" fmla="val 3181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72" name="Google Shape;672;p60"/>
          <p:cNvSpPr txBox="1">
            <a:spLocks noGrp="1"/>
          </p:cNvSpPr>
          <p:nvPr>
            <p:ph type="body" idx="4"/>
          </p:nvPr>
        </p:nvSpPr>
        <p:spPr>
          <a:xfrm>
            <a:off x="5542084" y="5161992"/>
            <a:ext cx="4804210" cy="711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673" name="Google Shape;673;p60"/>
          <p:cNvGrpSpPr/>
          <p:nvPr/>
        </p:nvGrpSpPr>
        <p:grpSpPr>
          <a:xfrm>
            <a:off x="8378912" y="4136127"/>
            <a:ext cx="1133826" cy="551980"/>
            <a:chOff x="7874810" y="2704371"/>
            <a:chExt cx="1594052" cy="551980"/>
          </a:xfrm>
        </p:grpSpPr>
        <p:grpSp>
          <p:nvGrpSpPr>
            <p:cNvPr id="674" name="Google Shape;674;p60"/>
            <p:cNvGrpSpPr/>
            <p:nvPr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</p:grpSpPr>
          <p:sp>
            <p:nvSpPr>
              <p:cNvPr id="675" name="Google Shape;675;p60"/>
              <p:cNvSpPr/>
              <p:nvPr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6" name="Google Shape;676;p60"/>
              <p:cNvSpPr/>
              <p:nvPr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60"/>
              <p:cNvSpPr/>
              <p:nvPr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60"/>
              <p:cNvSpPr/>
              <p:nvPr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79" name="Google Shape;679;p60"/>
            <p:cNvSpPr txBox="1"/>
            <p:nvPr/>
          </p:nvSpPr>
          <p:spPr>
            <a:xfrm>
              <a:off x="7989363" y="2737455"/>
              <a:ext cx="1427073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</a:t>
              </a:r>
              <a:endParaRPr/>
            </a:p>
          </p:txBody>
        </p:sp>
      </p:grpSp>
      <p:grpSp>
        <p:nvGrpSpPr>
          <p:cNvPr id="680" name="Google Shape;680;p60"/>
          <p:cNvGrpSpPr/>
          <p:nvPr/>
        </p:nvGrpSpPr>
        <p:grpSpPr>
          <a:xfrm>
            <a:off x="9409758" y="5771085"/>
            <a:ext cx="1133826" cy="551980"/>
            <a:chOff x="7874810" y="2704371"/>
            <a:chExt cx="1594052" cy="551980"/>
          </a:xfrm>
        </p:grpSpPr>
        <p:grpSp>
          <p:nvGrpSpPr>
            <p:cNvPr id="681" name="Google Shape;681;p60"/>
            <p:cNvGrpSpPr/>
            <p:nvPr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</p:grpSpPr>
          <p:sp>
            <p:nvSpPr>
              <p:cNvPr id="682" name="Google Shape;682;p60"/>
              <p:cNvSpPr/>
              <p:nvPr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3" name="Google Shape;683;p60"/>
              <p:cNvSpPr/>
              <p:nvPr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4" name="Google Shape;684;p60"/>
              <p:cNvSpPr/>
              <p:nvPr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5" name="Google Shape;685;p60"/>
              <p:cNvSpPr/>
              <p:nvPr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86" name="Google Shape;686;p60"/>
            <p:cNvSpPr txBox="1"/>
            <p:nvPr/>
          </p:nvSpPr>
          <p:spPr>
            <a:xfrm>
              <a:off x="7929053" y="2789655"/>
              <a:ext cx="1427073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6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6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6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6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6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6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6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6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6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66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6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6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6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6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6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6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6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6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6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6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Custom Layout">
  <p:cSld name="8_Custom Layout"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9" name="Google Shape;689;p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91" name="Google Shape;691;p61"/>
          <p:cNvSpPr txBox="1">
            <a:spLocks noGrp="1"/>
          </p:cNvSpPr>
          <p:nvPr>
            <p:ph type="body" idx="1"/>
          </p:nvPr>
        </p:nvSpPr>
        <p:spPr>
          <a:xfrm>
            <a:off x="505776" y="511806"/>
            <a:ext cx="9666924" cy="70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D8899"/>
              </a:buClr>
              <a:buSzPts val="4400"/>
              <a:buNone/>
              <a:defRPr sz="4400" b="1">
                <a:solidFill>
                  <a:srgbClr val="3D88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2" name="Google Shape;692;p61"/>
          <p:cNvSpPr txBox="1">
            <a:spLocks noGrp="1"/>
          </p:cNvSpPr>
          <p:nvPr>
            <p:ph type="body" idx="2"/>
          </p:nvPr>
        </p:nvSpPr>
        <p:spPr>
          <a:xfrm>
            <a:off x="5868757" y="2320489"/>
            <a:ext cx="4916556" cy="280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693" name="Google Shape;693;p61"/>
          <p:cNvGrpSpPr/>
          <p:nvPr/>
        </p:nvGrpSpPr>
        <p:grpSpPr>
          <a:xfrm>
            <a:off x="168275" y="820057"/>
            <a:ext cx="11614107" cy="5217886"/>
            <a:chOff x="168275" y="820057"/>
            <a:chExt cx="11614107" cy="5217886"/>
          </a:xfrm>
        </p:grpSpPr>
        <p:sp>
          <p:nvSpPr>
            <p:cNvPr id="694" name="Google Shape;694;p61"/>
            <p:cNvSpPr/>
            <p:nvPr/>
          </p:nvSpPr>
          <p:spPr>
            <a:xfrm>
              <a:off x="4871689" y="1408517"/>
              <a:ext cx="6910693" cy="4629426"/>
            </a:xfrm>
            <a:prstGeom prst="ellipse">
              <a:avLst/>
            </a:prstGeom>
            <a:noFill/>
            <a:ln w="206375" cap="flat" cmpd="sng">
              <a:solidFill>
                <a:srgbClr val="50BCB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95" name="Google Shape;695;p61" descr="A group of kids in a school bus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68275" y="820057"/>
              <a:ext cx="4819650" cy="46958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2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6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2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69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Custom Layout">
  <p:cSld name="13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8" name="Google Shape;698;p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9" name="Google Shape;699;p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00" name="Google Shape;700;p62"/>
          <p:cNvSpPr/>
          <p:nvPr/>
        </p:nvSpPr>
        <p:spPr>
          <a:xfrm>
            <a:off x="1031966" y="2438241"/>
            <a:ext cx="9771017" cy="3683726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F398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1" name="Google Shape;701;p62"/>
          <p:cNvSpPr/>
          <p:nvPr/>
        </p:nvSpPr>
        <p:spPr>
          <a:xfrm>
            <a:off x="7699533" y="0"/>
            <a:ext cx="3868647" cy="2461425"/>
          </a:xfrm>
          <a:custGeom>
            <a:avLst/>
            <a:gdLst/>
            <a:ahLst/>
            <a:cxnLst/>
            <a:rect l="l" t="t" r="r" b="b"/>
            <a:pathLst>
              <a:path w="5655048" h="3735689" extrusionOk="0">
                <a:moveTo>
                  <a:pt x="0" y="0"/>
                </a:moveTo>
                <a:lnTo>
                  <a:pt x="5655047" y="0"/>
                </a:lnTo>
                <a:lnTo>
                  <a:pt x="5655047" y="3735689"/>
                </a:lnTo>
                <a:lnTo>
                  <a:pt x="0" y="37356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44952" t="-56619" r="-36945" b="-118741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62"/>
          <p:cNvSpPr txBox="1">
            <a:spLocks noGrp="1"/>
          </p:cNvSpPr>
          <p:nvPr>
            <p:ph type="body" idx="1"/>
          </p:nvPr>
        </p:nvSpPr>
        <p:spPr>
          <a:xfrm>
            <a:off x="1918001" y="2666745"/>
            <a:ext cx="8532285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03" name="Google Shape;703;p62" descr="A cartoon of a robo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89017" y="2666745"/>
            <a:ext cx="528984" cy="700904"/>
          </a:xfrm>
          <a:prstGeom prst="rect">
            <a:avLst/>
          </a:prstGeom>
          <a:noFill/>
          <a:ln>
            <a:noFill/>
          </a:ln>
        </p:spPr>
      </p:pic>
      <p:sp>
        <p:nvSpPr>
          <p:cNvPr id="704" name="Google Shape;704;p62"/>
          <p:cNvSpPr txBox="1">
            <a:spLocks noGrp="1"/>
          </p:cNvSpPr>
          <p:nvPr>
            <p:ph type="body" idx="2"/>
          </p:nvPr>
        </p:nvSpPr>
        <p:spPr>
          <a:xfrm>
            <a:off x="1918001" y="3841122"/>
            <a:ext cx="8532285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05" name="Google Shape;705;p62" descr="A cartoon of a robo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89017" y="3841122"/>
            <a:ext cx="528984" cy="700904"/>
          </a:xfrm>
          <a:prstGeom prst="rect">
            <a:avLst/>
          </a:prstGeom>
          <a:noFill/>
          <a:ln>
            <a:noFill/>
          </a:ln>
        </p:spPr>
      </p:pic>
      <p:sp>
        <p:nvSpPr>
          <p:cNvPr id="706" name="Google Shape;706;p62"/>
          <p:cNvSpPr txBox="1">
            <a:spLocks noGrp="1"/>
          </p:cNvSpPr>
          <p:nvPr>
            <p:ph type="body" idx="3"/>
          </p:nvPr>
        </p:nvSpPr>
        <p:spPr>
          <a:xfrm>
            <a:off x="1918001" y="5015499"/>
            <a:ext cx="8532285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07" name="Google Shape;707;p62" descr="A cartoon of a robo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89017" y="5015499"/>
            <a:ext cx="528984" cy="700904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p62"/>
          <p:cNvSpPr txBox="1">
            <a:spLocks noGrp="1"/>
          </p:cNvSpPr>
          <p:nvPr>
            <p:ph type="body" idx="4"/>
          </p:nvPr>
        </p:nvSpPr>
        <p:spPr>
          <a:xfrm>
            <a:off x="623820" y="790731"/>
            <a:ext cx="7331938" cy="70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5C99"/>
              </a:buClr>
              <a:buSzPts val="4400"/>
              <a:buNone/>
              <a:defRPr sz="4400" b="1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7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7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7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7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7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7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7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7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7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7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7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7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7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7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7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7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7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7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7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7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5_Custom Layout">
  <p:cSld name="45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1" name="Google Shape;711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2" name="Google Shape;712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13" name="Google Shape;713;p63"/>
          <p:cNvSpPr/>
          <p:nvPr/>
        </p:nvSpPr>
        <p:spPr>
          <a:xfrm>
            <a:off x="1031966" y="2438241"/>
            <a:ext cx="9771017" cy="3683726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6AC4F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4" name="Google Shape;714;p63"/>
          <p:cNvSpPr/>
          <p:nvPr/>
        </p:nvSpPr>
        <p:spPr>
          <a:xfrm>
            <a:off x="7699533" y="0"/>
            <a:ext cx="3868647" cy="2461425"/>
          </a:xfrm>
          <a:custGeom>
            <a:avLst/>
            <a:gdLst/>
            <a:ahLst/>
            <a:cxnLst/>
            <a:rect l="l" t="t" r="r" b="b"/>
            <a:pathLst>
              <a:path w="5655048" h="3735689" extrusionOk="0">
                <a:moveTo>
                  <a:pt x="0" y="0"/>
                </a:moveTo>
                <a:lnTo>
                  <a:pt x="5655047" y="0"/>
                </a:lnTo>
                <a:lnTo>
                  <a:pt x="5655047" y="3735689"/>
                </a:lnTo>
                <a:lnTo>
                  <a:pt x="0" y="37356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44952" t="-56619" r="-36945" b="-118741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5" name="Google Shape;715;p63"/>
          <p:cNvSpPr txBox="1">
            <a:spLocks noGrp="1"/>
          </p:cNvSpPr>
          <p:nvPr>
            <p:ph type="body" idx="1"/>
          </p:nvPr>
        </p:nvSpPr>
        <p:spPr>
          <a:xfrm>
            <a:off x="1918001" y="2666745"/>
            <a:ext cx="8532285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16" name="Google Shape;716;p63" descr="A cartoon of a robo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89017" y="2666745"/>
            <a:ext cx="528984" cy="700904"/>
          </a:xfrm>
          <a:prstGeom prst="rect">
            <a:avLst/>
          </a:prstGeom>
          <a:noFill/>
          <a:ln>
            <a:noFill/>
          </a:ln>
        </p:spPr>
      </p:pic>
      <p:sp>
        <p:nvSpPr>
          <p:cNvPr id="717" name="Google Shape;717;p63"/>
          <p:cNvSpPr txBox="1">
            <a:spLocks noGrp="1"/>
          </p:cNvSpPr>
          <p:nvPr>
            <p:ph type="body" idx="2"/>
          </p:nvPr>
        </p:nvSpPr>
        <p:spPr>
          <a:xfrm>
            <a:off x="1918001" y="3841122"/>
            <a:ext cx="8532285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18" name="Google Shape;718;p63" descr="A cartoon of a robo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89017" y="3841122"/>
            <a:ext cx="528984" cy="700904"/>
          </a:xfrm>
          <a:prstGeom prst="rect">
            <a:avLst/>
          </a:prstGeom>
          <a:noFill/>
          <a:ln>
            <a:noFill/>
          </a:ln>
        </p:spPr>
      </p:pic>
      <p:sp>
        <p:nvSpPr>
          <p:cNvPr id="719" name="Google Shape;719;p63"/>
          <p:cNvSpPr txBox="1">
            <a:spLocks noGrp="1"/>
          </p:cNvSpPr>
          <p:nvPr>
            <p:ph type="body" idx="3"/>
          </p:nvPr>
        </p:nvSpPr>
        <p:spPr>
          <a:xfrm>
            <a:off x="1918001" y="5015499"/>
            <a:ext cx="8532285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20" name="Google Shape;720;p63" descr="A cartoon of a robo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89017" y="5015499"/>
            <a:ext cx="528984" cy="700904"/>
          </a:xfrm>
          <a:prstGeom prst="rect">
            <a:avLst/>
          </a:prstGeom>
          <a:noFill/>
          <a:ln>
            <a:noFill/>
          </a:ln>
        </p:spPr>
      </p:pic>
      <p:sp>
        <p:nvSpPr>
          <p:cNvPr id="721" name="Google Shape;721;p63"/>
          <p:cNvSpPr txBox="1">
            <a:spLocks noGrp="1"/>
          </p:cNvSpPr>
          <p:nvPr>
            <p:ph type="body" idx="4"/>
          </p:nvPr>
        </p:nvSpPr>
        <p:spPr>
          <a:xfrm>
            <a:off x="623820" y="790731"/>
            <a:ext cx="7331938" cy="70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5C99"/>
              </a:buClr>
              <a:buSzPts val="4400"/>
              <a:buNone/>
              <a:defRPr sz="4400" b="1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7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7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7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7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7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7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7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7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7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7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7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7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7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7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7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7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7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7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7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7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7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6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4" name="Google Shape;724;p6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26" name="Google Shape;726;p64" descr="1-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30490" y="1336981"/>
            <a:ext cx="12157075" cy="4030663"/>
          </a:xfrm>
          <a:prstGeom prst="rect">
            <a:avLst/>
          </a:prstGeom>
          <a:noFill/>
          <a:ln>
            <a:noFill/>
          </a:ln>
        </p:spPr>
      </p:pic>
      <p:sp>
        <p:nvSpPr>
          <p:cNvPr id="727" name="Google Shape;727;p64"/>
          <p:cNvSpPr txBox="1">
            <a:spLocks noGrp="1"/>
          </p:cNvSpPr>
          <p:nvPr>
            <p:ph type="body" idx="1"/>
          </p:nvPr>
        </p:nvSpPr>
        <p:spPr>
          <a:xfrm>
            <a:off x="637994" y="2080877"/>
            <a:ext cx="3117573" cy="2542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8" name="Google Shape;728;p64"/>
          <p:cNvSpPr txBox="1">
            <a:spLocks noGrp="1"/>
          </p:cNvSpPr>
          <p:nvPr>
            <p:ph type="body" idx="2"/>
          </p:nvPr>
        </p:nvSpPr>
        <p:spPr>
          <a:xfrm>
            <a:off x="4592459" y="2099809"/>
            <a:ext cx="3117573" cy="2542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9" name="Google Shape;729;p64"/>
          <p:cNvSpPr txBox="1">
            <a:spLocks noGrp="1"/>
          </p:cNvSpPr>
          <p:nvPr>
            <p:ph type="body" idx="3"/>
          </p:nvPr>
        </p:nvSpPr>
        <p:spPr>
          <a:xfrm>
            <a:off x="8507168" y="2094128"/>
            <a:ext cx="3117573" cy="2542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0" name="Google Shape;730;p64"/>
          <p:cNvSpPr txBox="1">
            <a:spLocks noGrp="1"/>
          </p:cNvSpPr>
          <p:nvPr>
            <p:ph type="body" idx="4"/>
          </p:nvPr>
        </p:nvSpPr>
        <p:spPr>
          <a:xfrm>
            <a:off x="1553533" y="244472"/>
            <a:ext cx="9084934" cy="824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4400"/>
              <a:buNone/>
              <a:defRPr sz="4400" b="1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31" name="Google Shape;731;p64" descr="Cartoon child holding a pen and a notebook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53400" y="4364537"/>
            <a:ext cx="2761143" cy="23384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3_Custom Layout">
  <p:cSld name="43_Custom Layout"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4" name="Google Shape;734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5" name="Google Shape;735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36" name="Google Shape;736;p65" descr="1-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30490" y="1883340"/>
            <a:ext cx="12157075" cy="4030663"/>
          </a:xfrm>
          <a:prstGeom prst="rect">
            <a:avLst/>
          </a:prstGeom>
          <a:noFill/>
          <a:ln>
            <a:noFill/>
          </a:ln>
        </p:spPr>
      </p:pic>
      <p:sp>
        <p:nvSpPr>
          <p:cNvPr id="737" name="Google Shape;737;p65"/>
          <p:cNvSpPr txBox="1">
            <a:spLocks noGrp="1"/>
          </p:cNvSpPr>
          <p:nvPr>
            <p:ph type="body" idx="1"/>
          </p:nvPr>
        </p:nvSpPr>
        <p:spPr>
          <a:xfrm>
            <a:off x="1539189" y="790503"/>
            <a:ext cx="9084934" cy="824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4400"/>
              <a:buNone/>
              <a:defRPr sz="4400" b="1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8" name="Google Shape;738;p65"/>
          <p:cNvSpPr>
            <a:spLocks noGrp="1"/>
          </p:cNvSpPr>
          <p:nvPr>
            <p:ph type="pic" idx="2"/>
          </p:nvPr>
        </p:nvSpPr>
        <p:spPr>
          <a:xfrm>
            <a:off x="593018" y="2627238"/>
            <a:ext cx="3106908" cy="254287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739" name="Google Shape;739;p65"/>
          <p:cNvSpPr>
            <a:spLocks noGrp="1"/>
          </p:cNvSpPr>
          <p:nvPr>
            <p:ph type="pic" idx="3"/>
          </p:nvPr>
        </p:nvSpPr>
        <p:spPr>
          <a:xfrm>
            <a:off x="4542546" y="2627237"/>
            <a:ext cx="3106908" cy="254287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740" name="Google Shape;740;p65"/>
          <p:cNvSpPr>
            <a:spLocks noGrp="1"/>
          </p:cNvSpPr>
          <p:nvPr>
            <p:ph type="pic" idx="4"/>
          </p:nvPr>
        </p:nvSpPr>
        <p:spPr>
          <a:xfrm>
            <a:off x="8492074" y="2627236"/>
            <a:ext cx="3106908" cy="254287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grpSp>
        <p:nvGrpSpPr>
          <p:cNvPr id="741" name="Google Shape;741;p65"/>
          <p:cNvGrpSpPr/>
          <p:nvPr/>
        </p:nvGrpSpPr>
        <p:grpSpPr>
          <a:xfrm>
            <a:off x="1196955" y="4979838"/>
            <a:ext cx="1610216" cy="1610215"/>
            <a:chOff x="1196955" y="4979838"/>
            <a:chExt cx="1610216" cy="1610215"/>
          </a:xfrm>
        </p:grpSpPr>
        <p:pic>
          <p:nvPicPr>
            <p:cNvPr id="742" name="Google Shape;742;p6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96955" y="4979838"/>
              <a:ext cx="1610216" cy="16102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43" name="Google Shape;743;p65"/>
            <p:cNvSpPr/>
            <p:nvPr/>
          </p:nvSpPr>
          <p:spPr>
            <a:xfrm>
              <a:off x="1539189" y="5215405"/>
              <a:ext cx="891699" cy="891933"/>
            </a:xfrm>
            <a:prstGeom prst="ellipse">
              <a:avLst/>
            </a:prstGeom>
            <a:solidFill>
              <a:srgbClr val="E6DB00"/>
            </a:solidFill>
            <a:ln>
              <a:noFill/>
            </a:ln>
          </p:spPr>
          <p:txBody>
            <a:bodyPr spcFirstLastPara="1" wrap="square" lIns="91400" tIns="45700" rIns="91400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65"/>
            <p:cNvSpPr txBox="1"/>
            <p:nvPr/>
          </p:nvSpPr>
          <p:spPr>
            <a:xfrm>
              <a:off x="1755206" y="5344951"/>
              <a:ext cx="493714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  <a:endParaRPr/>
            </a:p>
          </p:txBody>
        </p:sp>
      </p:grpSp>
      <p:grpSp>
        <p:nvGrpSpPr>
          <p:cNvPr id="745" name="Google Shape;745;p65"/>
          <p:cNvGrpSpPr/>
          <p:nvPr/>
        </p:nvGrpSpPr>
        <p:grpSpPr>
          <a:xfrm>
            <a:off x="5395189" y="4973094"/>
            <a:ext cx="1610216" cy="1610215"/>
            <a:chOff x="5395189" y="4973094"/>
            <a:chExt cx="1610216" cy="1610215"/>
          </a:xfrm>
        </p:grpSpPr>
        <p:pic>
          <p:nvPicPr>
            <p:cNvPr id="746" name="Google Shape;746;p6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395189" y="4973094"/>
              <a:ext cx="1610216" cy="16102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47" name="Google Shape;747;p65"/>
            <p:cNvSpPr/>
            <p:nvPr/>
          </p:nvSpPr>
          <p:spPr>
            <a:xfrm>
              <a:off x="5756426" y="5196047"/>
              <a:ext cx="891699" cy="891933"/>
            </a:xfrm>
            <a:prstGeom prst="ellipse">
              <a:avLst/>
            </a:prstGeom>
            <a:solidFill>
              <a:srgbClr val="F39800"/>
            </a:solidFill>
            <a:ln>
              <a:noFill/>
            </a:ln>
          </p:spPr>
          <p:txBody>
            <a:bodyPr spcFirstLastPara="1" wrap="square" lIns="91400" tIns="45700" rIns="91400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65"/>
            <p:cNvSpPr txBox="1"/>
            <p:nvPr/>
          </p:nvSpPr>
          <p:spPr>
            <a:xfrm>
              <a:off x="5953440" y="5338207"/>
              <a:ext cx="493714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</a:t>
              </a:r>
              <a:endParaRPr/>
            </a:p>
          </p:txBody>
        </p:sp>
      </p:grpSp>
      <p:grpSp>
        <p:nvGrpSpPr>
          <p:cNvPr id="749" name="Google Shape;749;p65"/>
          <p:cNvGrpSpPr/>
          <p:nvPr/>
        </p:nvGrpSpPr>
        <p:grpSpPr>
          <a:xfrm>
            <a:off x="9249628" y="4989533"/>
            <a:ext cx="1610216" cy="1610215"/>
            <a:chOff x="9249628" y="4989533"/>
            <a:chExt cx="1610216" cy="1610215"/>
          </a:xfrm>
        </p:grpSpPr>
        <p:pic>
          <p:nvPicPr>
            <p:cNvPr id="750" name="Google Shape;750;p6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249628" y="4989533"/>
              <a:ext cx="1610216" cy="16102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51" name="Google Shape;751;p65"/>
            <p:cNvSpPr/>
            <p:nvPr/>
          </p:nvSpPr>
          <p:spPr>
            <a:xfrm>
              <a:off x="9616627" y="5225029"/>
              <a:ext cx="891699" cy="891933"/>
            </a:xfrm>
            <a:prstGeom prst="ellipse">
              <a:avLst/>
            </a:prstGeom>
            <a:solidFill>
              <a:srgbClr val="8EC31F"/>
            </a:solidFill>
            <a:ln>
              <a:noFill/>
            </a:ln>
          </p:spPr>
          <p:txBody>
            <a:bodyPr spcFirstLastPara="1" wrap="square" lIns="91400" tIns="45700" rIns="91400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65"/>
            <p:cNvSpPr txBox="1"/>
            <p:nvPr/>
          </p:nvSpPr>
          <p:spPr>
            <a:xfrm>
              <a:off x="9798671" y="5322592"/>
              <a:ext cx="493714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</a:t>
              </a:r>
              <a:endParaRPr/>
            </a:p>
          </p:txBody>
        </p:sp>
      </p:grpSp>
      <p:sp>
        <p:nvSpPr>
          <p:cNvPr id="753" name="Google Shape;753;p65"/>
          <p:cNvSpPr/>
          <p:nvPr/>
        </p:nvSpPr>
        <p:spPr>
          <a:xfrm>
            <a:off x="11088393" y="46373"/>
            <a:ext cx="938192" cy="815312"/>
          </a:xfrm>
          <a:prstGeom prst="ellipse">
            <a:avLst/>
          </a:prstGeom>
          <a:solidFill>
            <a:srgbClr val="43AFE2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6" name="Google Shape;756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7" name="Google Shape;757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58" name="Google Shape;758;p66"/>
          <p:cNvSpPr txBox="1">
            <a:spLocks noGrp="1"/>
          </p:cNvSpPr>
          <p:nvPr>
            <p:ph type="body" idx="1"/>
          </p:nvPr>
        </p:nvSpPr>
        <p:spPr>
          <a:xfrm>
            <a:off x="1955013" y="3441810"/>
            <a:ext cx="8532285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59" name="Google Shape;759;p66" descr="A cartoon of a robo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6029" y="3441810"/>
            <a:ext cx="528984" cy="700904"/>
          </a:xfrm>
          <a:prstGeom prst="rect">
            <a:avLst/>
          </a:prstGeom>
          <a:noFill/>
          <a:ln>
            <a:noFill/>
          </a:ln>
        </p:spPr>
      </p:pic>
      <p:sp>
        <p:nvSpPr>
          <p:cNvPr id="760" name="Google Shape;760;p66"/>
          <p:cNvSpPr txBox="1">
            <a:spLocks noGrp="1"/>
          </p:cNvSpPr>
          <p:nvPr>
            <p:ph type="body" idx="2"/>
          </p:nvPr>
        </p:nvSpPr>
        <p:spPr>
          <a:xfrm>
            <a:off x="1955013" y="4324087"/>
            <a:ext cx="8532285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61" name="Google Shape;761;p66" descr="A cartoon of a robo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6029" y="4324087"/>
            <a:ext cx="528984" cy="700904"/>
          </a:xfrm>
          <a:prstGeom prst="rect">
            <a:avLst/>
          </a:prstGeom>
          <a:noFill/>
          <a:ln>
            <a:noFill/>
          </a:ln>
        </p:spPr>
      </p:pic>
      <p:sp>
        <p:nvSpPr>
          <p:cNvPr id="762" name="Google Shape;762;p66"/>
          <p:cNvSpPr txBox="1">
            <a:spLocks noGrp="1"/>
          </p:cNvSpPr>
          <p:nvPr>
            <p:ph type="body" idx="3"/>
          </p:nvPr>
        </p:nvSpPr>
        <p:spPr>
          <a:xfrm>
            <a:off x="1955013" y="5206364"/>
            <a:ext cx="8532285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63" name="Google Shape;763;p66" descr="A cartoon of a robo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6029" y="5206364"/>
            <a:ext cx="528984" cy="700904"/>
          </a:xfrm>
          <a:prstGeom prst="rect">
            <a:avLst/>
          </a:prstGeom>
          <a:noFill/>
          <a:ln>
            <a:noFill/>
          </a:ln>
        </p:spPr>
      </p:pic>
      <p:sp>
        <p:nvSpPr>
          <p:cNvPr id="764" name="Google Shape;764;p66"/>
          <p:cNvSpPr/>
          <p:nvPr/>
        </p:nvSpPr>
        <p:spPr>
          <a:xfrm>
            <a:off x="1068978" y="3225800"/>
            <a:ext cx="9771017" cy="2794932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7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7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7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7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7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7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7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7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7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7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7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7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7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7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7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7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7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7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7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7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7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7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8" name="Google Shape;768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69" name="Google Shape;769;p67"/>
          <p:cNvSpPr txBox="1">
            <a:spLocks noGrp="1"/>
          </p:cNvSpPr>
          <p:nvPr>
            <p:ph type="body" idx="1"/>
          </p:nvPr>
        </p:nvSpPr>
        <p:spPr>
          <a:xfrm>
            <a:off x="2204658" y="784527"/>
            <a:ext cx="9421285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70" name="Google Shape;770;p67" descr="A cartoon of a robo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50274" y="784527"/>
            <a:ext cx="528984" cy="700904"/>
          </a:xfrm>
          <a:prstGeom prst="rect">
            <a:avLst/>
          </a:prstGeom>
          <a:noFill/>
          <a:ln>
            <a:noFill/>
          </a:ln>
        </p:spPr>
      </p:pic>
      <p:sp>
        <p:nvSpPr>
          <p:cNvPr id="771" name="Google Shape;771;p67"/>
          <p:cNvSpPr txBox="1">
            <a:spLocks noGrp="1"/>
          </p:cNvSpPr>
          <p:nvPr>
            <p:ph type="body" idx="2"/>
          </p:nvPr>
        </p:nvSpPr>
        <p:spPr>
          <a:xfrm>
            <a:off x="2969049" y="1747321"/>
            <a:ext cx="9421285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72" name="Google Shape;772;p67" descr="A cartoon of a robo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12641" y="1763776"/>
            <a:ext cx="528984" cy="700904"/>
          </a:xfrm>
          <a:prstGeom prst="rect">
            <a:avLst/>
          </a:prstGeom>
          <a:noFill/>
          <a:ln>
            <a:noFill/>
          </a:ln>
        </p:spPr>
      </p:pic>
      <p:sp>
        <p:nvSpPr>
          <p:cNvPr id="773" name="Google Shape;773;p67"/>
          <p:cNvSpPr txBox="1">
            <a:spLocks noGrp="1"/>
          </p:cNvSpPr>
          <p:nvPr>
            <p:ph type="body" idx="3"/>
          </p:nvPr>
        </p:nvSpPr>
        <p:spPr>
          <a:xfrm>
            <a:off x="2143549" y="2776783"/>
            <a:ext cx="9421285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74" name="Google Shape;774;p67" descr="A cartoon of a robo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96907" y="2701118"/>
            <a:ext cx="528984" cy="700904"/>
          </a:xfrm>
          <a:prstGeom prst="rect">
            <a:avLst/>
          </a:prstGeom>
          <a:noFill/>
          <a:ln>
            <a:noFill/>
          </a:ln>
        </p:spPr>
      </p:pic>
      <p:sp>
        <p:nvSpPr>
          <p:cNvPr id="775" name="Google Shape;775;p67"/>
          <p:cNvSpPr/>
          <p:nvPr/>
        </p:nvSpPr>
        <p:spPr>
          <a:xfrm>
            <a:off x="1447801" y="556022"/>
            <a:ext cx="10530840" cy="4199571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6" name="Google Shape;776;p67"/>
          <p:cNvSpPr txBox="1">
            <a:spLocks noGrp="1"/>
          </p:cNvSpPr>
          <p:nvPr>
            <p:ph type="body" idx="4"/>
          </p:nvPr>
        </p:nvSpPr>
        <p:spPr>
          <a:xfrm>
            <a:off x="4038600" y="5010839"/>
            <a:ext cx="5579654" cy="704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2B3C5"/>
              </a:buClr>
              <a:buSzPts val="4000"/>
              <a:buNone/>
              <a:defRPr sz="4000" b="1">
                <a:solidFill>
                  <a:srgbClr val="02B3C5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2B3C5"/>
              </a:buClr>
              <a:buSzPts val="2400"/>
              <a:buChar char="•"/>
              <a:defRPr>
                <a:solidFill>
                  <a:srgbClr val="02B3C5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2B3C5"/>
              </a:buClr>
              <a:buSzPts val="2000"/>
              <a:buChar char="•"/>
              <a:defRPr>
                <a:solidFill>
                  <a:srgbClr val="02B3C5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2B3C5"/>
              </a:buClr>
              <a:buSzPts val="1800"/>
              <a:buChar char="•"/>
              <a:defRPr>
                <a:solidFill>
                  <a:srgbClr val="02B3C5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2B3C5"/>
              </a:buClr>
              <a:buSzPts val="1800"/>
              <a:buChar char="•"/>
              <a:defRPr>
                <a:solidFill>
                  <a:srgbClr val="02B3C5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77" name="Google Shape;777;p67" descr="1-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74376" y="3449174"/>
            <a:ext cx="2175556" cy="2820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8" name="Google Shape;778;p67" descr="A cartoon of a robo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6804" y="4239749"/>
            <a:ext cx="713196" cy="944984"/>
          </a:xfrm>
          <a:prstGeom prst="rect">
            <a:avLst/>
          </a:prstGeom>
          <a:noFill/>
          <a:ln>
            <a:noFill/>
          </a:ln>
        </p:spPr>
      </p:pic>
      <p:sp>
        <p:nvSpPr>
          <p:cNvPr id="779" name="Google Shape;779;p67"/>
          <p:cNvSpPr txBox="1">
            <a:spLocks noGrp="1"/>
          </p:cNvSpPr>
          <p:nvPr>
            <p:ph type="body" idx="5"/>
          </p:nvPr>
        </p:nvSpPr>
        <p:spPr>
          <a:xfrm>
            <a:off x="2969049" y="3712555"/>
            <a:ext cx="9421285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80" name="Google Shape;780;p67" descr="A cartoon of a robo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22407" y="3636890"/>
            <a:ext cx="528984" cy="7009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7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76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7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7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7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7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7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7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7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7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7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7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7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5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7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5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7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9500"/>
                            </p:stCondLst>
                            <p:childTnLst>
                              <p:par>
                                <p:cTn id="1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7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Custom Layout">
  <p:cSld name="20_Custom Layout"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3" name="Google Shape;78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4" name="Google Shape;78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785" name="Google Shape;785;p68"/>
          <p:cNvGrpSpPr/>
          <p:nvPr/>
        </p:nvGrpSpPr>
        <p:grpSpPr>
          <a:xfrm>
            <a:off x="838200" y="500403"/>
            <a:ext cx="11852981" cy="5591255"/>
            <a:chOff x="1529817" y="559861"/>
            <a:chExt cx="15217624" cy="9011337"/>
          </a:xfrm>
        </p:grpSpPr>
        <p:grpSp>
          <p:nvGrpSpPr>
            <p:cNvPr id="786" name="Google Shape;786;p68"/>
            <p:cNvGrpSpPr/>
            <p:nvPr/>
          </p:nvGrpSpPr>
          <p:grpSpPr>
            <a:xfrm>
              <a:off x="2742134" y="559861"/>
              <a:ext cx="12803732" cy="9011337"/>
              <a:chOff x="0" y="-207921"/>
              <a:chExt cx="17071643" cy="12015116"/>
            </a:xfrm>
          </p:grpSpPr>
          <p:grpSp>
            <p:nvGrpSpPr>
              <p:cNvPr id="787" name="Google Shape;787;p68"/>
              <p:cNvGrpSpPr/>
              <p:nvPr/>
            </p:nvGrpSpPr>
            <p:grpSpPr>
              <a:xfrm rot="308514">
                <a:off x="1995379" y="7616705"/>
                <a:ext cx="13099574" cy="3523725"/>
                <a:chOff x="0" y="-38100"/>
                <a:chExt cx="2393349" cy="643800"/>
              </a:xfrm>
            </p:grpSpPr>
            <p:sp>
              <p:nvSpPr>
                <p:cNvPr id="788" name="Google Shape;788;p68"/>
                <p:cNvSpPr/>
                <p:nvPr/>
              </p:nvSpPr>
              <p:spPr>
                <a:xfrm>
                  <a:off x="0" y="0"/>
                  <a:ext cx="2393349" cy="60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3349" h="605700" extrusionOk="0">
                      <a:moveTo>
                        <a:pt x="0" y="0"/>
                      </a:moveTo>
                      <a:lnTo>
                        <a:pt x="2393349" y="0"/>
                      </a:lnTo>
                      <a:lnTo>
                        <a:pt x="2393349" y="605700"/>
                      </a:lnTo>
                      <a:lnTo>
                        <a:pt x="0" y="605700"/>
                      </a:lnTo>
                      <a:close/>
                    </a:path>
                  </a:pathLst>
                </a:custGeom>
                <a:solidFill>
                  <a:srgbClr val="5091B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4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9" name="Google Shape;789;p68"/>
                <p:cNvSpPr txBox="1"/>
                <p:nvPr/>
              </p:nvSpPr>
              <p:spPr>
                <a:xfrm>
                  <a:off x="0" y="-38100"/>
                  <a:ext cx="2393349" cy="643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50800" tIns="50800" rIns="50800" bIns="508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60454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4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90" name="Google Shape;790;p68"/>
              <p:cNvGrpSpPr/>
              <p:nvPr/>
            </p:nvGrpSpPr>
            <p:grpSpPr>
              <a:xfrm rot="233592">
                <a:off x="2364586" y="874054"/>
                <a:ext cx="13296311" cy="3878014"/>
                <a:chOff x="0" y="-38100"/>
                <a:chExt cx="2429294" cy="708530"/>
              </a:xfrm>
            </p:grpSpPr>
            <p:sp>
              <p:nvSpPr>
                <p:cNvPr id="791" name="Google Shape;791;p68"/>
                <p:cNvSpPr/>
                <p:nvPr/>
              </p:nvSpPr>
              <p:spPr>
                <a:xfrm>
                  <a:off x="0" y="0"/>
                  <a:ext cx="2429294" cy="670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9294" h="670430" extrusionOk="0">
                      <a:moveTo>
                        <a:pt x="0" y="0"/>
                      </a:moveTo>
                      <a:lnTo>
                        <a:pt x="2429294" y="0"/>
                      </a:lnTo>
                      <a:lnTo>
                        <a:pt x="2429294" y="670430"/>
                      </a:lnTo>
                      <a:lnTo>
                        <a:pt x="0" y="670430"/>
                      </a:lnTo>
                      <a:close/>
                    </a:path>
                  </a:pathLst>
                </a:custGeom>
                <a:solidFill>
                  <a:srgbClr val="F78A6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4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2" name="Google Shape;792;p68"/>
                <p:cNvSpPr txBox="1"/>
                <p:nvPr/>
              </p:nvSpPr>
              <p:spPr>
                <a:xfrm>
                  <a:off x="0" y="-38100"/>
                  <a:ext cx="2429294" cy="70853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50800" tIns="50800" rIns="50800" bIns="508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60454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4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93" name="Google Shape;793;p68"/>
              <p:cNvGrpSpPr/>
              <p:nvPr/>
            </p:nvGrpSpPr>
            <p:grpSpPr>
              <a:xfrm rot="-263073">
                <a:off x="1100051" y="294657"/>
                <a:ext cx="13296311" cy="3878014"/>
                <a:chOff x="0" y="-38100"/>
                <a:chExt cx="2429294" cy="708530"/>
              </a:xfrm>
            </p:grpSpPr>
            <p:sp>
              <p:nvSpPr>
                <p:cNvPr id="794" name="Google Shape;794;p68"/>
                <p:cNvSpPr/>
                <p:nvPr/>
              </p:nvSpPr>
              <p:spPr>
                <a:xfrm>
                  <a:off x="0" y="0"/>
                  <a:ext cx="2429294" cy="670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9294" h="670430" extrusionOk="0">
                      <a:moveTo>
                        <a:pt x="0" y="0"/>
                      </a:moveTo>
                      <a:lnTo>
                        <a:pt x="2429294" y="0"/>
                      </a:lnTo>
                      <a:lnTo>
                        <a:pt x="2429294" y="670430"/>
                      </a:lnTo>
                      <a:lnTo>
                        <a:pt x="0" y="670430"/>
                      </a:lnTo>
                      <a:close/>
                    </a:path>
                  </a:pathLst>
                </a:custGeom>
                <a:solidFill>
                  <a:srgbClr val="FFC5C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4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5" name="Google Shape;795;p68"/>
                <p:cNvSpPr txBox="1"/>
                <p:nvPr/>
              </p:nvSpPr>
              <p:spPr>
                <a:xfrm>
                  <a:off x="0" y="-38100"/>
                  <a:ext cx="2429294" cy="70853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50800" tIns="50800" rIns="50800" bIns="508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60454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4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796" name="Google Shape;796;p68"/>
              <p:cNvSpPr/>
              <p:nvPr/>
            </p:nvSpPr>
            <p:spPr>
              <a:xfrm rot="5139421">
                <a:off x="1783516" y="66000"/>
                <a:ext cx="3727000" cy="5131842"/>
              </a:xfrm>
              <a:custGeom>
                <a:avLst/>
                <a:gdLst/>
                <a:ahLst/>
                <a:cxnLst/>
                <a:rect l="l" t="t" r="r" b="b"/>
                <a:pathLst>
                  <a:path w="3727000" h="5131842" extrusionOk="0">
                    <a:moveTo>
                      <a:pt x="0" y="0"/>
                    </a:moveTo>
                    <a:lnTo>
                      <a:pt x="3727001" y="0"/>
                    </a:lnTo>
                    <a:lnTo>
                      <a:pt x="3727001" y="5131841"/>
                    </a:lnTo>
                    <a:lnTo>
                      <a:pt x="0" y="5131841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1">
                <a:blip r:embed="rId2">
                  <a:alphaModFix/>
                </a:blip>
                <a:stretch>
                  <a:fillRect/>
                </a:stretch>
              </a:blip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797" name="Google Shape;797;p68"/>
              <p:cNvGrpSpPr/>
              <p:nvPr/>
            </p:nvGrpSpPr>
            <p:grpSpPr>
              <a:xfrm rot="-107102">
                <a:off x="1061670" y="8080301"/>
                <a:ext cx="13099574" cy="3523725"/>
                <a:chOff x="0" y="-38100"/>
                <a:chExt cx="2393349" cy="643800"/>
              </a:xfrm>
            </p:grpSpPr>
            <p:sp>
              <p:nvSpPr>
                <p:cNvPr id="798" name="Google Shape;798;p68"/>
                <p:cNvSpPr/>
                <p:nvPr/>
              </p:nvSpPr>
              <p:spPr>
                <a:xfrm>
                  <a:off x="0" y="0"/>
                  <a:ext cx="2393349" cy="60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3349" h="605700" extrusionOk="0">
                      <a:moveTo>
                        <a:pt x="0" y="0"/>
                      </a:moveTo>
                      <a:lnTo>
                        <a:pt x="2393349" y="0"/>
                      </a:lnTo>
                      <a:lnTo>
                        <a:pt x="2393349" y="605700"/>
                      </a:lnTo>
                      <a:lnTo>
                        <a:pt x="0" y="605700"/>
                      </a:lnTo>
                      <a:close/>
                    </a:path>
                  </a:pathLst>
                </a:custGeom>
                <a:solidFill>
                  <a:srgbClr val="3CB9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4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9" name="Google Shape;799;p68"/>
                <p:cNvSpPr txBox="1"/>
                <p:nvPr/>
              </p:nvSpPr>
              <p:spPr>
                <a:xfrm>
                  <a:off x="0" y="-38100"/>
                  <a:ext cx="2393349" cy="643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50800" tIns="50800" rIns="50800" bIns="508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60454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4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800" name="Google Shape;800;p68"/>
              <p:cNvSpPr/>
              <p:nvPr/>
            </p:nvSpPr>
            <p:spPr>
              <a:xfrm rot="5592181">
                <a:off x="1823381" y="6916493"/>
                <a:ext cx="3727000" cy="5131842"/>
              </a:xfrm>
              <a:custGeom>
                <a:avLst/>
                <a:gdLst/>
                <a:ahLst/>
                <a:cxnLst/>
                <a:rect l="l" t="t" r="r" b="b"/>
                <a:pathLst>
                  <a:path w="3727000" h="5131842" extrusionOk="0">
                    <a:moveTo>
                      <a:pt x="0" y="0"/>
                    </a:moveTo>
                    <a:lnTo>
                      <a:pt x="3727001" y="0"/>
                    </a:lnTo>
                    <a:lnTo>
                      <a:pt x="3727001" y="5131842"/>
                    </a:lnTo>
                    <a:lnTo>
                      <a:pt x="0" y="5131842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1">
                <a:blip r:embed="rId2">
                  <a:alphaModFix/>
                </a:blip>
                <a:stretch>
                  <a:fillRect/>
                </a:stretch>
              </a:blip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801" name="Google Shape;801;p68"/>
              <p:cNvGrpSpPr/>
              <p:nvPr/>
            </p:nvGrpSpPr>
            <p:grpSpPr>
              <a:xfrm>
                <a:off x="0" y="4466715"/>
                <a:ext cx="17071643" cy="3523725"/>
                <a:chOff x="0" y="-38100"/>
                <a:chExt cx="3119064" cy="643800"/>
              </a:xfrm>
            </p:grpSpPr>
            <p:sp>
              <p:nvSpPr>
                <p:cNvPr id="802" name="Google Shape;802;p68"/>
                <p:cNvSpPr/>
                <p:nvPr/>
              </p:nvSpPr>
              <p:spPr>
                <a:xfrm>
                  <a:off x="0" y="0"/>
                  <a:ext cx="3119064" cy="60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9064" h="605700" extrusionOk="0">
                      <a:moveTo>
                        <a:pt x="0" y="0"/>
                      </a:moveTo>
                      <a:lnTo>
                        <a:pt x="3119064" y="0"/>
                      </a:lnTo>
                      <a:lnTo>
                        <a:pt x="3119064" y="605700"/>
                      </a:lnTo>
                      <a:lnTo>
                        <a:pt x="0" y="605700"/>
                      </a:lnTo>
                      <a:close/>
                    </a:path>
                  </a:pathLst>
                </a:custGeom>
                <a:solidFill>
                  <a:srgbClr val="CFCF5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4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3" name="Google Shape;803;p68"/>
                <p:cNvSpPr txBox="1"/>
                <p:nvPr/>
              </p:nvSpPr>
              <p:spPr>
                <a:xfrm>
                  <a:off x="0" y="-38100"/>
                  <a:ext cx="3119064" cy="643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50800" tIns="50800" rIns="50800" bIns="508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60454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4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804" name="Google Shape;804;p68"/>
              <p:cNvSpPr/>
              <p:nvPr/>
            </p:nvSpPr>
            <p:spPr>
              <a:xfrm rot="-5400000">
                <a:off x="12867886" y="3756294"/>
                <a:ext cx="3272443" cy="5128612"/>
              </a:xfrm>
              <a:custGeom>
                <a:avLst/>
                <a:gdLst/>
                <a:ahLst/>
                <a:cxnLst/>
                <a:rect l="l" t="t" r="r" b="b"/>
                <a:pathLst>
                  <a:path w="3272443" h="5128612" extrusionOk="0">
                    <a:moveTo>
                      <a:pt x="0" y="0"/>
                    </a:moveTo>
                    <a:lnTo>
                      <a:pt x="3272443" y="0"/>
                    </a:lnTo>
                    <a:lnTo>
                      <a:pt x="3272443" y="5128612"/>
                    </a:lnTo>
                    <a:lnTo>
                      <a:pt x="0" y="5128612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1">
                <a:blip r:embed="rId2">
                  <a:alphaModFix/>
                </a:blip>
                <a:stretch>
                  <a:fillRect l="-13888" b="-60"/>
                </a:stretch>
              </a:blip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05" name="Google Shape;805;p68"/>
            <p:cNvSpPr/>
            <p:nvPr/>
          </p:nvSpPr>
          <p:spPr>
            <a:xfrm rot="-1062897">
              <a:off x="13505200" y="1089123"/>
              <a:ext cx="2887383" cy="2782387"/>
            </a:xfrm>
            <a:custGeom>
              <a:avLst/>
              <a:gdLst/>
              <a:ahLst/>
              <a:cxnLst/>
              <a:rect l="l" t="t" r="r" b="b"/>
              <a:pathLst>
                <a:path w="2887383" h="2782387" extrusionOk="0">
                  <a:moveTo>
                    <a:pt x="0" y="0"/>
                  </a:moveTo>
                  <a:lnTo>
                    <a:pt x="2887383" y="0"/>
                  </a:lnTo>
                  <a:lnTo>
                    <a:pt x="2887383" y="2782387"/>
                  </a:lnTo>
                  <a:lnTo>
                    <a:pt x="0" y="278238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06;p68"/>
            <p:cNvSpPr/>
            <p:nvPr/>
          </p:nvSpPr>
          <p:spPr>
            <a:xfrm>
              <a:off x="1529817" y="6647958"/>
              <a:ext cx="2814627" cy="2753217"/>
            </a:xfrm>
            <a:custGeom>
              <a:avLst/>
              <a:gdLst/>
              <a:ahLst/>
              <a:cxnLst/>
              <a:rect l="l" t="t" r="r" b="b"/>
              <a:pathLst>
                <a:path w="2814627" h="2753217" extrusionOk="0">
                  <a:moveTo>
                    <a:pt x="0" y="0"/>
                  </a:moveTo>
                  <a:lnTo>
                    <a:pt x="2814627" y="0"/>
                  </a:lnTo>
                  <a:lnTo>
                    <a:pt x="2814627" y="2753217"/>
                  </a:lnTo>
                  <a:lnTo>
                    <a:pt x="0" y="27532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07" name="Google Shape;807;p68"/>
          <p:cNvSpPr txBox="1">
            <a:spLocks noGrp="1"/>
          </p:cNvSpPr>
          <p:nvPr>
            <p:ph type="body" idx="1"/>
          </p:nvPr>
        </p:nvSpPr>
        <p:spPr>
          <a:xfrm rot="-294979">
            <a:off x="2585369" y="843819"/>
            <a:ext cx="7390946" cy="1632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8" name="Google Shape;808;p68"/>
          <p:cNvSpPr txBox="1">
            <a:spLocks noGrp="1"/>
          </p:cNvSpPr>
          <p:nvPr>
            <p:ph type="body" idx="2"/>
          </p:nvPr>
        </p:nvSpPr>
        <p:spPr>
          <a:xfrm>
            <a:off x="2132372" y="2829320"/>
            <a:ext cx="9450027" cy="1405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9" name="Google Shape;809;p68"/>
          <p:cNvSpPr txBox="1">
            <a:spLocks noGrp="1"/>
          </p:cNvSpPr>
          <p:nvPr>
            <p:ph type="body" idx="3"/>
          </p:nvPr>
        </p:nvSpPr>
        <p:spPr>
          <a:xfrm rot="-160655">
            <a:off x="2043860" y="4468794"/>
            <a:ext cx="9450027" cy="1405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8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0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0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Custom Layout">
  <p:cSld name="21_Custom Layout"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2" name="Google Shape;812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3" name="Google Shape;813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814" name="Google Shape;814;p69"/>
          <p:cNvGrpSpPr/>
          <p:nvPr/>
        </p:nvGrpSpPr>
        <p:grpSpPr>
          <a:xfrm>
            <a:off x="462511" y="228066"/>
            <a:ext cx="11453522" cy="5634203"/>
            <a:chOff x="1151164" y="926340"/>
            <a:chExt cx="17136836" cy="9173116"/>
          </a:xfrm>
        </p:grpSpPr>
        <p:grpSp>
          <p:nvGrpSpPr>
            <p:cNvPr id="815" name="Google Shape;815;p69"/>
            <p:cNvGrpSpPr/>
            <p:nvPr/>
          </p:nvGrpSpPr>
          <p:grpSpPr>
            <a:xfrm>
              <a:off x="1151164" y="2830728"/>
              <a:ext cx="15985671" cy="6427572"/>
              <a:chOff x="0" y="-28575"/>
              <a:chExt cx="4210218" cy="1692858"/>
            </a:xfrm>
          </p:grpSpPr>
          <p:sp>
            <p:nvSpPr>
              <p:cNvPr id="816" name="Google Shape;816;p69"/>
              <p:cNvSpPr/>
              <p:nvPr/>
            </p:nvSpPr>
            <p:spPr>
              <a:xfrm>
                <a:off x="0" y="0"/>
                <a:ext cx="4210218" cy="1664283"/>
              </a:xfrm>
              <a:custGeom>
                <a:avLst/>
                <a:gdLst/>
                <a:ahLst/>
                <a:cxnLst/>
                <a:rect l="l" t="t" r="r" b="b"/>
                <a:pathLst>
                  <a:path w="4210218" h="1664283" extrusionOk="0">
                    <a:moveTo>
                      <a:pt x="0" y="0"/>
                    </a:moveTo>
                    <a:lnTo>
                      <a:pt x="4210218" y="0"/>
                    </a:lnTo>
                    <a:lnTo>
                      <a:pt x="4210218" y="1664283"/>
                    </a:lnTo>
                    <a:lnTo>
                      <a:pt x="0" y="1664283"/>
                    </a:lnTo>
                    <a:close/>
                  </a:path>
                </a:pathLst>
              </a:custGeom>
              <a:solidFill>
                <a:srgbClr val="FFFFFF"/>
              </a:solidFill>
              <a:ln w="57150" cap="sq" cmpd="sng">
                <a:solidFill>
                  <a:srgbClr val="CFCF5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7" name="Google Shape;817;p69"/>
              <p:cNvSpPr txBox="1"/>
              <p:nvPr/>
            </p:nvSpPr>
            <p:spPr>
              <a:xfrm>
                <a:off x="0" y="-28575"/>
                <a:ext cx="4210218" cy="16928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7687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18" name="Google Shape;818;p69"/>
            <p:cNvGrpSpPr/>
            <p:nvPr/>
          </p:nvGrpSpPr>
          <p:grpSpPr>
            <a:xfrm rot="88316">
              <a:off x="5597854" y="1284271"/>
              <a:ext cx="8457720" cy="2466786"/>
              <a:chOff x="0" y="-38100"/>
              <a:chExt cx="2429294" cy="708530"/>
            </a:xfrm>
          </p:grpSpPr>
          <p:sp>
            <p:nvSpPr>
              <p:cNvPr id="819" name="Google Shape;819;p69"/>
              <p:cNvSpPr/>
              <p:nvPr/>
            </p:nvSpPr>
            <p:spPr>
              <a:xfrm>
                <a:off x="0" y="0"/>
                <a:ext cx="2429294" cy="670430"/>
              </a:xfrm>
              <a:custGeom>
                <a:avLst/>
                <a:gdLst/>
                <a:ahLst/>
                <a:cxnLst/>
                <a:rect l="l" t="t" r="r" b="b"/>
                <a:pathLst>
                  <a:path w="2429294" h="670430" extrusionOk="0">
                    <a:moveTo>
                      <a:pt x="0" y="0"/>
                    </a:moveTo>
                    <a:lnTo>
                      <a:pt x="2429294" y="0"/>
                    </a:lnTo>
                    <a:lnTo>
                      <a:pt x="2429294" y="670430"/>
                    </a:lnTo>
                    <a:lnTo>
                      <a:pt x="0" y="670430"/>
                    </a:lnTo>
                    <a:close/>
                  </a:path>
                </a:pathLst>
              </a:custGeom>
              <a:solidFill>
                <a:srgbClr val="F78A6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0" name="Google Shape;820;p69"/>
              <p:cNvSpPr txBox="1"/>
              <p:nvPr/>
            </p:nvSpPr>
            <p:spPr>
              <a:xfrm>
                <a:off x="0" y="-38100"/>
                <a:ext cx="2429294" cy="7085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4900" tIns="54900" rIns="54900" bIns="549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8312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21" name="Google Shape;821;p69"/>
            <p:cNvGrpSpPr/>
            <p:nvPr/>
          </p:nvGrpSpPr>
          <p:grpSpPr>
            <a:xfrm rot="-959">
              <a:off x="5126010" y="927520"/>
              <a:ext cx="8457720" cy="2466786"/>
              <a:chOff x="0" y="-38100"/>
              <a:chExt cx="2429294" cy="708530"/>
            </a:xfrm>
          </p:grpSpPr>
          <p:sp>
            <p:nvSpPr>
              <p:cNvPr id="822" name="Google Shape;822;p69"/>
              <p:cNvSpPr/>
              <p:nvPr/>
            </p:nvSpPr>
            <p:spPr>
              <a:xfrm>
                <a:off x="0" y="0"/>
                <a:ext cx="2429294" cy="670430"/>
              </a:xfrm>
              <a:custGeom>
                <a:avLst/>
                <a:gdLst/>
                <a:ahLst/>
                <a:cxnLst/>
                <a:rect l="l" t="t" r="r" b="b"/>
                <a:pathLst>
                  <a:path w="2429294" h="670430" extrusionOk="0">
                    <a:moveTo>
                      <a:pt x="0" y="0"/>
                    </a:moveTo>
                    <a:lnTo>
                      <a:pt x="2429294" y="0"/>
                    </a:lnTo>
                    <a:lnTo>
                      <a:pt x="2429294" y="670430"/>
                    </a:lnTo>
                    <a:lnTo>
                      <a:pt x="0" y="670430"/>
                    </a:lnTo>
                    <a:close/>
                  </a:path>
                </a:pathLst>
              </a:custGeom>
              <a:solidFill>
                <a:srgbClr val="FFC5C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3" name="Google Shape;823;p69"/>
              <p:cNvSpPr txBox="1"/>
              <p:nvPr/>
            </p:nvSpPr>
            <p:spPr>
              <a:xfrm>
                <a:off x="0" y="-38100"/>
                <a:ext cx="2429294" cy="7085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4900" tIns="54900" rIns="54900" bIns="549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8312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24" name="Google Shape;824;p69"/>
            <p:cNvSpPr/>
            <p:nvPr/>
          </p:nvSpPr>
          <p:spPr>
            <a:xfrm rot="5401535">
              <a:off x="5549043" y="582622"/>
              <a:ext cx="2370727" cy="3264340"/>
            </a:xfrm>
            <a:custGeom>
              <a:avLst/>
              <a:gdLst/>
              <a:ahLst/>
              <a:cxnLst/>
              <a:rect l="l" t="t" r="r" b="b"/>
              <a:pathLst>
                <a:path w="2370727" h="3264340" extrusionOk="0">
                  <a:moveTo>
                    <a:pt x="0" y="0"/>
                  </a:moveTo>
                  <a:lnTo>
                    <a:pt x="2370727" y="0"/>
                  </a:lnTo>
                  <a:lnTo>
                    <a:pt x="2370727" y="3264341"/>
                  </a:lnTo>
                  <a:lnTo>
                    <a:pt x="0" y="326434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5" name="Google Shape;825;p69"/>
            <p:cNvSpPr/>
            <p:nvPr/>
          </p:nvSpPr>
          <p:spPr>
            <a:xfrm rot="-1062897">
              <a:off x="15737857" y="7617374"/>
              <a:ext cx="2271034" cy="2188451"/>
            </a:xfrm>
            <a:custGeom>
              <a:avLst/>
              <a:gdLst/>
              <a:ahLst/>
              <a:cxnLst/>
              <a:rect l="l" t="t" r="r" b="b"/>
              <a:pathLst>
                <a:path w="2271034" h="2188451" extrusionOk="0">
                  <a:moveTo>
                    <a:pt x="0" y="0"/>
                  </a:moveTo>
                  <a:lnTo>
                    <a:pt x="2271034" y="0"/>
                  </a:lnTo>
                  <a:lnTo>
                    <a:pt x="2271034" y="2188451"/>
                  </a:lnTo>
                  <a:lnTo>
                    <a:pt x="0" y="218845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26;p69"/>
            <p:cNvSpPr/>
            <p:nvPr/>
          </p:nvSpPr>
          <p:spPr>
            <a:xfrm>
              <a:off x="3854261" y="1834914"/>
              <a:ext cx="2387161" cy="2335078"/>
            </a:xfrm>
            <a:custGeom>
              <a:avLst/>
              <a:gdLst/>
              <a:ahLst/>
              <a:cxnLst/>
              <a:rect l="l" t="t" r="r" b="b"/>
              <a:pathLst>
                <a:path w="2387161" h="2335078" extrusionOk="0">
                  <a:moveTo>
                    <a:pt x="0" y="0"/>
                  </a:moveTo>
                  <a:lnTo>
                    <a:pt x="2387162" y="0"/>
                  </a:lnTo>
                  <a:lnTo>
                    <a:pt x="2387162" y="2335078"/>
                  </a:lnTo>
                  <a:lnTo>
                    <a:pt x="0" y="233507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27;p69"/>
            <p:cNvSpPr txBox="1"/>
            <p:nvPr/>
          </p:nvSpPr>
          <p:spPr>
            <a:xfrm rot="1635">
              <a:off x="5567884" y="1133914"/>
              <a:ext cx="7661440" cy="2102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384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28" name="Google Shape;828;p69"/>
          <p:cNvSpPr txBox="1">
            <a:spLocks noGrp="1"/>
          </p:cNvSpPr>
          <p:nvPr>
            <p:ph type="body" idx="1"/>
          </p:nvPr>
        </p:nvSpPr>
        <p:spPr>
          <a:xfrm>
            <a:off x="3412057" y="453668"/>
            <a:ext cx="5198544" cy="1058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5C99"/>
              </a:buClr>
              <a:buSzPts val="3600"/>
              <a:buNone/>
              <a:defRPr sz="3600" b="0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9" name="Google Shape;829;p69"/>
          <p:cNvSpPr txBox="1">
            <a:spLocks noGrp="1"/>
          </p:cNvSpPr>
          <p:nvPr>
            <p:ph type="body" idx="2"/>
          </p:nvPr>
        </p:nvSpPr>
        <p:spPr>
          <a:xfrm>
            <a:off x="838199" y="2237544"/>
            <a:ext cx="10094843" cy="2723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Blank">
  <p:cSld name="3_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34" descr="A ladder and cubes with number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3446" y="2206511"/>
            <a:ext cx="3602502" cy="3466643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6" name="Google Shape;56;p34"/>
          <p:cNvSpPr/>
          <p:nvPr/>
        </p:nvSpPr>
        <p:spPr>
          <a:xfrm>
            <a:off x="5346922" y="1689746"/>
            <a:ext cx="782638" cy="923925"/>
          </a:xfrm>
          <a:custGeom>
            <a:avLst/>
            <a:gdLst/>
            <a:ahLst/>
            <a:cxnLst/>
            <a:rect l="l" t="t" r="r" b="b"/>
            <a:pathLst>
              <a:path w="4268" h="5034" extrusionOk="0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02B3C5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304800" dist="152400" dir="2700000" algn="tl" rotWithShape="0">
              <a:srgbClr val="000000">
                <a:alpha val="2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7" name="Google Shape;57;p34"/>
          <p:cNvSpPr/>
          <p:nvPr/>
        </p:nvSpPr>
        <p:spPr>
          <a:xfrm flipH="1">
            <a:off x="10816441" y="3841279"/>
            <a:ext cx="784225" cy="923925"/>
          </a:xfrm>
          <a:custGeom>
            <a:avLst/>
            <a:gdLst/>
            <a:ahLst/>
            <a:cxnLst/>
            <a:rect l="l" t="t" r="r" b="b"/>
            <a:pathLst>
              <a:path w="4268" h="5034" extrusionOk="0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FFBF53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304800" dist="152400" dir="2700000" algn="tl" rotWithShape="0">
              <a:srgbClr val="000000">
                <a:alpha val="2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8" name="Google Shape;58;p34"/>
          <p:cNvSpPr txBox="1">
            <a:spLocks noGrp="1"/>
          </p:cNvSpPr>
          <p:nvPr>
            <p:ph type="body" idx="1"/>
          </p:nvPr>
        </p:nvSpPr>
        <p:spPr>
          <a:xfrm>
            <a:off x="6232746" y="1857764"/>
            <a:ext cx="5521911" cy="93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2B3C5"/>
              </a:buClr>
              <a:buSzPts val="2800"/>
              <a:buNone/>
              <a:defRPr>
                <a:solidFill>
                  <a:srgbClr val="02B3C5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4"/>
          <p:cNvSpPr txBox="1">
            <a:spLocks noGrp="1"/>
          </p:cNvSpPr>
          <p:nvPr>
            <p:ph type="body" idx="2"/>
          </p:nvPr>
        </p:nvSpPr>
        <p:spPr>
          <a:xfrm>
            <a:off x="5078776" y="4173357"/>
            <a:ext cx="5517897" cy="93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BF53"/>
              </a:buClr>
              <a:buSzPts val="2800"/>
              <a:buNone/>
              <a:defRPr>
                <a:solidFill>
                  <a:srgbClr val="FFBF5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0" name="Google Shape;60;p34" descr="A yellow text on a black background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57746" y="-116226"/>
            <a:ext cx="7938927" cy="2031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34" descr="A cartoon of a robo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99761" y="977973"/>
            <a:ext cx="1420077" cy="1881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9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1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7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9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1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3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5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2" name="Google Shape;832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3" name="Google Shape;833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34" name="Google Shape;834;p70"/>
          <p:cNvSpPr txBox="1">
            <a:spLocks noGrp="1"/>
          </p:cNvSpPr>
          <p:nvPr>
            <p:ph type="body" idx="1"/>
          </p:nvPr>
        </p:nvSpPr>
        <p:spPr>
          <a:xfrm>
            <a:off x="588602" y="696448"/>
            <a:ext cx="5507398" cy="1058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5C99"/>
              </a:buClr>
              <a:buSzPts val="3600"/>
              <a:buNone/>
              <a:defRPr sz="3600" b="1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5" name="Google Shape;835;p70"/>
          <p:cNvSpPr txBox="1">
            <a:spLocks noGrp="1"/>
          </p:cNvSpPr>
          <p:nvPr>
            <p:ph type="body" idx="2"/>
          </p:nvPr>
        </p:nvSpPr>
        <p:spPr>
          <a:xfrm>
            <a:off x="325388" y="2214714"/>
            <a:ext cx="7538452" cy="3825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36" name="Google Shape;836;p70"/>
          <p:cNvPicPr preferRelativeResize="0"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1828799"/>
            <a:ext cx="3560812" cy="36138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DCECCB84-F9BA-43D5-87BE-67443E8EF086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Custom Layout">
  <p:cSld name="25_Custom Layout"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7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9" name="Google Shape;839;p7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0" name="Google Shape;840;p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41" name="Google Shape;841;p71"/>
          <p:cNvSpPr txBox="1">
            <a:spLocks noGrp="1"/>
          </p:cNvSpPr>
          <p:nvPr>
            <p:ph type="body" idx="1"/>
          </p:nvPr>
        </p:nvSpPr>
        <p:spPr>
          <a:xfrm>
            <a:off x="588602" y="696448"/>
            <a:ext cx="5507398" cy="1058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5C99"/>
              </a:buClr>
              <a:buSzPts val="3600"/>
              <a:buNone/>
              <a:defRPr sz="3600" b="1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2" name="Google Shape;842;p71"/>
          <p:cNvSpPr txBox="1">
            <a:spLocks noGrp="1"/>
          </p:cNvSpPr>
          <p:nvPr>
            <p:ph type="body" idx="2"/>
          </p:nvPr>
        </p:nvSpPr>
        <p:spPr>
          <a:xfrm>
            <a:off x="325388" y="2214714"/>
            <a:ext cx="7538452" cy="3825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43" name="Google Shape;843;p71" descr="A group of kids using a computer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75245" y="2330624"/>
            <a:ext cx="3791367" cy="3181534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0_Custom Layout">
  <p:cSld name="30_Custom Layout"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7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6" name="Google Shape;846;p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7" name="Google Shape;847;p7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48" name="Google Shape;848;p72"/>
          <p:cNvSpPr txBox="1">
            <a:spLocks noGrp="1"/>
          </p:cNvSpPr>
          <p:nvPr>
            <p:ph type="body" idx="1"/>
          </p:nvPr>
        </p:nvSpPr>
        <p:spPr>
          <a:xfrm>
            <a:off x="588601" y="696448"/>
            <a:ext cx="6191021" cy="1058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5C99"/>
              </a:buClr>
              <a:buSzPts val="3600"/>
              <a:buNone/>
              <a:defRPr sz="3600" b="1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9" name="Google Shape;849;p72"/>
          <p:cNvSpPr txBox="1">
            <a:spLocks noGrp="1"/>
          </p:cNvSpPr>
          <p:nvPr>
            <p:ph type="body" idx="2"/>
          </p:nvPr>
        </p:nvSpPr>
        <p:spPr>
          <a:xfrm>
            <a:off x="4183285" y="2014805"/>
            <a:ext cx="7170515" cy="3414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50" name="Google Shape;850;p72"/>
          <p:cNvPicPr preferRelativeResize="0"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362200"/>
            <a:ext cx="3312208" cy="3161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DCECCB84-F9BA-43D5-87BE-67443E8EF086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4_Custom Layout">
  <p:cSld name="34_Custom Layout"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7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3" name="Google Shape;853;p7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4" name="Google Shape;854;p7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55" name="Google Shape;855;p73"/>
          <p:cNvSpPr txBox="1">
            <a:spLocks noGrp="1"/>
          </p:cNvSpPr>
          <p:nvPr>
            <p:ph type="body" idx="1"/>
          </p:nvPr>
        </p:nvSpPr>
        <p:spPr>
          <a:xfrm>
            <a:off x="588601" y="696448"/>
            <a:ext cx="6191021" cy="1058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0742A"/>
              </a:buClr>
              <a:buSzPts val="3600"/>
              <a:buNone/>
              <a:defRPr sz="3600" b="1">
                <a:solidFill>
                  <a:srgbClr val="D0742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6" name="Google Shape;856;p73"/>
          <p:cNvSpPr txBox="1">
            <a:spLocks noGrp="1"/>
          </p:cNvSpPr>
          <p:nvPr>
            <p:ph type="body" idx="2"/>
          </p:nvPr>
        </p:nvSpPr>
        <p:spPr>
          <a:xfrm>
            <a:off x="4183285" y="2014805"/>
            <a:ext cx="7170515" cy="3414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57" name="Google Shape;857;p73"/>
          <p:cNvPicPr preferRelativeResize="0"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3970564" cy="445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DCECCB84-F9BA-43D5-87BE-67443E8EF086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7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0" name="Google Shape;860;p7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1" name="Google Shape;861;p7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62" name="Google Shape;862;p74"/>
          <p:cNvSpPr/>
          <p:nvPr/>
        </p:nvSpPr>
        <p:spPr>
          <a:xfrm>
            <a:off x="766909" y="1548534"/>
            <a:ext cx="10658182" cy="4656324"/>
          </a:xfrm>
          <a:prstGeom prst="rect">
            <a:avLst/>
          </a:prstGeom>
          <a:solidFill>
            <a:srgbClr val="B3E5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3" name="Google Shape;863;p74"/>
          <p:cNvSpPr txBox="1"/>
          <p:nvPr/>
        </p:nvSpPr>
        <p:spPr>
          <a:xfrm>
            <a:off x="6409022" y="268534"/>
            <a:ext cx="5016069" cy="635769"/>
          </a:xfrm>
          <a:prstGeom prst="rect">
            <a:avLst/>
          </a:prstGeom>
          <a:solidFill>
            <a:srgbClr val="43D65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 i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4" name="Google Shape;864;p74"/>
          <p:cNvSpPr>
            <a:spLocks noGrp="1"/>
          </p:cNvSpPr>
          <p:nvPr>
            <p:ph type="pic" idx="2"/>
          </p:nvPr>
        </p:nvSpPr>
        <p:spPr>
          <a:xfrm>
            <a:off x="1261880" y="1100838"/>
            <a:ext cx="4521639" cy="4656324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3A7D2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5" name="Google Shape;865;p74"/>
          <p:cNvSpPr txBox="1">
            <a:spLocks noGrp="1"/>
          </p:cNvSpPr>
          <p:nvPr>
            <p:ph type="body" idx="1"/>
          </p:nvPr>
        </p:nvSpPr>
        <p:spPr>
          <a:xfrm>
            <a:off x="6417892" y="299369"/>
            <a:ext cx="5016068" cy="618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6" name="Google Shape;866;p74"/>
          <p:cNvSpPr txBox="1">
            <a:spLocks noGrp="1"/>
          </p:cNvSpPr>
          <p:nvPr>
            <p:ph type="body" idx="3"/>
          </p:nvPr>
        </p:nvSpPr>
        <p:spPr>
          <a:xfrm>
            <a:off x="6278489" y="1857729"/>
            <a:ext cx="4916556" cy="4037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0_Custom Layout">
  <p:cSld name="40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9" name="Google Shape;869;p7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0" name="Google Shape;870;p7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71" name="Google Shape;871;p75"/>
          <p:cNvSpPr/>
          <p:nvPr/>
        </p:nvSpPr>
        <p:spPr>
          <a:xfrm>
            <a:off x="766909" y="1548534"/>
            <a:ext cx="10658182" cy="4656324"/>
          </a:xfrm>
          <a:prstGeom prst="rect">
            <a:avLst/>
          </a:prstGeom>
          <a:solidFill>
            <a:srgbClr val="B3E5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2" name="Google Shape;872;p75"/>
          <p:cNvSpPr txBox="1"/>
          <p:nvPr/>
        </p:nvSpPr>
        <p:spPr>
          <a:xfrm>
            <a:off x="6124647" y="365824"/>
            <a:ext cx="4971905" cy="707886"/>
          </a:xfrm>
          <a:prstGeom prst="rect">
            <a:avLst/>
          </a:prstGeom>
          <a:solidFill>
            <a:srgbClr val="43D65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b="1" i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3" name="Google Shape;873;p75"/>
          <p:cNvSpPr>
            <a:spLocks noGrp="1"/>
          </p:cNvSpPr>
          <p:nvPr>
            <p:ph type="pic" idx="2"/>
          </p:nvPr>
        </p:nvSpPr>
        <p:spPr>
          <a:xfrm>
            <a:off x="1261880" y="1100838"/>
            <a:ext cx="4521639" cy="4656324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3A7D2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4" name="Google Shape;874;p75"/>
          <p:cNvSpPr txBox="1">
            <a:spLocks noGrp="1"/>
          </p:cNvSpPr>
          <p:nvPr>
            <p:ph type="body" idx="1"/>
          </p:nvPr>
        </p:nvSpPr>
        <p:spPr>
          <a:xfrm>
            <a:off x="6124647" y="453798"/>
            <a:ext cx="4971905" cy="533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5" name="Google Shape;875;p75"/>
          <p:cNvSpPr txBox="1">
            <a:spLocks noGrp="1"/>
          </p:cNvSpPr>
          <p:nvPr>
            <p:ph type="body" idx="3"/>
          </p:nvPr>
        </p:nvSpPr>
        <p:spPr>
          <a:xfrm>
            <a:off x="7353099" y="2728097"/>
            <a:ext cx="4374876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76" name="Google Shape;876;p75" descr="A cartoon of a robo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78490" y="2611991"/>
            <a:ext cx="755291" cy="1000761"/>
          </a:xfrm>
          <a:prstGeom prst="rect">
            <a:avLst/>
          </a:prstGeom>
          <a:noFill/>
          <a:ln>
            <a:noFill/>
          </a:ln>
        </p:spPr>
      </p:pic>
      <p:sp>
        <p:nvSpPr>
          <p:cNvPr id="877" name="Google Shape;877;p75"/>
          <p:cNvSpPr txBox="1">
            <a:spLocks noGrp="1"/>
          </p:cNvSpPr>
          <p:nvPr>
            <p:ph type="body" idx="4"/>
          </p:nvPr>
        </p:nvSpPr>
        <p:spPr>
          <a:xfrm>
            <a:off x="7353099" y="3902474"/>
            <a:ext cx="4374876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78" name="Google Shape;878;p75" descr="A cartoon of a robo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78490" y="3786368"/>
            <a:ext cx="755291" cy="1000761"/>
          </a:xfrm>
          <a:prstGeom prst="rect">
            <a:avLst/>
          </a:prstGeom>
          <a:noFill/>
          <a:ln>
            <a:noFill/>
          </a:ln>
        </p:spPr>
      </p:pic>
      <p:sp>
        <p:nvSpPr>
          <p:cNvPr id="879" name="Google Shape;879;p75"/>
          <p:cNvSpPr txBox="1">
            <a:spLocks noGrp="1"/>
          </p:cNvSpPr>
          <p:nvPr>
            <p:ph type="body" idx="5"/>
          </p:nvPr>
        </p:nvSpPr>
        <p:spPr>
          <a:xfrm>
            <a:off x="7353098" y="5076851"/>
            <a:ext cx="4374877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80" name="Google Shape;880;p75" descr="A cartoon of a robo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78490" y="4960745"/>
            <a:ext cx="755291" cy="1000761"/>
          </a:xfrm>
          <a:prstGeom prst="rect">
            <a:avLst/>
          </a:prstGeom>
          <a:noFill/>
          <a:ln>
            <a:noFill/>
          </a:ln>
        </p:spPr>
      </p:pic>
      <p:sp>
        <p:nvSpPr>
          <p:cNvPr id="881" name="Google Shape;881;p75"/>
          <p:cNvSpPr txBox="1">
            <a:spLocks noGrp="1"/>
          </p:cNvSpPr>
          <p:nvPr>
            <p:ph type="body" idx="6"/>
          </p:nvPr>
        </p:nvSpPr>
        <p:spPr>
          <a:xfrm>
            <a:off x="5921829" y="1611894"/>
            <a:ext cx="5431971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8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8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8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8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8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8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8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500"/>
                            </p:stCondLst>
                            <p:childTnLst>
                              <p:par>
                                <p:cTn id="8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8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000"/>
                            </p:stCondLst>
                            <p:childTnLst>
                              <p:par>
                                <p:cTn id="8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8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500"/>
                            </p:stCondLst>
                            <p:childTnLst>
                              <p:par>
                                <p:cTn id="8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8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000"/>
                            </p:stCondLst>
                            <p:childTnLst>
                              <p:par>
                                <p:cTn id="9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8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500"/>
                            </p:stCondLst>
                            <p:childTnLst>
                              <p:par>
                                <p:cTn id="9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8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00"/>
                            </p:stCondLst>
                            <p:childTnLst>
                              <p:par>
                                <p:cTn id="10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8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500"/>
                            </p:stCondLst>
                            <p:childTnLst>
                              <p:par>
                                <p:cTn id="10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87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87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8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8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8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8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0"/>
                            </p:stCondLst>
                            <p:childTnLst>
                              <p:par>
                                <p:cTn id="1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8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8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3500"/>
                            </p:stCondLst>
                            <p:childTnLst>
                              <p:par>
                                <p:cTn id="1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8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8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4500"/>
                            </p:stCondLst>
                            <p:childTnLst>
                              <p:par>
                                <p:cTn id="1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8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8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2_Custom Layout">
  <p:cSld name="42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7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4" name="Google Shape;884;p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5" name="Google Shape;885;p7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86" name="Google Shape;886;p76"/>
          <p:cNvSpPr/>
          <p:nvPr/>
        </p:nvSpPr>
        <p:spPr>
          <a:xfrm>
            <a:off x="766909" y="1548534"/>
            <a:ext cx="10658182" cy="4656324"/>
          </a:xfrm>
          <a:prstGeom prst="rect">
            <a:avLst/>
          </a:prstGeom>
          <a:solidFill>
            <a:srgbClr val="B3E5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7" name="Google Shape;887;p76"/>
          <p:cNvSpPr txBox="1"/>
          <p:nvPr/>
        </p:nvSpPr>
        <p:spPr>
          <a:xfrm>
            <a:off x="6124647" y="365824"/>
            <a:ext cx="4971905" cy="707886"/>
          </a:xfrm>
          <a:prstGeom prst="rect">
            <a:avLst/>
          </a:prstGeom>
          <a:solidFill>
            <a:srgbClr val="43D65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b="1" i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8" name="Google Shape;888;p76"/>
          <p:cNvSpPr>
            <a:spLocks noGrp="1"/>
          </p:cNvSpPr>
          <p:nvPr>
            <p:ph type="pic" idx="2"/>
          </p:nvPr>
        </p:nvSpPr>
        <p:spPr>
          <a:xfrm>
            <a:off x="1261880" y="1100838"/>
            <a:ext cx="4521639" cy="4656324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3A7D2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9" name="Google Shape;889;p76"/>
          <p:cNvSpPr txBox="1">
            <a:spLocks noGrp="1"/>
          </p:cNvSpPr>
          <p:nvPr>
            <p:ph type="body" idx="1"/>
          </p:nvPr>
        </p:nvSpPr>
        <p:spPr>
          <a:xfrm>
            <a:off x="6124647" y="453798"/>
            <a:ext cx="4971905" cy="533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0" name="Google Shape;890;p76"/>
          <p:cNvSpPr txBox="1">
            <a:spLocks noGrp="1"/>
          </p:cNvSpPr>
          <p:nvPr>
            <p:ph type="body" idx="3"/>
          </p:nvPr>
        </p:nvSpPr>
        <p:spPr>
          <a:xfrm>
            <a:off x="7353099" y="2728097"/>
            <a:ext cx="3014394" cy="700903"/>
          </a:xfrm>
          <a:prstGeom prst="rect">
            <a:avLst/>
          </a:prstGeom>
          <a:solidFill>
            <a:srgbClr val="8CD872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91" name="Google Shape;891;p76" descr="A cartoon of a robo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78490" y="2611991"/>
            <a:ext cx="755291" cy="1000761"/>
          </a:xfrm>
          <a:prstGeom prst="rect">
            <a:avLst/>
          </a:prstGeom>
          <a:noFill/>
          <a:ln>
            <a:noFill/>
          </a:ln>
        </p:spPr>
      </p:pic>
      <p:sp>
        <p:nvSpPr>
          <p:cNvPr id="892" name="Google Shape;892;p76"/>
          <p:cNvSpPr txBox="1">
            <a:spLocks noGrp="1"/>
          </p:cNvSpPr>
          <p:nvPr>
            <p:ph type="body" idx="4"/>
          </p:nvPr>
        </p:nvSpPr>
        <p:spPr>
          <a:xfrm>
            <a:off x="7353099" y="3902474"/>
            <a:ext cx="3014394" cy="700903"/>
          </a:xfrm>
          <a:prstGeom prst="rect">
            <a:avLst/>
          </a:prstGeom>
          <a:solidFill>
            <a:srgbClr val="8CD872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93" name="Google Shape;893;p76" descr="A cartoon of a robo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78490" y="3786368"/>
            <a:ext cx="755291" cy="1000761"/>
          </a:xfrm>
          <a:prstGeom prst="rect">
            <a:avLst/>
          </a:prstGeom>
          <a:noFill/>
          <a:ln>
            <a:noFill/>
          </a:ln>
        </p:spPr>
      </p:pic>
      <p:sp>
        <p:nvSpPr>
          <p:cNvPr id="894" name="Google Shape;894;p76"/>
          <p:cNvSpPr txBox="1">
            <a:spLocks noGrp="1"/>
          </p:cNvSpPr>
          <p:nvPr>
            <p:ph type="body" idx="5"/>
          </p:nvPr>
        </p:nvSpPr>
        <p:spPr>
          <a:xfrm>
            <a:off x="7353098" y="5076851"/>
            <a:ext cx="3014395" cy="700903"/>
          </a:xfrm>
          <a:prstGeom prst="rect">
            <a:avLst/>
          </a:prstGeom>
          <a:solidFill>
            <a:srgbClr val="8CD872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95" name="Google Shape;895;p76" descr="A cartoon of a robo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78490" y="4960745"/>
            <a:ext cx="755291" cy="1000761"/>
          </a:xfrm>
          <a:prstGeom prst="rect">
            <a:avLst/>
          </a:prstGeom>
          <a:noFill/>
          <a:ln>
            <a:noFill/>
          </a:ln>
        </p:spPr>
      </p:pic>
      <p:sp>
        <p:nvSpPr>
          <p:cNvPr id="896" name="Google Shape;896;p76"/>
          <p:cNvSpPr txBox="1">
            <a:spLocks noGrp="1"/>
          </p:cNvSpPr>
          <p:nvPr>
            <p:ph type="body" idx="6"/>
          </p:nvPr>
        </p:nvSpPr>
        <p:spPr>
          <a:xfrm>
            <a:off x="5921829" y="1611894"/>
            <a:ext cx="5431971" cy="70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8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8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8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8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8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8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8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8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8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8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500"/>
                            </p:stCondLst>
                            <p:childTnLst>
                              <p:par>
                                <p:cTn id="8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8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000"/>
                            </p:stCondLst>
                            <p:childTnLst>
                              <p:par>
                                <p:cTn id="8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8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500"/>
                            </p:stCondLst>
                            <p:childTnLst>
                              <p:par>
                                <p:cTn id="8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8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000"/>
                            </p:stCondLst>
                            <p:childTnLst>
                              <p:par>
                                <p:cTn id="9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8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500"/>
                            </p:stCondLst>
                            <p:childTnLst>
                              <p:par>
                                <p:cTn id="9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8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00"/>
                            </p:stCondLst>
                            <p:childTnLst>
                              <p:par>
                                <p:cTn id="10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8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500"/>
                            </p:stCondLst>
                            <p:childTnLst>
                              <p:par>
                                <p:cTn id="10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8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89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8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8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8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8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0"/>
                            </p:stCondLst>
                            <p:childTnLst>
                              <p:par>
                                <p:cTn id="1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8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8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3500"/>
                            </p:stCondLst>
                            <p:childTnLst>
                              <p:par>
                                <p:cTn id="1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8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8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4500"/>
                            </p:stCondLst>
                            <p:childTnLst>
                              <p:par>
                                <p:cTn id="1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8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8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Custom Layout">
  <p:cSld name="12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7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7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0" name="Google Shape;900;p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01" name="Google Shape;901;p77"/>
          <p:cNvSpPr/>
          <p:nvPr/>
        </p:nvSpPr>
        <p:spPr>
          <a:xfrm>
            <a:off x="393700" y="1548534"/>
            <a:ext cx="11341099" cy="4656324"/>
          </a:xfrm>
          <a:prstGeom prst="rect">
            <a:avLst/>
          </a:prstGeom>
          <a:solidFill>
            <a:srgbClr val="82CAE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2" name="Google Shape;902;p77"/>
          <p:cNvSpPr txBox="1"/>
          <p:nvPr/>
        </p:nvSpPr>
        <p:spPr>
          <a:xfrm>
            <a:off x="403517" y="591870"/>
            <a:ext cx="5016069" cy="635769"/>
          </a:xfrm>
          <a:prstGeom prst="rect">
            <a:avLst/>
          </a:prstGeom>
          <a:solidFill>
            <a:srgbClr val="43AFE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 i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3" name="Google Shape;903;p77"/>
          <p:cNvSpPr>
            <a:spLocks noGrp="1"/>
          </p:cNvSpPr>
          <p:nvPr>
            <p:ph type="pic" idx="2"/>
          </p:nvPr>
        </p:nvSpPr>
        <p:spPr>
          <a:xfrm>
            <a:off x="6832161" y="926675"/>
            <a:ext cx="4521639" cy="4656324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43AFE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4" name="Google Shape;904;p77"/>
          <p:cNvSpPr txBox="1">
            <a:spLocks noGrp="1"/>
          </p:cNvSpPr>
          <p:nvPr>
            <p:ph type="body" idx="1"/>
          </p:nvPr>
        </p:nvSpPr>
        <p:spPr>
          <a:xfrm>
            <a:off x="403518" y="609605"/>
            <a:ext cx="5016068" cy="618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5" name="Google Shape;905;p77"/>
          <p:cNvSpPr txBox="1">
            <a:spLocks noGrp="1"/>
          </p:cNvSpPr>
          <p:nvPr>
            <p:ph type="body" idx="3"/>
          </p:nvPr>
        </p:nvSpPr>
        <p:spPr>
          <a:xfrm>
            <a:off x="1064421" y="1846031"/>
            <a:ext cx="4916556" cy="4037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p7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8" name="Google Shape;908;p7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9" name="Google Shape;909;p7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10" name="Google Shape;910;p78"/>
          <p:cNvSpPr/>
          <p:nvPr/>
        </p:nvSpPr>
        <p:spPr>
          <a:xfrm>
            <a:off x="766909" y="1548534"/>
            <a:ext cx="10658182" cy="4656324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1" name="Google Shape;911;p78"/>
          <p:cNvSpPr txBox="1"/>
          <p:nvPr/>
        </p:nvSpPr>
        <p:spPr>
          <a:xfrm>
            <a:off x="6337731" y="313577"/>
            <a:ext cx="5016069" cy="635769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 i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2" name="Google Shape;912;p78"/>
          <p:cNvSpPr>
            <a:spLocks noGrp="1"/>
          </p:cNvSpPr>
          <p:nvPr>
            <p:ph type="pic" idx="2"/>
          </p:nvPr>
        </p:nvSpPr>
        <p:spPr>
          <a:xfrm>
            <a:off x="1214051" y="1100838"/>
            <a:ext cx="4521639" cy="4656324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3" name="Google Shape;913;p78"/>
          <p:cNvSpPr txBox="1">
            <a:spLocks noGrp="1"/>
          </p:cNvSpPr>
          <p:nvPr>
            <p:ph type="body" idx="1"/>
          </p:nvPr>
        </p:nvSpPr>
        <p:spPr>
          <a:xfrm>
            <a:off x="6337732" y="331312"/>
            <a:ext cx="5016068" cy="618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4" name="Google Shape;914;p78"/>
          <p:cNvSpPr txBox="1">
            <a:spLocks noGrp="1"/>
          </p:cNvSpPr>
          <p:nvPr>
            <p:ph type="body" idx="3"/>
          </p:nvPr>
        </p:nvSpPr>
        <p:spPr>
          <a:xfrm>
            <a:off x="6249738" y="1857729"/>
            <a:ext cx="4916556" cy="4037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Custom Layout">
  <p:cSld name="23_Custom Layout"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7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7" name="Google Shape;917;p7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8" name="Google Shape;918;p7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19" name="Google Shape;919;p79"/>
          <p:cNvSpPr/>
          <p:nvPr/>
        </p:nvSpPr>
        <p:spPr>
          <a:xfrm>
            <a:off x="7328078" y="136525"/>
            <a:ext cx="4727083" cy="3593166"/>
          </a:xfrm>
          <a:custGeom>
            <a:avLst/>
            <a:gdLst/>
            <a:ahLst/>
            <a:cxnLst/>
            <a:rect l="l" t="t" r="r" b="b"/>
            <a:pathLst>
              <a:path w="10254953" h="8229600" extrusionOk="0">
                <a:moveTo>
                  <a:pt x="0" y="0"/>
                </a:moveTo>
                <a:lnTo>
                  <a:pt x="10254953" y="0"/>
                </a:lnTo>
                <a:lnTo>
                  <a:pt x="1025495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0" name="Google Shape;920;p79" descr="A pink letters on a black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15334" y="697291"/>
            <a:ext cx="4332131" cy="1738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3_Custom Layout">
  <p:cSld name="33_Custom Layou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3" name="Google Shape;63;p35"/>
          <p:cNvCxnSpPr/>
          <p:nvPr/>
        </p:nvCxnSpPr>
        <p:spPr>
          <a:xfrm>
            <a:off x="6068622" y="1475204"/>
            <a:ext cx="0" cy="4657967"/>
          </a:xfrm>
          <a:prstGeom prst="straightConnector1">
            <a:avLst/>
          </a:prstGeom>
          <a:noFill/>
          <a:ln w="28575" cap="flat" cmpd="sng">
            <a:solidFill>
              <a:srgbClr val="3F404B"/>
            </a:solidFill>
            <a:prstDash val="dot"/>
            <a:miter lim="800000"/>
            <a:headEnd type="none" w="sm" len="sm"/>
            <a:tailEnd type="none" w="sm" len="sm"/>
          </a:ln>
        </p:spPr>
      </p:cxnSp>
      <p:grpSp>
        <p:nvGrpSpPr>
          <p:cNvPr id="64" name="Google Shape;64;p35"/>
          <p:cNvGrpSpPr/>
          <p:nvPr/>
        </p:nvGrpSpPr>
        <p:grpSpPr>
          <a:xfrm>
            <a:off x="5479203" y="1154375"/>
            <a:ext cx="4338475" cy="1723968"/>
            <a:chOff x="5479203" y="1154375"/>
            <a:chExt cx="4338475" cy="1723968"/>
          </a:xfrm>
        </p:grpSpPr>
        <p:pic>
          <p:nvPicPr>
            <p:cNvPr id="65" name="Google Shape;65;p3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5951964" y="1168962"/>
              <a:ext cx="3280165" cy="170938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6" name="Google Shape;66;p35"/>
            <p:cNvGrpSpPr/>
            <p:nvPr/>
          </p:nvGrpSpPr>
          <p:grpSpPr>
            <a:xfrm>
              <a:off x="5479203" y="1154375"/>
              <a:ext cx="4338475" cy="1221231"/>
              <a:chOff x="5478520" y="1170748"/>
              <a:chExt cx="4338475" cy="1221231"/>
            </a:xfrm>
          </p:grpSpPr>
          <p:sp>
            <p:nvSpPr>
              <p:cNvPr id="67" name="Google Shape;67;p35"/>
              <p:cNvSpPr/>
              <p:nvPr/>
            </p:nvSpPr>
            <p:spPr>
              <a:xfrm>
                <a:off x="6758576" y="1170748"/>
                <a:ext cx="3058419" cy="972981"/>
              </a:xfrm>
              <a:custGeom>
                <a:avLst/>
                <a:gdLst/>
                <a:ahLst/>
                <a:cxnLst/>
                <a:rect l="l" t="t" r="r" b="b"/>
                <a:pathLst>
                  <a:path w="2385" h="425" extrusionOk="0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00CC99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68" name="Google Shape;68;p35"/>
              <p:cNvSpPr/>
              <p:nvPr/>
            </p:nvSpPr>
            <p:spPr>
              <a:xfrm>
                <a:off x="5478520" y="1170748"/>
                <a:ext cx="1280059" cy="972981"/>
              </a:xfrm>
              <a:custGeom>
                <a:avLst/>
                <a:gdLst/>
                <a:ahLst/>
                <a:cxnLst/>
                <a:rect l="l" t="t" r="r" b="b"/>
                <a:pathLst>
                  <a:path w="734" h="425" extrusionOk="0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69" name="Google Shape;69;p35"/>
              <p:cNvSpPr/>
              <p:nvPr/>
            </p:nvSpPr>
            <p:spPr>
              <a:xfrm>
                <a:off x="5909873" y="1811393"/>
                <a:ext cx="322410" cy="580586"/>
              </a:xfrm>
              <a:custGeom>
                <a:avLst/>
                <a:gdLst/>
                <a:ahLst/>
                <a:cxnLst/>
                <a:rect l="l" t="t" r="r" b="b"/>
                <a:pathLst>
                  <a:path w="144" h="145" extrusionOk="0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</p:grpSp>
        <p:sp>
          <p:nvSpPr>
            <p:cNvPr id="70" name="Google Shape;70;p35"/>
            <p:cNvSpPr txBox="1"/>
            <p:nvPr/>
          </p:nvSpPr>
          <p:spPr>
            <a:xfrm>
              <a:off x="5788750" y="1404081"/>
              <a:ext cx="1077935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73B77"/>
                </a:buClr>
                <a:buSzPts val="3200"/>
                <a:buFont typeface="Microsoft Yahei"/>
                <a:buNone/>
              </a:pPr>
              <a:r>
                <a:rPr lang="en-US" sz="3200" b="1">
                  <a:solidFill>
                    <a:srgbClr val="673B77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01</a:t>
              </a:r>
              <a:endParaRPr sz="3200" b="1">
                <a:solidFill>
                  <a:srgbClr val="673B77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sp>
        <p:nvSpPr>
          <p:cNvPr id="71" name="Google Shape;71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74" name="Google Shape;74;p35"/>
          <p:cNvGrpSpPr/>
          <p:nvPr/>
        </p:nvGrpSpPr>
        <p:grpSpPr>
          <a:xfrm>
            <a:off x="2328617" y="2446139"/>
            <a:ext cx="4368476" cy="1729435"/>
            <a:chOff x="2328617" y="2446139"/>
            <a:chExt cx="4368476" cy="1729435"/>
          </a:xfrm>
        </p:grpSpPr>
        <p:grpSp>
          <p:nvGrpSpPr>
            <p:cNvPr id="75" name="Google Shape;75;p35"/>
            <p:cNvGrpSpPr/>
            <p:nvPr/>
          </p:nvGrpSpPr>
          <p:grpSpPr>
            <a:xfrm>
              <a:off x="2328617" y="2446139"/>
              <a:ext cx="4338475" cy="1729435"/>
              <a:chOff x="5879462" y="287200"/>
              <a:chExt cx="3545784" cy="790365"/>
            </a:xfrm>
          </p:grpSpPr>
          <p:pic>
            <p:nvPicPr>
              <p:cNvPr id="76" name="Google Shape;76;p35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 flipH="1">
                <a:off x="6307485" y="296365"/>
                <a:ext cx="2680840" cy="781200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77" name="Google Shape;77;p35"/>
              <p:cNvGrpSpPr/>
              <p:nvPr/>
            </p:nvGrpSpPr>
            <p:grpSpPr>
              <a:xfrm flipH="1">
                <a:off x="5879462" y="287200"/>
                <a:ext cx="3545784" cy="558112"/>
                <a:chOff x="7995986" y="760883"/>
                <a:chExt cx="3436053" cy="540840"/>
              </a:xfrm>
            </p:grpSpPr>
            <p:sp>
              <p:nvSpPr>
                <p:cNvPr id="78" name="Google Shape;78;p35"/>
                <p:cNvSpPr/>
                <p:nvPr/>
              </p:nvSpPr>
              <p:spPr>
                <a:xfrm>
                  <a:off x="9009785" y="760883"/>
                  <a:ext cx="2422254" cy="4308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5" h="425" extrusionOk="0">
                      <a:moveTo>
                        <a:pt x="2353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425"/>
                        <a:pt x="0" y="425"/>
                        <a:pt x="0" y="425"/>
                      </a:cubicBezTo>
                      <a:cubicBezTo>
                        <a:pt x="2353" y="425"/>
                        <a:pt x="2353" y="425"/>
                        <a:pt x="2353" y="425"/>
                      </a:cubicBezTo>
                      <a:cubicBezTo>
                        <a:pt x="2370" y="425"/>
                        <a:pt x="2385" y="411"/>
                        <a:pt x="2385" y="393"/>
                      </a:cubicBezTo>
                      <a:cubicBezTo>
                        <a:pt x="2385" y="32"/>
                        <a:pt x="2385" y="32"/>
                        <a:pt x="2385" y="32"/>
                      </a:cubicBezTo>
                      <a:cubicBezTo>
                        <a:pt x="2385" y="15"/>
                        <a:pt x="2370" y="0"/>
                        <a:pt x="2353" y="0"/>
                      </a:cubicBezTo>
                      <a:close/>
                    </a:path>
                  </a:pathLst>
                </a:custGeom>
                <a:solidFill>
                  <a:srgbClr val="F0747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3200"/>
                    <a:buFont typeface="Arial"/>
                    <a:buNone/>
                  </a:pPr>
                  <a:endParaRPr sz="3200" b="0" i="0" u="none" strike="noStrike" cap="none">
                    <a:solidFill>
                      <a:srgbClr val="000000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endParaRPr>
                </a:p>
              </p:txBody>
            </p:sp>
            <p:sp>
              <p:nvSpPr>
                <p:cNvPr id="79" name="Google Shape;79;p35"/>
                <p:cNvSpPr/>
                <p:nvPr/>
              </p:nvSpPr>
              <p:spPr>
                <a:xfrm>
                  <a:off x="7995986" y="760883"/>
                  <a:ext cx="1013801" cy="4308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425" extrusionOk="0">
                      <a:moveTo>
                        <a:pt x="32" y="0"/>
                      </a:moveTo>
                      <a:cubicBezTo>
                        <a:pt x="14" y="0"/>
                        <a:pt x="0" y="15"/>
                        <a:pt x="0" y="32"/>
                      </a:cubicBezTo>
                      <a:cubicBezTo>
                        <a:pt x="0" y="393"/>
                        <a:pt x="0" y="393"/>
                        <a:pt x="0" y="393"/>
                      </a:cubicBezTo>
                      <a:cubicBezTo>
                        <a:pt x="0" y="411"/>
                        <a:pt x="14" y="425"/>
                        <a:pt x="32" y="425"/>
                      </a:cubicBezTo>
                      <a:cubicBezTo>
                        <a:pt x="734" y="425"/>
                        <a:pt x="734" y="425"/>
                        <a:pt x="734" y="425"/>
                      </a:cubicBezTo>
                      <a:cubicBezTo>
                        <a:pt x="734" y="0"/>
                        <a:pt x="734" y="0"/>
                        <a:pt x="734" y="0"/>
                      </a:cubicBezTo>
                      <a:lnTo>
                        <a:pt x="32" y="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3200"/>
                    <a:buFont typeface="Arial"/>
                    <a:buNone/>
                  </a:pPr>
                  <a:endParaRPr sz="3200" b="0" i="0" u="none" strike="noStrike" cap="none">
                    <a:solidFill>
                      <a:srgbClr val="000000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endParaRPr>
                </a:p>
              </p:txBody>
            </p:sp>
            <p:sp>
              <p:nvSpPr>
                <p:cNvPr id="80" name="Google Shape;80;p35"/>
                <p:cNvSpPr/>
                <p:nvPr/>
              </p:nvSpPr>
              <p:spPr>
                <a:xfrm>
                  <a:off x="8337616" y="1044602"/>
                  <a:ext cx="255347" cy="2571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" h="145" extrusionOk="0">
                      <a:moveTo>
                        <a:pt x="72" y="145"/>
                      </a:moveTo>
                      <a:lnTo>
                        <a:pt x="0" y="73"/>
                      </a:lnTo>
                      <a:lnTo>
                        <a:pt x="72" y="0"/>
                      </a:lnTo>
                      <a:lnTo>
                        <a:pt x="144" y="73"/>
                      </a:lnTo>
                      <a:lnTo>
                        <a:pt x="72" y="145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3200"/>
                    <a:buFont typeface="Arial"/>
                    <a:buNone/>
                  </a:pPr>
                  <a:endParaRPr sz="3200" b="0" i="0" u="none" strike="noStrike" cap="none">
                    <a:solidFill>
                      <a:srgbClr val="000000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endParaRPr>
                </a:p>
              </p:txBody>
            </p:sp>
          </p:grpSp>
        </p:grpSp>
        <p:sp>
          <p:nvSpPr>
            <p:cNvPr id="81" name="Google Shape;81;p35"/>
            <p:cNvSpPr txBox="1"/>
            <p:nvPr/>
          </p:nvSpPr>
          <p:spPr>
            <a:xfrm>
              <a:off x="5413964" y="2579226"/>
              <a:ext cx="1283129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rgbClr val="673B77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02</a:t>
              </a:r>
              <a:endParaRPr sz="3200" b="1">
                <a:solidFill>
                  <a:srgbClr val="673B77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grpSp>
        <p:nvGrpSpPr>
          <p:cNvPr id="82" name="Google Shape;82;p35"/>
          <p:cNvGrpSpPr/>
          <p:nvPr/>
        </p:nvGrpSpPr>
        <p:grpSpPr>
          <a:xfrm>
            <a:off x="2328617" y="4948401"/>
            <a:ext cx="4368476" cy="1729435"/>
            <a:chOff x="2328617" y="4948401"/>
            <a:chExt cx="4368476" cy="1729435"/>
          </a:xfrm>
        </p:grpSpPr>
        <p:pic>
          <p:nvPicPr>
            <p:cNvPr id="83" name="Google Shape;83;p3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flipH="1">
              <a:off x="2852328" y="4968455"/>
              <a:ext cx="3280165" cy="170938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4" name="Google Shape;84;p35"/>
            <p:cNvGrpSpPr/>
            <p:nvPr/>
          </p:nvGrpSpPr>
          <p:grpSpPr>
            <a:xfrm flipH="1">
              <a:off x="2328617" y="4948401"/>
              <a:ext cx="4338475" cy="1221231"/>
              <a:chOff x="7995986" y="760883"/>
              <a:chExt cx="3436053" cy="540840"/>
            </a:xfrm>
          </p:grpSpPr>
          <p:sp>
            <p:nvSpPr>
              <p:cNvPr id="85" name="Google Shape;85;p35"/>
              <p:cNvSpPr/>
              <p:nvPr/>
            </p:nvSpPr>
            <p:spPr>
              <a:xfrm>
                <a:off x="9009785" y="760883"/>
                <a:ext cx="2422254" cy="430899"/>
              </a:xfrm>
              <a:custGeom>
                <a:avLst/>
                <a:gdLst/>
                <a:ahLst/>
                <a:cxnLst/>
                <a:rect l="l" t="t" r="r" b="b"/>
                <a:pathLst>
                  <a:path w="2385" h="425" extrusionOk="0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BECE3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86" name="Google Shape;86;p35"/>
              <p:cNvSpPr/>
              <p:nvPr/>
            </p:nvSpPr>
            <p:spPr>
              <a:xfrm>
                <a:off x="7995986" y="760883"/>
                <a:ext cx="1013801" cy="430899"/>
              </a:xfrm>
              <a:custGeom>
                <a:avLst/>
                <a:gdLst/>
                <a:ahLst/>
                <a:cxnLst/>
                <a:rect l="l" t="t" r="r" b="b"/>
                <a:pathLst>
                  <a:path w="734" h="425" extrusionOk="0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87" name="Google Shape;87;p35"/>
              <p:cNvSpPr/>
              <p:nvPr/>
            </p:nvSpPr>
            <p:spPr>
              <a:xfrm>
                <a:off x="8337616" y="1044602"/>
                <a:ext cx="255347" cy="257121"/>
              </a:xfrm>
              <a:custGeom>
                <a:avLst/>
                <a:gdLst/>
                <a:ahLst/>
                <a:cxnLst/>
                <a:rect l="l" t="t" r="r" b="b"/>
                <a:pathLst>
                  <a:path w="144" h="145" extrusionOk="0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</p:grpSp>
        <p:sp>
          <p:nvSpPr>
            <p:cNvPr id="88" name="Google Shape;88;p35"/>
            <p:cNvSpPr txBox="1"/>
            <p:nvPr/>
          </p:nvSpPr>
          <p:spPr>
            <a:xfrm>
              <a:off x="5413964" y="5181806"/>
              <a:ext cx="1283129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rgbClr val="673B77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04</a:t>
              </a:r>
              <a:endParaRPr sz="3200" b="1">
                <a:solidFill>
                  <a:srgbClr val="673B77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grpSp>
        <p:nvGrpSpPr>
          <p:cNvPr id="89" name="Google Shape;89;p35"/>
          <p:cNvGrpSpPr/>
          <p:nvPr/>
        </p:nvGrpSpPr>
        <p:grpSpPr>
          <a:xfrm>
            <a:off x="5401990" y="3701487"/>
            <a:ext cx="4419865" cy="1729435"/>
            <a:chOff x="5401990" y="3701487"/>
            <a:chExt cx="4419865" cy="1729435"/>
          </a:xfrm>
        </p:grpSpPr>
        <p:pic>
          <p:nvPicPr>
            <p:cNvPr id="90" name="Google Shape;90;p3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017979" y="3721541"/>
              <a:ext cx="3280165" cy="170938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1" name="Google Shape;91;p35"/>
            <p:cNvGrpSpPr/>
            <p:nvPr/>
          </p:nvGrpSpPr>
          <p:grpSpPr>
            <a:xfrm>
              <a:off x="5483380" y="3701487"/>
              <a:ext cx="4338475" cy="1221231"/>
              <a:chOff x="7995986" y="760883"/>
              <a:chExt cx="3436053" cy="540840"/>
            </a:xfrm>
          </p:grpSpPr>
          <p:sp>
            <p:nvSpPr>
              <p:cNvPr id="92" name="Google Shape;92;p35"/>
              <p:cNvSpPr/>
              <p:nvPr/>
            </p:nvSpPr>
            <p:spPr>
              <a:xfrm>
                <a:off x="9009785" y="760883"/>
                <a:ext cx="2422254" cy="430899"/>
              </a:xfrm>
              <a:custGeom>
                <a:avLst/>
                <a:gdLst/>
                <a:ahLst/>
                <a:cxnLst/>
                <a:rect l="l" t="t" r="r" b="b"/>
                <a:pathLst>
                  <a:path w="2385" h="425" extrusionOk="0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FFBF5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93" name="Google Shape;93;p35"/>
              <p:cNvSpPr/>
              <p:nvPr/>
            </p:nvSpPr>
            <p:spPr>
              <a:xfrm>
                <a:off x="7995986" y="760883"/>
                <a:ext cx="1013801" cy="430899"/>
              </a:xfrm>
              <a:custGeom>
                <a:avLst/>
                <a:gdLst/>
                <a:ahLst/>
                <a:cxnLst/>
                <a:rect l="l" t="t" r="r" b="b"/>
                <a:pathLst>
                  <a:path w="734" h="425" extrusionOk="0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94" name="Google Shape;94;p35"/>
              <p:cNvSpPr/>
              <p:nvPr/>
            </p:nvSpPr>
            <p:spPr>
              <a:xfrm>
                <a:off x="8337616" y="1044602"/>
                <a:ext cx="255347" cy="257121"/>
              </a:xfrm>
              <a:custGeom>
                <a:avLst/>
                <a:gdLst/>
                <a:ahLst/>
                <a:cxnLst/>
                <a:rect l="l" t="t" r="r" b="b"/>
                <a:pathLst>
                  <a:path w="144" h="145" extrusionOk="0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</p:grpSp>
        <p:sp>
          <p:nvSpPr>
            <p:cNvPr id="95" name="Google Shape;95;p35"/>
            <p:cNvSpPr txBox="1"/>
            <p:nvPr/>
          </p:nvSpPr>
          <p:spPr>
            <a:xfrm>
              <a:off x="5401990" y="3957111"/>
              <a:ext cx="1283129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rgbClr val="673B77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03</a:t>
              </a:r>
              <a:endParaRPr sz="3200" b="1">
                <a:solidFill>
                  <a:srgbClr val="673B77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sp>
        <p:nvSpPr>
          <p:cNvPr id="96" name="Google Shape;96;p35"/>
          <p:cNvSpPr txBox="1">
            <a:spLocks noGrp="1"/>
          </p:cNvSpPr>
          <p:nvPr>
            <p:ph type="body" idx="1"/>
          </p:nvPr>
        </p:nvSpPr>
        <p:spPr>
          <a:xfrm>
            <a:off x="2332769" y="2435288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689E"/>
              </a:buClr>
              <a:buSzPts val="2800"/>
              <a:buNone/>
              <a:defRPr sz="2800" b="1">
                <a:solidFill>
                  <a:srgbClr val="2F689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35"/>
          <p:cNvSpPr txBox="1">
            <a:spLocks noGrp="1"/>
          </p:cNvSpPr>
          <p:nvPr>
            <p:ph type="body" idx="2"/>
          </p:nvPr>
        </p:nvSpPr>
        <p:spPr>
          <a:xfrm>
            <a:off x="6778088" y="3741229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2800"/>
              <a:buNone/>
              <a:defRPr sz="2800" b="1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35"/>
          <p:cNvSpPr txBox="1">
            <a:spLocks noGrp="1"/>
          </p:cNvSpPr>
          <p:nvPr>
            <p:ph type="body" idx="3"/>
          </p:nvPr>
        </p:nvSpPr>
        <p:spPr>
          <a:xfrm>
            <a:off x="2363850" y="4977396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2800"/>
              <a:buNone/>
              <a:defRPr sz="2800" b="1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35"/>
          <p:cNvSpPr txBox="1">
            <a:spLocks noGrp="1"/>
          </p:cNvSpPr>
          <p:nvPr>
            <p:ph type="body" idx="4"/>
          </p:nvPr>
        </p:nvSpPr>
        <p:spPr>
          <a:xfrm>
            <a:off x="2913483" y="180164"/>
            <a:ext cx="6419850" cy="1108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892DC"/>
              </a:buClr>
              <a:buSzPts val="5400"/>
              <a:buNone/>
              <a:defRPr sz="5400" b="1">
                <a:solidFill>
                  <a:srgbClr val="4892DC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35"/>
          <p:cNvSpPr txBox="1">
            <a:spLocks noGrp="1"/>
          </p:cNvSpPr>
          <p:nvPr>
            <p:ph type="body" idx="5"/>
          </p:nvPr>
        </p:nvSpPr>
        <p:spPr>
          <a:xfrm>
            <a:off x="6792798" y="1201267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2800"/>
              <a:buNone/>
              <a:defRPr sz="2800" b="1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9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9500"/>
                            </p:stCondLst>
                            <p:childTnLst>
                              <p:par>
                                <p:cTn id="1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7_Custom Layout">
  <p:cSld name="37_Custom Layout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8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3" name="Google Shape;923;p8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4" name="Google Shape;924;p8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25" name="Google Shape;925;p80"/>
          <p:cNvSpPr/>
          <p:nvPr/>
        </p:nvSpPr>
        <p:spPr>
          <a:xfrm>
            <a:off x="5734050" y="495300"/>
            <a:ext cx="5467350" cy="4538221"/>
          </a:xfrm>
          <a:custGeom>
            <a:avLst/>
            <a:gdLst/>
            <a:ahLst/>
            <a:cxnLst/>
            <a:rect l="l" t="t" r="r" b="b"/>
            <a:pathLst>
              <a:path w="8298756" h="8229600" extrusionOk="0">
                <a:moveTo>
                  <a:pt x="0" y="0"/>
                </a:moveTo>
                <a:lnTo>
                  <a:pt x="8298756" y="0"/>
                </a:lnTo>
                <a:lnTo>
                  <a:pt x="82987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6" name="Google Shape;926;p80" descr="A close up of a lette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4086" y="1962151"/>
            <a:ext cx="5694628" cy="23407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1_Custom Layout">
  <p:cSld name="41_Custom Layout"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p8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9" name="Google Shape;929;p8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0" name="Google Shape;930;p8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31" name="Google Shape;931;p81"/>
          <p:cNvSpPr/>
          <p:nvPr/>
        </p:nvSpPr>
        <p:spPr>
          <a:xfrm>
            <a:off x="420190" y="907868"/>
            <a:ext cx="7117080" cy="5042263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D5A8E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2" name="Google Shape;932;p81"/>
          <p:cNvSpPr txBox="1">
            <a:spLocks noGrp="1"/>
          </p:cNvSpPr>
          <p:nvPr>
            <p:ph type="body" idx="1"/>
          </p:nvPr>
        </p:nvSpPr>
        <p:spPr>
          <a:xfrm>
            <a:off x="1071563" y="1200150"/>
            <a:ext cx="589121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3" name="Google Shape;933;p81"/>
          <p:cNvSpPr/>
          <p:nvPr/>
        </p:nvSpPr>
        <p:spPr>
          <a:xfrm>
            <a:off x="7811678" y="2501085"/>
            <a:ext cx="3589111" cy="3652156"/>
          </a:xfrm>
          <a:custGeom>
            <a:avLst/>
            <a:gdLst/>
            <a:ahLst/>
            <a:cxnLst/>
            <a:rect l="l" t="t" r="r" b="b"/>
            <a:pathLst>
              <a:path w="8794193" h="8229600" extrusionOk="0">
                <a:moveTo>
                  <a:pt x="0" y="0"/>
                </a:moveTo>
                <a:lnTo>
                  <a:pt x="8794193" y="0"/>
                </a:lnTo>
                <a:lnTo>
                  <a:pt x="879419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4" name="Google Shape;934;p81" descr="A blue text on a black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23658" y="704759"/>
            <a:ext cx="11205028" cy="20512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Custom Layout">
  <p:cSld name="24_Custom Layout"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p8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7" name="Google Shape;937;p8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8" name="Google Shape;938;p8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39" name="Google Shape;939;p8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1618141">
            <a:off x="3934817" y="1171537"/>
            <a:ext cx="9204945" cy="1749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0" name="Google Shape;940;p82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7" y="1447800"/>
            <a:ext cx="4560566" cy="48884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8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8" name="Google Shape;948;p8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9" name="Google Shape;949;p8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0" name="Google Shape;950;p8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1" name="Google Shape;951;p8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p8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4" name="Google Shape;954;p8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955" name="Google Shape;955;p8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6" name="Google Shape;956;p8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7" name="Google Shape;957;p8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p8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0" name="Google Shape;960;p8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1" name="Google Shape;961;p8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2" name="Google Shape;962;p8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3" name="Google Shape;963;p8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4" name="Google Shape;964;p8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8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7" name="Google Shape;967;p8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68" name="Google Shape;968;p8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9" name="Google Shape;969;p8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70" name="Google Shape;970;p8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1" name="Google Shape;971;p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2" name="Google Shape;972;p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3" name="Google Shape;973;p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8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6" name="Google Shape;976;p8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7" name="Google Shape;977;p8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8" name="Google Shape;978;p8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8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1" name="Google Shape;981;p8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982" name="Google Shape;982;p8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83" name="Google Shape;983;p8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4" name="Google Shape;984;p8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5" name="Google Shape;985;p8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9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8" name="Google Shape;988;p9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989" name="Google Shape;989;p9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90" name="Google Shape;990;p9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1" name="Google Shape;991;p9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2" name="Google Shape;992;p9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Custom Layout">
  <p:cSld name="9_Custom Layou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05" name="Google Shape;105;p36"/>
          <p:cNvGrpSpPr/>
          <p:nvPr/>
        </p:nvGrpSpPr>
        <p:grpSpPr>
          <a:xfrm>
            <a:off x="1170057" y="66368"/>
            <a:ext cx="9566990" cy="4126001"/>
            <a:chOff x="0" y="0"/>
            <a:chExt cx="2957471" cy="1264268"/>
          </a:xfrm>
        </p:grpSpPr>
        <p:sp>
          <p:nvSpPr>
            <p:cNvPr id="106" name="Google Shape;106;p36"/>
            <p:cNvSpPr/>
            <p:nvPr/>
          </p:nvSpPr>
          <p:spPr>
            <a:xfrm>
              <a:off x="0" y="0"/>
              <a:ext cx="2957471" cy="1264268"/>
            </a:xfrm>
            <a:custGeom>
              <a:avLst/>
              <a:gdLst/>
              <a:ahLst/>
              <a:cxnLst/>
              <a:rect l="l" t="t" r="r" b="b"/>
              <a:pathLst>
                <a:path w="2957471" h="1264268" extrusionOk="0">
                  <a:moveTo>
                    <a:pt x="1478736" y="0"/>
                  </a:moveTo>
                  <a:cubicBezTo>
                    <a:pt x="662053" y="0"/>
                    <a:pt x="0" y="283016"/>
                    <a:pt x="0" y="632134"/>
                  </a:cubicBezTo>
                  <a:cubicBezTo>
                    <a:pt x="0" y="981252"/>
                    <a:pt x="662053" y="1264268"/>
                    <a:pt x="1478736" y="1264268"/>
                  </a:cubicBezTo>
                  <a:cubicBezTo>
                    <a:pt x="2295419" y="1264268"/>
                    <a:pt x="2957471" y="981252"/>
                    <a:pt x="2957471" y="632134"/>
                  </a:cubicBezTo>
                  <a:cubicBezTo>
                    <a:pt x="2957471" y="283016"/>
                    <a:pt x="2295419" y="0"/>
                    <a:pt x="1478736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 cmpd="sng">
              <a:solidFill>
                <a:srgbClr val="F4E4D8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36"/>
            <p:cNvSpPr txBox="1"/>
            <p:nvPr/>
          </p:nvSpPr>
          <p:spPr>
            <a:xfrm>
              <a:off x="277263" y="80425"/>
              <a:ext cx="2402946" cy="10653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8" name="Google Shape;108;p36"/>
          <p:cNvSpPr/>
          <p:nvPr/>
        </p:nvSpPr>
        <p:spPr>
          <a:xfrm flipH="1">
            <a:off x="8574448" y="1780778"/>
            <a:ext cx="6010068" cy="2410193"/>
          </a:xfrm>
          <a:custGeom>
            <a:avLst/>
            <a:gdLst/>
            <a:ahLst/>
            <a:cxnLst/>
            <a:rect l="l" t="t" r="r" b="b"/>
            <a:pathLst>
              <a:path w="9768352" h="3882920" extrusionOk="0">
                <a:moveTo>
                  <a:pt x="9768352" y="0"/>
                </a:moveTo>
                <a:lnTo>
                  <a:pt x="0" y="0"/>
                </a:lnTo>
                <a:lnTo>
                  <a:pt x="0" y="3882921"/>
                </a:lnTo>
                <a:lnTo>
                  <a:pt x="9768352" y="3882921"/>
                </a:lnTo>
                <a:lnTo>
                  <a:pt x="9768352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36"/>
          <p:cNvSpPr/>
          <p:nvPr/>
        </p:nvSpPr>
        <p:spPr>
          <a:xfrm flipH="1">
            <a:off x="-1669427" y="1942527"/>
            <a:ext cx="6010068" cy="2410193"/>
          </a:xfrm>
          <a:custGeom>
            <a:avLst/>
            <a:gdLst/>
            <a:ahLst/>
            <a:cxnLst/>
            <a:rect l="l" t="t" r="r" b="b"/>
            <a:pathLst>
              <a:path w="9768352" h="3882920" extrusionOk="0">
                <a:moveTo>
                  <a:pt x="9768352" y="0"/>
                </a:moveTo>
                <a:lnTo>
                  <a:pt x="0" y="0"/>
                </a:lnTo>
                <a:lnTo>
                  <a:pt x="0" y="3882920"/>
                </a:lnTo>
                <a:lnTo>
                  <a:pt x="9768352" y="3882920"/>
                </a:lnTo>
                <a:lnTo>
                  <a:pt x="9768352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" name="Google Shape;110;p36" descr="Blue letters on a black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08225" y="386116"/>
            <a:ext cx="9238301" cy="27127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1" name="Google Shape;111;p36"/>
          <p:cNvGrpSpPr/>
          <p:nvPr/>
        </p:nvGrpSpPr>
        <p:grpSpPr>
          <a:xfrm>
            <a:off x="3390900" y="1481581"/>
            <a:ext cx="4762500" cy="4762500"/>
            <a:chOff x="3390900" y="1481581"/>
            <a:chExt cx="4762500" cy="4762500"/>
          </a:xfrm>
        </p:grpSpPr>
        <p:pic>
          <p:nvPicPr>
            <p:cNvPr id="112" name="Google Shape;112;p36" descr="A group of kids sitting on a bench with a computer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390900" y="1481581"/>
              <a:ext cx="4762500" cy="4762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" name="Google Shape;113;p36" descr="A blue and white logo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259837">
              <a:off x="5917345" y="4147331"/>
              <a:ext cx="357309" cy="35730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p9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5" name="Google Shape;995;p9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6" name="Google Shape;996;p9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7" name="Google Shape;997;p9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8" name="Google Shape;998;p9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p9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1" name="Google Shape;1001;p9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2" name="Google Shape;1002;p9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3" name="Google Shape;1003;p9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4" name="Google Shape;1004;p9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9_Custom Layout">
  <p:cSld name="39_Custom Layout"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9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7" name="Google Shape;1007;p9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8" name="Google Shape;1008;p9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9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7" name="Google Shape;1017;p9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8" name="Google Shape;1018;p9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9" name="Google Shape;1019;p9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0" name="Google Shape;1020;p9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p9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3" name="Google Shape;1023;p9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1024" name="Google Shape;1024;p9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5" name="Google Shape;1025;p9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9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p9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9" name="Google Shape;1029;p9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0" name="Google Shape;1030;p9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1" name="Google Shape;1031;p9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2" name="Google Shape;1032;p9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3" name="Google Shape;1033;p9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p9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6" name="Google Shape;1036;p9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37" name="Google Shape;1037;p9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8" name="Google Shape;1038;p9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39" name="Google Shape;1039;p9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0" name="Google Shape;1040;p9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1" name="Google Shape;1041;p9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2" name="Google Shape;1042;p9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p9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5" name="Google Shape;1045;p9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6" name="Google Shape;1046;p9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7" name="Google Shape;1047;p9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p10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0" name="Google Shape;1050;p10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1" name="Google Shape;1051;p10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p10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4" name="Google Shape;1054;p10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55" name="Google Shape;1055;p10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56" name="Google Shape;1056;p10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7" name="Google Shape;1057;p10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8" name="Google Shape;1058;p10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6_Custom Layout">
  <p:cSld name="46_Custom Layou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18" name="Google Shape;118;p37"/>
          <p:cNvGrpSpPr/>
          <p:nvPr/>
        </p:nvGrpSpPr>
        <p:grpSpPr>
          <a:xfrm>
            <a:off x="3572135" y="2375279"/>
            <a:ext cx="7269562" cy="912332"/>
            <a:chOff x="2042439" y="3480995"/>
            <a:chExt cx="15354012" cy="1824663"/>
          </a:xfrm>
        </p:grpSpPr>
        <p:grpSp>
          <p:nvGrpSpPr>
            <p:cNvPr id="119" name="Google Shape;119;p37"/>
            <p:cNvGrpSpPr/>
            <p:nvPr/>
          </p:nvGrpSpPr>
          <p:grpSpPr>
            <a:xfrm flipH="1">
              <a:off x="2042439" y="3480995"/>
              <a:ext cx="15354012" cy="1824663"/>
              <a:chOff x="9356209" y="4247455"/>
              <a:chExt cx="11197369" cy="1824663"/>
            </a:xfrm>
          </p:grpSpPr>
          <p:sp>
            <p:nvSpPr>
              <p:cNvPr id="120" name="Google Shape;120;p37"/>
              <p:cNvSpPr/>
              <p:nvPr/>
            </p:nvSpPr>
            <p:spPr>
              <a:xfrm rot="5400000" flipH="1">
                <a:off x="13283007" y="429980"/>
                <a:ext cx="1619003" cy="9472600"/>
              </a:xfrm>
              <a:custGeom>
                <a:avLst/>
                <a:gdLst/>
                <a:ahLst/>
                <a:cxnLst/>
                <a:rect l="l" t="t" r="r" b="b"/>
                <a:pathLst>
                  <a:path w="2043357" h="8979362" extrusionOk="0">
                    <a:moveTo>
                      <a:pt x="2043357" y="773124"/>
                    </a:moveTo>
                    <a:cubicBezTo>
                      <a:pt x="2043357" y="8968240"/>
                      <a:pt x="2043357" y="8968240"/>
                      <a:pt x="2043357" y="8968240"/>
                    </a:cubicBezTo>
                    <a:lnTo>
                      <a:pt x="2042744" y="8979362"/>
                    </a:lnTo>
                    <a:lnTo>
                      <a:pt x="614" y="8979362"/>
                    </a:lnTo>
                    <a:lnTo>
                      <a:pt x="0" y="8968240"/>
                    </a:lnTo>
                    <a:cubicBezTo>
                      <a:pt x="0" y="773124"/>
                      <a:pt x="0" y="773124"/>
                      <a:pt x="0" y="773124"/>
                    </a:cubicBezTo>
                    <a:cubicBezTo>
                      <a:pt x="0" y="343611"/>
                      <a:pt x="184086" y="0"/>
                      <a:pt x="414194" y="0"/>
                    </a:cubicBezTo>
                    <a:cubicBezTo>
                      <a:pt x="1629163" y="0"/>
                      <a:pt x="1629163" y="0"/>
                      <a:pt x="1629163" y="0"/>
                    </a:cubicBezTo>
                    <a:cubicBezTo>
                      <a:pt x="1859271" y="0"/>
                      <a:pt x="2043357" y="343611"/>
                      <a:pt x="2043357" y="77312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00" tIns="22850" rIns="45700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21" name="Google Shape;121;p37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 rot="10800000" flipH="1">
                <a:off x="9632183" y="4347861"/>
                <a:ext cx="1167104" cy="164414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2" name="Google Shape;122;p37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 rot="10800000">
                <a:off x="16734357" y="4346737"/>
                <a:ext cx="1904480" cy="156728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23" name="Google Shape;123;p37"/>
              <p:cNvSpPr/>
              <p:nvPr/>
            </p:nvSpPr>
            <p:spPr>
              <a:xfrm rot="5400000" flipH="1">
                <a:off x="18291707" y="3819537"/>
                <a:ext cx="1824211" cy="2680048"/>
              </a:xfrm>
              <a:custGeom>
                <a:avLst/>
                <a:gdLst/>
                <a:ahLst/>
                <a:cxnLst/>
                <a:rect l="l" t="t" r="r" b="b"/>
                <a:pathLst>
                  <a:path w="222" h="256" extrusionOk="0">
                    <a:moveTo>
                      <a:pt x="177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10"/>
                      <a:pt x="9" y="223"/>
                      <a:pt x="23" y="228"/>
                    </a:cubicBezTo>
                    <a:cubicBezTo>
                      <a:pt x="100" y="253"/>
                      <a:pt x="100" y="253"/>
                      <a:pt x="100" y="253"/>
                    </a:cubicBezTo>
                    <a:cubicBezTo>
                      <a:pt x="107" y="256"/>
                      <a:pt x="115" y="256"/>
                      <a:pt x="122" y="253"/>
                    </a:cubicBezTo>
                    <a:cubicBezTo>
                      <a:pt x="198" y="228"/>
                      <a:pt x="198" y="228"/>
                      <a:pt x="198" y="228"/>
                    </a:cubicBezTo>
                    <a:cubicBezTo>
                      <a:pt x="213" y="223"/>
                      <a:pt x="222" y="210"/>
                      <a:pt x="222" y="195"/>
                    </a:cubicBezTo>
                    <a:cubicBezTo>
                      <a:pt x="222" y="45"/>
                      <a:pt x="222" y="45"/>
                      <a:pt x="222" y="45"/>
                    </a:cubicBezTo>
                    <a:cubicBezTo>
                      <a:pt x="222" y="20"/>
                      <a:pt x="202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00" tIns="22850" rIns="45700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24;p37"/>
              <p:cNvSpPr/>
              <p:nvPr/>
            </p:nvSpPr>
            <p:spPr>
              <a:xfrm rot="5400000" flipH="1">
                <a:off x="17303224" y="4808019"/>
                <a:ext cx="1824210" cy="703082"/>
              </a:xfrm>
              <a:custGeom>
                <a:avLst/>
                <a:gdLst/>
                <a:ahLst/>
                <a:cxnLst/>
                <a:rect l="l" t="t" r="r" b="b"/>
                <a:pathLst>
                  <a:path w="1824210" h="703082" extrusionOk="0">
                    <a:moveTo>
                      <a:pt x="1824210" y="72330"/>
                    </a:moveTo>
                    <a:lnTo>
                      <a:pt x="1824210" y="0"/>
                    </a:lnTo>
                    <a:cubicBezTo>
                      <a:pt x="1824210" y="157034"/>
                      <a:pt x="1750256" y="293130"/>
                      <a:pt x="1626998" y="345474"/>
                    </a:cubicBezTo>
                    <a:cubicBezTo>
                      <a:pt x="1626998" y="345474"/>
                      <a:pt x="1626998" y="345474"/>
                      <a:pt x="1002494" y="607198"/>
                    </a:cubicBezTo>
                    <a:cubicBezTo>
                      <a:pt x="944973" y="638604"/>
                      <a:pt x="879236" y="638604"/>
                      <a:pt x="821716" y="607198"/>
                    </a:cubicBezTo>
                    <a:cubicBezTo>
                      <a:pt x="821716" y="607198"/>
                      <a:pt x="821716" y="607198"/>
                      <a:pt x="188994" y="345474"/>
                    </a:cubicBezTo>
                    <a:cubicBezTo>
                      <a:pt x="73954" y="293130"/>
                      <a:pt x="0" y="157034"/>
                      <a:pt x="0" y="0"/>
                    </a:cubicBezTo>
                    <a:lnTo>
                      <a:pt x="0" y="24406"/>
                    </a:lnTo>
                    <a:cubicBezTo>
                      <a:pt x="0" y="72330"/>
                      <a:pt x="0" y="72330"/>
                      <a:pt x="0" y="72330"/>
                    </a:cubicBezTo>
                    <a:cubicBezTo>
                      <a:pt x="0" y="229364"/>
                      <a:pt x="73954" y="365460"/>
                      <a:pt x="188994" y="417804"/>
                    </a:cubicBezTo>
                    <a:cubicBezTo>
                      <a:pt x="821716" y="679528"/>
                      <a:pt x="821716" y="679528"/>
                      <a:pt x="821716" y="679528"/>
                    </a:cubicBezTo>
                    <a:cubicBezTo>
                      <a:pt x="879236" y="710934"/>
                      <a:pt x="944973" y="710934"/>
                      <a:pt x="1002494" y="679528"/>
                    </a:cubicBezTo>
                    <a:cubicBezTo>
                      <a:pt x="1626998" y="417804"/>
                      <a:pt x="1626998" y="417804"/>
                      <a:pt x="1626998" y="417804"/>
                    </a:cubicBezTo>
                    <a:cubicBezTo>
                      <a:pt x="1750256" y="365460"/>
                      <a:pt x="1824210" y="229364"/>
                      <a:pt x="1824210" y="72330"/>
                    </a:cubicBezTo>
                    <a:close/>
                  </a:path>
                </a:pathLst>
              </a:custGeom>
              <a:solidFill>
                <a:srgbClr val="F2A982"/>
              </a:solidFill>
              <a:ln>
                <a:noFill/>
              </a:ln>
            </p:spPr>
            <p:txBody>
              <a:bodyPr spcFirstLastPara="1" wrap="square" lIns="45700" tIns="22850" rIns="45700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37"/>
              <p:cNvSpPr/>
              <p:nvPr/>
            </p:nvSpPr>
            <p:spPr>
              <a:xfrm rot="5400000" flipH="1">
                <a:off x="18601039" y="4119580"/>
                <a:ext cx="1824210" cy="2080866"/>
              </a:xfrm>
              <a:custGeom>
                <a:avLst/>
                <a:gdLst/>
                <a:ahLst/>
                <a:cxnLst/>
                <a:rect l="l" t="t" r="r" b="b"/>
                <a:pathLst>
                  <a:path w="1824210" h="2080866" extrusionOk="0">
                    <a:moveTo>
                      <a:pt x="1824210" y="633042"/>
                    </a:moveTo>
                    <a:lnTo>
                      <a:pt x="1824210" y="602602"/>
                    </a:lnTo>
                    <a:cubicBezTo>
                      <a:pt x="1824210" y="471102"/>
                      <a:pt x="1824210" y="471102"/>
                      <a:pt x="1824210" y="471102"/>
                    </a:cubicBezTo>
                    <a:cubicBezTo>
                      <a:pt x="1824210" y="209378"/>
                      <a:pt x="1659867" y="0"/>
                      <a:pt x="1454438" y="0"/>
                    </a:cubicBezTo>
                    <a:cubicBezTo>
                      <a:pt x="369772" y="0"/>
                      <a:pt x="369772" y="0"/>
                      <a:pt x="369772" y="0"/>
                    </a:cubicBezTo>
                    <a:cubicBezTo>
                      <a:pt x="164343" y="0"/>
                      <a:pt x="0" y="209378"/>
                      <a:pt x="0" y="471102"/>
                    </a:cubicBezTo>
                    <a:cubicBezTo>
                      <a:pt x="0" y="2041442"/>
                      <a:pt x="0" y="2041442"/>
                      <a:pt x="0" y="2041442"/>
                    </a:cubicBezTo>
                    <a:lnTo>
                      <a:pt x="4664" y="2080866"/>
                    </a:lnTo>
                    <a:lnTo>
                      <a:pt x="4664" y="2066701"/>
                    </a:lnTo>
                    <a:cubicBezTo>
                      <a:pt x="4664" y="1870409"/>
                      <a:pt x="4664" y="1477824"/>
                      <a:pt x="4664" y="692654"/>
                    </a:cubicBezTo>
                    <a:cubicBezTo>
                      <a:pt x="4664" y="430930"/>
                      <a:pt x="169007" y="221552"/>
                      <a:pt x="374436" y="221552"/>
                    </a:cubicBezTo>
                    <a:cubicBezTo>
                      <a:pt x="374436" y="221552"/>
                      <a:pt x="374436" y="221552"/>
                      <a:pt x="1459102" y="221552"/>
                    </a:cubicBezTo>
                    <a:cubicBezTo>
                      <a:pt x="1638852" y="221552"/>
                      <a:pt x="1787146" y="381858"/>
                      <a:pt x="1821411" y="597268"/>
                    </a:cubicBezTo>
                    <a:close/>
                  </a:path>
                </a:pathLst>
              </a:custGeom>
              <a:solidFill>
                <a:srgbClr val="F2A982"/>
              </a:solidFill>
              <a:ln>
                <a:noFill/>
              </a:ln>
            </p:spPr>
            <p:txBody>
              <a:bodyPr spcFirstLastPara="1" wrap="square" lIns="45700" tIns="22850" rIns="45700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6" name="Google Shape;126;p37"/>
            <p:cNvSpPr txBox="1"/>
            <p:nvPr/>
          </p:nvSpPr>
          <p:spPr>
            <a:xfrm flipH="1">
              <a:off x="2745924" y="3672613"/>
              <a:ext cx="2218929" cy="14157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1</a:t>
              </a:r>
              <a:endParaRPr/>
            </a:p>
          </p:txBody>
        </p:sp>
      </p:grpSp>
      <p:grpSp>
        <p:nvGrpSpPr>
          <p:cNvPr id="127" name="Google Shape;127;p37"/>
          <p:cNvGrpSpPr/>
          <p:nvPr/>
        </p:nvGrpSpPr>
        <p:grpSpPr>
          <a:xfrm>
            <a:off x="3581400" y="3594926"/>
            <a:ext cx="7256824" cy="912332"/>
            <a:chOff x="4079880" y="3594926"/>
            <a:chExt cx="6758344" cy="912332"/>
          </a:xfrm>
        </p:grpSpPr>
        <p:sp>
          <p:nvSpPr>
            <p:cNvPr id="128" name="Google Shape;128;p37"/>
            <p:cNvSpPr/>
            <p:nvPr/>
          </p:nvSpPr>
          <p:spPr>
            <a:xfrm rot="-5400000">
              <a:off x="7575720" y="1196586"/>
              <a:ext cx="809502" cy="5715506"/>
            </a:xfrm>
            <a:custGeom>
              <a:avLst/>
              <a:gdLst/>
              <a:ahLst/>
              <a:cxnLst/>
              <a:rect l="l" t="t" r="r" b="b"/>
              <a:pathLst>
                <a:path w="2043357" h="8979362" extrusionOk="0">
                  <a:moveTo>
                    <a:pt x="2043357" y="773124"/>
                  </a:moveTo>
                  <a:cubicBezTo>
                    <a:pt x="2043357" y="8968240"/>
                    <a:pt x="2043357" y="8968240"/>
                    <a:pt x="2043357" y="8968240"/>
                  </a:cubicBezTo>
                  <a:lnTo>
                    <a:pt x="2042744" y="8979362"/>
                  </a:lnTo>
                  <a:lnTo>
                    <a:pt x="614" y="8979362"/>
                  </a:lnTo>
                  <a:lnTo>
                    <a:pt x="0" y="8968240"/>
                  </a:lnTo>
                  <a:cubicBezTo>
                    <a:pt x="0" y="773124"/>
                    <a:pt x="0" y="773124"/>
                    <a:pt x="0" y="773124"/>
                  </a:cubicBezTo>
                  <a:cubicBezTo>
                    <a:pt x="0" y="343611"/>
                    <a:pt x="184086" y="0"/>
                    <a:pt x="414194" y="0"/>
                  </a:cubicBezTo>
                  <a:cubicBezTo>
                    <a:pt x="1629163" y="0"/>
                    <a:pt x="1629163" y="0"/>
                    <a:pt x="1629163" y="0"/>
                  </a:cubicBezTo>
                  <a:cubicBezTo>
                    <a:pt x="1859271" y="0"/>
                    <a:pt x="2043357" y="343611"/>
                    <a:pt x="2043357" y="773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00" tIns="22850" rIns="45700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9" name="Google Shape;129;p3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0800000">
              <a:off x="9494573" y="3649724"/>
              <a:ext cx="1180262" cy="8237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3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0800000" flipH="1">
              <a:off x="5237579" y="3644567"/>
              <a:ext cx="1151496" cy="7836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1" name="Google Shape;131;p37"/>
            <p:cNvSpPr/>
            <p:nvPr/>
          </p:nvSpPr>
          <p:spPr>
            <a:xfrm rot="-5400000">
              <a:off x="4439928" y="3240767"/>
              <a:ext cx="912106" cy="1620424"/>
            </a:xfrm>
            <a:custGeom>
              <a:avLst/>
              <a:gdLst/>
              <a:ahLst/>
              <a:cxnLst/>
              <a:rect l="l" t="t" r="r" b="b"/>
              <a:pathLst>
                <a:path w="222" h="256" extrusionOk="0">
                  <a:moveTo>
                    <a:pt x="177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210"/>
                    <a:pt x="9" y="223"/>
                    <a:pt x="23" y="228"/>
                  </a:cubicBezTo>
                  <a:cubicBezTo>
                    <a:pt x="100" y="253"/>
                    <a:pt x="100" y="253"/>
                    <a:pt x="100" y="253"/>
                  </a:cubicBezTo>
                  <a:cubicBezTo>
                    <a:pt x="107" y="256"/>
                    <a:pt x="115" y="256"/>
                    <a:pt x="122" y="253"/>
                  </a:cubicBezTo>
                  <a:cubicBezTo>
                    <a:pt x="198" y="228"/>
                    <a:pt x="198" y="228"/>
                    <a:pt x="198" y="228"/>
                  </a:cubicBezTo>
                  <a:cubicBezTo>
                    <a:pt x="213" y="223"/>
                    <a:pt x="222" y="210"/>
                    <a:pt x="222" y="195"/>
                  </a:cubicBezTo>
                  <a:cubicBezTo>
                    <a:pt x="222" y="45"/>
                    <a:pt x="222" y="45"/>
                    <a:pt x="222" y="45"/>
                  </a:cubicBezTo>
                  <a:cubicBezTo>
                    <a:pt x="222" y="20"/>
                    <a:pt x="202" y="0"/>
                    <a:pt x="1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00" tIns="22850" rIns="45700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37"/>
            <p:cNvSpPr/>
            <p:nvPr/>
          </p:nvSpPr>
          <p:spPr>
            <a:xfrm rot="-5400000">
              <a:off x="5037590" y="3838428"/>
              <a:ext cx="912105" cy="425101"/>
            </a:xfrm>
            <a:custGeom>
              <a:avLst/>
              <a:gdLst/>
              <a:ahLst/>
              <a:cxnLst/>
              <a:rect l="l" t="t" r="r" b="b"/>
              <a:pathLst>
                <a:path w="1824210" h="703082" extrusionOk="0">
                  <a:moveTo>
                    <a:pt x="1824210" y="72330"/>
                  </a:moveTo>
                  <a:lnTo>
                    <a:pt x="1824210" y="0"/>
                  </a:lnTo>
                  <a:cubicBezTo>
                    <a:pt x="1824210" y="157034"/>
                    <a:pt x="1750256" y="293130"/>
                    <a:pt x="1626998" y="345474"/>
                  </a:cubicBezTo>
                  <a:cubicBezTo>
                    <a:pt x="1626998" y="345474"/>
                    <a:pt x="1626998" y="345474"/>
                    <a:pt x="1002494" y="607198"/>
                  </a:cubicBezTo>
                  <a:cubicBezTo>
                    <a:pt x="944973" y="638604"/>
                    <a:pt x="879236" y="638604"/>
                    <a:pt x="821716" y="607198"/>
                  </a:cubicBezTo>
                  <a:cubicBezTo>
                    <a:pt x="821716" y="607198"/>
                    <a:pt x="821716" y="607198"/>
                    <a:pt x="188994" y="345474"/>
                  </a:cubicBezTo>
                  <a:cubicBezTo>
                    <a:pt x="73954" y="293130"/>
                    <a:pt x="0" y="157034"/>
                    <a:pt x="0" y="0"/>
                  </a:cubicBezTo>
                  <a:lnTo>
                    <a:pt x="0" y="24406"/>
                  </a:lnTo>
                  <a:cubicBezTo>
                    <a:pt x="0" y="72330"/>
                    <a:pt x="0" y="72330"/>
                    <a:pt x="0" y="72330"/>
                  </a:cubicBezTo>
                  <a:cubicBezTo>
                    <a:pt x="0" y="229364"/>
                    <a:pt x="73954" y="365460"/>
                    <a:pt x="188994" y="417804"/>
                  </a:cubicBezTo>
                  <a:cubicBezTo>
                    <a:pt x="821716" y="679528"/>
                    <a:pt x="821716" y="679528"/>
                    <a:pt x="821716" y="679528"/>
                  </a:cubicBezTo>
                  <a:cubicBezTo>
                    <a:pt x="879236" y="710934"/>
                    <a:pt x="944973" y="710934"/>
                    <a:pt x="1002494" y="679528"/>
                  </a:cubicBezTo>
                  <a:cubicBezTo>
                    <a:pt x="1626998" y="417804"/>
                    <a:pt x="1626998" y="417804"/>
                    <a:pt x="1626998" y="417804"/>
                  </a:cubicBezTo>
                  <a:cubicBezTo>
                    <a:pt x="1750256" y="365460"/>
                    <a:pt x="1824210" y="229364"/>
                    <a:pt x="1824210" y="72330"/>
                  </a:cubicBezTo>
                  <a:close/>
                </a:path>
              </a:pathLst>
            </a:custGeom>
            <a:solidFill>
              <a:srgbClr val="43AFE2"/>
            </a:solidFill>
            <a:ln>
              <a:noFill/>
            </a:ln>
          </p:spPr>
          <p:txBody>
            <a:bodyPr spcFirstLastPara="1" wrap="square" lIns="45700" tIns="22850" rIns="45700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37"/>
            <p:cNvSpPr/>
            <p:nvPr/>
          </p:nvSpPr>
          <p:spPr>
            <a:xfrm rot="-5400000">
              <a:off x="4252899" y="3422134"/>
              <a:ext cx="912105" cy="1258143"/>
            </a:xfrm>
            <a:custGeom>
              <a:avLst/>
              <a:gdLst/>
              <a:ahLst/>
              <a:cxnLst/>
              <a:rect l="l" t="t" r="r" b="b"/>
              <a:pathLst>
                <a:path w="1824210" h="2080866" extrusionOk="0">
                  <a:moveTo>
                    <a:pt x="1824210" y="633042"/>
                  </a:moveTo>
                  <a:lnTo>
                    <a:pt x="1824210" y="602602"/>
                  </a:lnTo>
                  <a:cubicBezTo>
                    <a:pt x="1824210" y="471102"/>
                    <a:pt x="1824210" y="471102"/>
                    <a:pt x="1824210" y="471102"/>
                  </a:cubicBezTo>
                  <a:cubicBezTo>
                    <a:pt x="1824210" y="209378"/>
                    <a:pt x="1659867" y="0"/>
                    <a:pt x="1454438" y="0"/>
                  </a:cubicBezTo>
                  <a:cubicBezTo>
                    <a:pt x="369772" y="0"/>
                    <a:pt x="369772" y="0"/>
                    <a:pt x="369772" y="0"/>
                  </a:cubicBezTo>
                  <a:cubicBezTo>
                    <a:pt x="164343" y="0"/>
                    <a:pt x="0" y="209378"/>
                    <a:pt x="0" y="471102"/>
                  </a:cubicBezTo>
                  <a:cubicBezTo>
                    <a:pt x="0" y="2041442"/>
                    <a:pt x="0" y="2041442"/>
                    <a:pt x="0" y="2041442"/>
                  </a:cubicBezTo>
                  <a:lnTo>
                    <a:pt x="4664" y="2080866"/>
                  </a:lnTo>
                  <a:lnTo>
                    <a:pt x="4664" y="2066701"/>
                  </a:lnTo>
                  <a:cubicBezTo>
                    <a:pt x="4664" y="1870409"/>
                    <a:pt x="4664" y="1477824"/>
                    <a:pt x="4664" y="692654"/>
                  </a:cubicBezTo>
                  <a:cubicBezTo>
                    <a:pt x="4664" y="430930"/>
                    <a:pt x="169007" y="221552"/>
                    <a:pt x="374436" y="221552"/>
                  </a:cubicBezTo>
                  <a:cubicBezTo>
                    <a:pt x="374436" y="221552"/>
                    <a:pt x="374436" y="221552"/>
                    <a:pt x="1459102" y="221552"/>
                  </a:cubicBezTo>
                  <a:cubicBezTo>
                    <a:pt x="1638852" y="221552"/>
                    <a:pt x="1787146" y="381858"/>
                    <a:pt x="1821411" y="597268"/>
                  </a:cubicBezTo>
                  <a:close/>
                </a:path>
              </a:pathLst>
            </a:custGeom>
            <a:solidFill>
              <a:srgbClr val="43AFE2"/>
            </a:solidFill>
            <a:ln>
              <a:noFill/>
            </a:ln>
          </p:spPr>
          <p:txBody>
            <a:bodyPr spcFirstLastPara="1" wrap="square" lIns="45700" tIns="22850" rIns="45700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4" name="Google Shape;134;p37"/>
          <p:cNvGrpSpPr/>
          <p:nvPr/>
        </p:nvGrpSpPr>
        <p:grpSpPr>
          <a:xfrm>
            <a:off x="3535493" y="4853567"/>
            <a:ext cx="7324181" cy="912332"/>
            <a:chOff x="2032704" y="7370771"/>
            <a:chExt cx="15469371" cy="1824663"/>
          </a:xfrm>
        </p:grpSpPr>
        <p:grpSp>
          <p:nvGrpSpPr>
            <p:cNvPr id="135" name="Google Shape;135;p37"/>
            <p:cNvGrpSpPr/>
            <p:nvPr/>
          </p:nvGrpSpPr>
          <p:grpSpPr>
            <a:xfrm flipH="1">
              <a:off x="2032704" y="7370771"/>
              <a:ext cx="15469371" cy="1824663"/>
              <a:chOff x="9272078" y="4247455"/>
              <a:chExt cx="11281499" cy="1824663"/>
            </a:xfrm>
          </p:grpSpPr>
          <p:sp>
            <p:nvSpPr>
              <p:cNvPr id="136" name="Google Shape;136;p37"/>
              <p:cNvSpPr/>
              <p:nvPr/>
            </p:nvSpPr>
            <p:spPr>
              <a:xfrm rot="5400000" flipH="1">
                <a:off x="13352588" y="305180"/>
                <a:ext cx="1619003" cy="9780023"/>
              </a:xfrm>
              <a:custGeom>
                <a:avLst/>
                <a:gdLst/>
                <a:ahLst/>
                <a:cxnLst/>
                <a:rect l="l" t="t" r="r" b="b"/>
                <a:pathLst>
                  <a:path w="2043357" h="8979362" extrusionOk="0">
                    <a:moveTo>
                      <a:pt x="2043357" y="773124"/>
                    </a:moveTo>
                    <a:cubicBezTo>
                      <a:pt x="2043357" y="8968240"/>
                      <a:pt x="2043357" y="8968240"/>
                      <a:pt x="2043357" y="8968240"/>
                    </a:cubicBezTo>
                    <a:lnTo>
                      <a:pt x="2042744" y="8979362"/>
                    </a:lnTo>
                    <a:lnTo>
                      <a:pt x="614" y="8979362"/>
                    </a:lnTo>
                    <a:lnTo>
                      <a:pt x="0" y="8968240"/>
                    </a:lnTo>
                    <a:cubicBezTo>
                      <a:pt x="0" y="773124"/>
                      <a:pt x="0" y="773124"/>
                      <a:pt x="0" y="773124"/>
                    </a:cubicBezTo>
                    <a:cubicBezTo>
                      <a:pt x="0" y="343611"/>
                      <a:pt x="184086" y="0"/>
                      <a:pt x="414194" y="0"/>
                    </a:cubicBezTo>
                    <a:cubicBezTo>
                      <a:pt x="1629163" y="0"/>
                      <a:pt x="1629163" y="0"/>
                      <a:pt x="1629163" y="0"/>
                    </a:cubicBezTo>
                    <a:cubicBezTo>
                      <a:pt x="1859271" y="0"/>
                      <a:pt x="2043357" y="343611"/>
                      <a:pt x="2043357" y="77312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00" tIns="22850" rIns="45700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37" name="Google Shape;137;p37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rot="10800000" flipH="1">
                <a:off x="9577785" y="4411545"/>
                <a:ext cx="1952060" cy="156728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8" name="Google Shape;138;p37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rot="10800000">
                <a:off x="16734359" y="4346735"/>
                <a:ext cx="1836208" cy="162904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9" name="Google Shape;139;p37"/>
              <p:cNvSpPr/>
              <p:nvPr/>
            </p:nvSpPr>
            <p:spPr>
              <a:xfrm rot="5400000" flipH="1">
                <a:off x="18291707" y="3819537"/>
                <a:ext cx="1824211" cy="2680048"/>
              </a:xfrm>
              <a:custGeom>
                <a:avLst/>
                <a:gdLst/>
                <a:ahLst/>
                <a:cxnLst/>
                <a:rect l="l" t="t" r="r" b="b"/>
                <a:pathLst>
                  <a:path w="222" h="256" extrusionOk="0">
                    <a:moveTo>
                      <a:pt x="177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10"/>
                      <a:pt x="9" y="223"/>
                      <a:pt x="23" y="228"/>
                    </a:cubicBezTo>
                    <a:cubicBezTo>
                      <a:pt x="100" y="253"/>
                      <a:pt x="100" y="253"/>
                      <a:pt x="100" y="253"/>
                    </a:cubicBezTo>
                    <a:cubicBezTo>
                      <a:pt x="107" y="256"/>
                      <a:pt x="115" y="256"/>
                      <a:pt x="122" y="253"/>
                    </a:cubicBezTo>
                    <a:cubicBezTo>
                      <a:pt x="198" y="228"/>
                      <a:pt x="198" y="228"/>
                      <a:pt x="198" y="228"/>
                    </a:cubicBezTo>
                    <a:cubicBezTo>
                      <a:pt x="213" y="223"/>
                      <a:pt x="222" y="210"/>
                      <a:pt x="222" y="195"/>
                    </a:cubicBezTo>
                    <a:cubicBezTo>
                      <a:pt x="222" y="45"/>
                      <a:pt x="222" y="45"/>
                      <a:pt x="222" y="45"/>
                    </a:cubicBezTo>
                    <a:cubicBezTo>
                      <a:pt x="222" y="20"/>
                      <a:pt x="202" y="0"/>
                      <a:pt x="1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00" tIns="22850" rIns="45700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40;p37"/>
              <p:cNvSpPr/>
              <p:nvPr/>
            </p:nvSpPr>
            <p:spPr>
              <a:xfrm rot="5400000" flipH="1">
                <a:off x="17303224" y="4808019"/>
                <a:ext cx="1824210" cy="703082"/>
              </a:xfrm>
              <a:custGeom>
                <a:avLst/>
                <a:gdLst/>
                <a:ahLst/>
                <a:cxnLst/>
                <a:rect l="l" t="t" r="r" b="b"/>
                <a:pathLst>
                  <a:path w="1824210" h="703082" extrusionOk="0">
                    <a:moveTo>
                      <a:pt x="1824210" y="72330"/>
                    </a:moveTo>
                    <a:lnTo>
                      <a:pt x="1824210" y="0"/>
                    </a:lnTo>
                    <a:cubicBezTo>
                      <a:pt x="1824210" y="157034"/>
                      <a:pt x="1750256" y="293130"/>
                      <a:pt x="1626998" y="345474"/>
                    </a:cubicBezTo>
                    <a:cubicBezTo>
                      <a:pt x="1626998" y="345474"/>
                      <a:pt x="1626998" y="345474"/>
                      <a:pt x="1002494" y="607198"/>
                    </a:cubicBezTo>
                    <a:cubicBezTo>
                      <a:pt x="944973" y="638604"/>
                      <a:pt x="879236" y="638604"/>
                      <a:pt x="821716" y="607198"/>
                    </a:cubicBezTo>
                    <a:cubicBezTo>
                      <a:pt x="821716" y="607198"/>
                      <a:pt x="821716" y="607198"/>
                      <a:pt x="188994" y="345474"/>
                    </a:cubicBezTo>
                    <a:cubicBezTo>
                      <a:pt x="73954" y="293130"/>
                      <a:pt x="0" y="157034"/>
                      <a:pt x="0" y="0"/>
                    </a:cubicBezTo>
                    <a:lnTo>
                      <a:pt x="0" y="24406"/>
                    </a:lnTo>
                    <a:cubicBezTo>
                      <a:pt x="0" y="72330"/>
                      <a:pt x="0" y="72330"/>
                      <a:pt x="0" y="72330"/>
                    </a:cubicBezTo>
                    <a:cubicBezTo>
                      <a:pt x="0" y="229364"/>
                      <a:pt x="73954" y="365460"/>
                      <a:pt x="188994" y="417804"/>
                    </a:cubicBezTo>
                    <a:cubicBezTo>
                      <a:pt x="821716" y="679528"/>
                      <a:pt x="821716" y="679528"/>
                      <a:pt x="821716" y="679528"/>
                    </a:cubicBezTo>
                    <a:cubicBezTo>
                      <a:pt x="879236" y="710934"/>
                      <a:pt x="944973" y="710934"/>
                      <a:pt x="1002494" y="679528"/>
                    </a:cubicBezTo>
                    <a:cubicBezTo>
                      <a:pt x="1626998" y="417804"/>
                      <a:pt x="1626998" y="417804"/>
                      <a:pt x="1626998" y="417804"/>
                    </a:cubicBezTo>
                    <a:cubicBezTo>
                      <a:pt x="1750256" y="365460"/>
                      <a:pt x="1824210" y="229364"/>
                      <a:pt x="1824210" y="72330"/>
                    </a:cubicBezTo>
                    <a:close/>
                  </a:path>
                </a:pathLst>
              </a:custGeom>
              <a:solidFill>
                <a:srgbClr val="43D658"/>
              </a:solidFill>
              <a:ln>
                <a:noFill/>
              </a:ln>
            </p:spPr>
            <p:txBody>
              <a:bodyPr spcFirstLastPara="1" wrap="square" lIns="45700" tIns="22850" rIns="45700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41;p37"/>
              <p:cNvSpPr/>
              <p:nvPr/>
            </p:nvSpPr>
            <p:spPr>
              <a:xfrm rot="5400000" flipH="1">
                <a:off x="18601039" y="4119580"/>
                <a:ext cx="1824210" cy="2080866"/>
              </a:xfrm>
              <a:custGeom>
                <a:avLst/>
                <a:gdLst/>
                <a:ahLst/>
                <a:cxnLst/>
                <a:rect l="l" t="t" r="r" b="b"/>
                <a:pathLst>
                  <a:path w="1824210" h="2080866" extrusionOk="0">
                    <a:moveTo>
                      <a:pt x="1824210" y="633042"/>
                    </a:moveTo>
                    <a:lnTo>
                      <a:pt x="1824210" y="602602"/>
                    </a:lnTo>
                    <a:cubicBezTo>
                      <a:pt x="1824210" y="471102"/>
                      <a:pt x="1824210" y="471102"/>
                      <a:pt x="1824210" y="471102"/>
                    </a:cubicBezTo>
                    <a:cubicBezTo>
                      <a:pt x="1824210" y="209378"/>
                      <a:pt x="1659867" y="0"/>
                      <a:pt x="1454438" y="0"/>
                    </a:cubicBezTo>
                    <a:cubicBezTo>
                      <a:pt x="369772" y="0"/>
                      <a:pt x="369772" y="0"/>
                      <a:pt x="369772" y="0"/>
                    </a:cubicBezTo>
                    <a:cubicBezTo>
                      <a:pt x="164343" y="0"/>
                      <a:pt x="0" y="209378"/>
                      <a:pt x="0" y="471102"/>
                    </a:cubicBezTo>
                    <a:cubicBezTo>
                      <a:pt x="0" y="2041442"/>
                      <a:pt x="0" y="2041442"/>
                      <a:pt x="0" y="2041442"/>
                    </a:cubicBezTo>
                    <a:lnTo>
                      <a:pt x="4664" y="2080866"/>
                    </a:lnTo>
                    <a:lnTo>
                      <a:pt x="4664" y="2066701"/>
                    </a:lnTo>
                    <a:cubicBezTo>
                      <a:pt x="4664" y="1870409"/>
                      <a:pt x="4664" y="1477824"/>
                      <a:pt x="4664" y="692654"/>
                    </a:cubicBezTo>
                    <a:cubicBezTo>
                      <a:pt x="4664" y="430930"/>
                      <a:pt x="169007" y="221552"/>
                      <a:pt x="374436" y="221552"/>
                    </a:cubicBezTo>
                    <a:cubicBezTo>
                      <a:pt x="374436" y="221552"/>
                      <a:pt x="374436" y="221552"/>
                      <a:pt x="1459102" y="221552"/>
                    </a:cubicBezTo>
                    <a:cubicBezTo>
                      <a:pt x="1638852" y="221552"/>
                      <a:pt x="1787146" y="381858"/>
                      <a:pt x="1821411" y="597268"/>
                    </a:cubicBezTo>
                    <a:close/>
                  </a:path>
                </a:pathLst>
              </a:custGeom>
              <a:solidFill>
                <a:srgbClr val="43D658"/>
              </a:solidFill>
              <a:ln>
                <a:noFill/>
              </a:ln>
            </p:spPr>
            <p:txBody>
              <a:bodyPr spcFirstLastPara="1" wrap="square" lIns="45700" tIns="22850" rIns="45700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2" name="Google Shape;142;p37"/>
            <p:cNvSpPr txBox="1"/>
            <p:nvPr/>
          </p:nvSpPr>
          <p:spPr>
            <a:xfrm flipH="1">
              <a:off x="2743224" y="7625209"/>
              <a:ext cx="2339984" cy="7232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50" b="1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endParaRPr>
            </a:p>
          </p:txBody>
        </p:sp>
      </p:grpSp>
      <p:sp>
        <p:nvSpPr>
          <p:cNvPr id="143" name="Google Shape;143;p37"/>
          <p:cNvSpPr txBox="1"/>
          <p:nvPr/>
        </p:nvSpPr>
        <p:spPr>
          <a:xfrm flipH="1">
            <a:off x="3971721" y="3663749"/>
            <a:ext cx="105058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2</a:t>
            </a:r>
            <a:endParaRPr/>
          </a:p>
        </p:txBody>
      </p:sp>
      <p:sp>
        <p:nvSpPr>
          <p:cNvPr id="144" name="Google Shape;144;p37"/>
          <p:cNvSpPr txBox="1"/>
          <p:nvPr/>
        </p:nvSpPr>
        <p:spPr>
          <a:xfrm flipH="1">
            <a:off x="3956890" y="4951128"/>
            <a:ext cx="105058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3</a:t>
            </a:r>
            <a:endParaRPr/>
          </a:p>
        </p:txBody>
      </p:sp>
      <p:sp>
        <p:nvSpPr>
          <p:cNvPr id="145" name="Google Shape;145;p37"/>
          <p:cNvSpPr txBox="1">
            <a:spLocks noGrp="1"/>
          </p:cNvSpPr>
          <p:nvPr>
            <p:ph type="body" idx="1"/>
          </p:nvPr>
        </p:nvSpPr>
        <p:spPr>
          <a:xfrm>
            <a:off x="5686691" y="2610142"/>
            <a:ext cx="4605803" cy="44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37"/>
          <p:cNvSpPr txBox="1">
            <a:spLocks noGrp="1"/>
          </p:cNvSpPr>
          <p:nvPr>
            <p:ph type="body" idx="2"/>
          </p:nvPr>
        </p:nvSpPr>
        <p:spPr>
          <a:xfrm>
            <a:off x="5686691" y="3842239"/>
            <a:ext cx="4605803" cy="44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37"/>
          <p:cNvSpPr txBox="1">
            <a:spLocks noGrp="1"/>
          </p:cNvSpPr>
          <p:nvPr>
            <p:ph type="body" idx="3"/>
          </p:nvPr>
        </p:nvSpPr>
        <p:spPr>
          <a:xfrm>
            <a:off x="5686513" y="5085585"/>
            <a:ext cx="4605803" cy="44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48" name="Google Shape;148;p3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63373" y="637732"/>
            <a:ext cx="5184421" cy="1108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p10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1" name="Google Shape;1061;p10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62" name="Google Shape;1062;p10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63" name="Google Shape;1063;p10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4" name="Google Shape;1064;p10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5" name="Google Shape;1065;p10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p10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8" name="Google Shape;1068;p10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9" name="Google Shape;1069;p10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0" name="Google Shape;1070;p10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1" name="Google Shape;1071;p10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p10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4" name="Google Shape;1074;p10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5" name="Google Shape;1075;p10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6" name="Google Shape;1076;p10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7" name="Google Shape;1077;p10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8_Custom Layout">
  <p:cSld name="38_Custom Layou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2_Custom Layout">
  <p:cSld name="32_Custom Layou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7" name="Google Shape;157;p39"/>
          <p:cNvSpPr txBox="1">
            <a:spLocks noGrp="1"/>
          </p:cNvSpPr>
          <p:nvPr>
            <p:ph type="body" idx="1"/>
          </p:nvPr>
        </p:nvSpPr>
        <p:spPr>
          <a:xfrm>
            <a:off x="588601" y="696448"/>
            <a:ext cx="5668507" cy="1058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0742A"/>
              </a:buClr>
              <a:buSzPts val="3600"/>
              <a:buNone/>
              <a:defRPr sz="3600" b="1">
                <a:solidFill>
                  <a:srgbClr val="D0742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8" name="Google Shape;158;p39"/>
          <p:cNvSpPr txBox="1">
            <a:spLocks noGrp="1"/>
          </p:cNvSpPr>
          <p:nvPr>
            <p:ph type="body" idx="2"/>
          </p:nvPr>
        </p:nvSpPr>
        <p:spPr>
          <a:xfrm>
            <a:off x="325388" y="2214714"/>
            <a:ext cx="7538452" cy="3825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59" name="Google Shape;159;p39" descr="A cartoon of a child writing on a notebook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613900" y="0"/>
            <a:ext cx="2425510" cy="2418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image" Target="../media/image1.jp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4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" name="Google Shape;15;p30" descr="A blue and white logo&#10;&#10;Description automatically generated"/>
          <p:cNvPicPr preferRelativeResize="0"/>
          <p:nvPr/>
        </p:nvPicPr>
        <p:blipFill rotWithShape="1">
          <a:blip r:embed="rId65">
            <a:alphaModFix/>
          </a:blip>
          <a:srcRect/>
          <a:stretch/>
        </p:blipFill>
        <p:spPr>
          <a:xfrm>
            <a:off x="38637" y="43332"/>
            <a:ext cx="389988" cy="389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30" descr="A blue and black text&#10;&#10;Description automatically generated"/>
          <p:cNvPicPr preferRelativeResize="0"/>
          <p:nvPr/>
        </p:nvPicPr>
        <p:blipFill rotWithShape="1">
          <a:blip r:embed="rId66">
            <a:alphaModFix/>
          </a:blip>
          <a:srcRect/>
          <a:stretch/>
        </p:blipFill>
        <p:spPr>
          <a:xfrm>
            <a:off x="423863" y="92129"/>
            <a:ext cx="1247775" cy="31476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2" r:id="rId53"/>
    <p:sldLayoutId id="2147483703" r:id="rId54"/>
    <p:sldLayoutId id="2147483704" r:id="rId55"/>
    <p:sldLayoutId id="2147483705" r:id="rId56"/>
    <p:sldLayoutId id="2147483706" r:id="rId57"/>
    <p:sldLayoutId id="2147483707" r:id="rId58"/>
    <p:sldLayoutId id="2147483708" r:id="rId59"/>
    <p:sldLayoutId id="2147483709" r:id="rId60"/>
    <p:sldLayoutId id="2147483710" r:id="rId61"/>
    <p:sldLayoutId id="2147483711" r:id="rId6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p9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11" name="Google Shape;1011;p9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2" name="Google Shape;1012;p9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3" name="Google Shape;1013;p9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4" name="Google Shape;1014;p9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p1"/>
          <p:cNvSpPr txBox="1">
            <a:spLocks noGrp="1"/>
          </p:cNvSpPr>
          <p:nvPr>
            <p:ph type="body" idx="1"/>
          </p:nvPr>
        </p:nvSpPr>
        <p:spPr>
          <a:xfrm>
            <a:off x="5259431" y="787458"/>
            <a:ext cx="2095500" cy="962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</a:pPr>
            <a:r>
              <a:rPr lang="en-US"/>
              <a:t>Bài 1.</a:t>
            </a:r>
            <a:endParaRPr/>
          </a:p>
        </p:txBody>
      </p:sp>
      <p:sp>
        <p:nvSpPr>
          <p:cNvPr id="1083" name="Google Shape;1083;p1"/>
          <p:cNvSpPr txBox="1">
            <a:spLocks noGrp="1"/>
          </p:cNvSpPr>
          <p:nvPr>
            <p:ph type="body" idx="2"/>
          </p:nvPr>
        </p:nvSpPr>
        <p:spPr>
          <a:xfrm>
            <a:off x="2561681" y="1665029"/>
            <a:ext cx="7338886" cy="962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/>
              <a:t>Điện thoại thông minh</a:t>
            </a:r>
            <a:endParaRPr/>
          </a:p>
        </p:txBody>
      </p:sp>
      <p:sp>
        <p:nvSpPr>
          <p:cNvPr id="1085" name="Google Shape;1085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09/09/2024</a:t>
            </a:r>
            <a:endParaRPr/>
          </a:p>
        </p:txBody>
      </p:sp>
      <p:sp>
        <p:nvSpPr>
          <p:cNvPr id="1086" name="Google Shape;1086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Hành trang công dân số lớp 2</a:t>
            </a:r>
            <a:endParaRPr/>
          </a:p>
        </p:txBody>
      </p:sp>
      <p:sp>
        <p:nvSpPr>
          <p:cNvPr id="1087" name="Google Shape;1087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9" name="Google Shape;1179;p10"/>
          <p:cNvGrpSpPr/>
          <p:nvPr/>
        </p:nvGrpSpPr>
        <p:grpSpPr>
          <a:xfrm>
            <a:off x="0" y="586367"/>
            <a:ext cx="6749532" cy="1002535"/>
            <a:chOff x="1484008" y="564710"/>
            <a:chExt cx="6283691" cy="1002535"/>
          </a:xfrm>
        </p:grpSpPr>
        <p:sp>
          <p:nvSpPr>
            <p:cNvPr id="1180" name="Google Shape;1180;p10"/>
            <p:cNvSpPr/>
            <p:nvPr/>
          </p:nvSpPr>
          <p:spPr>
            <a:xfrm>
              <a:off x="1498295" y="1322523"/>
              <a:ext cx="2895600" cy="244722"/>
            </a:xfrm>
            <a:prstGeom prst="parallelogram">
              <a:avLst>
                <a:gd name="adj" fmla="val 56138"/>
              </a:avLst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10"/>
            <p:cNvSpPr/>
            <p:nvPr/>
          </p:nvSpPr>
          <p:spPr>
            <a:xfrm>
              <a:off x="1484008" y="568221"/>
              <a:ext cx="517035" cy="613423"/>
            </a:xfrm>
            <a:prstGeom prst="parallelogram">
              <a:avLst>
                <a:gd name="adj" fmla="val 84162"/>
              </a:avLst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10"/>
            <p:cNvSpPr/>
            <p:nvPr/>
          </p:nvSpPr>
          <p:spPr>
            <a:xfrm>
              <a:off x="1912081" y="564710"/>
              <a:ext cx="3359063" cy="51312"/>
            </a:xfrm>
            <a:prstGeom prst="parallelogram">
              <a:avLst>
                <a:gd name="adj" fmla="val 25000"/>
              </a:avLst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10"/>
            <p:cNvSpPr/>
            <p:nvPr/>
          </p:nvSpPr>
          <p:spPr>
            <a:xfrm>
              <a:off x="1682444" y="741779"/>
              <a:ext cx="6085255" cy="548481"/>
            </a:xfrm>
            <a:prstGeom prst="parallelogram">
              <a:avLst>
                <a:gd name="adj" fmla="val 67555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10"/>
            <p:cNvSpPr/>
            <p:nvPr/>
          </p:nvSpPr>
          <p:spPr>
            <a:xfrm>
              <a:off x="1682443" y="1238822"/>
              <a:ext cx="5744211" cy="45719"/>
            </a:xfrm>
            <a:prstGeom prst="parallelogram">
              <a:avLst>
                <a:gd name="adj" fmla="val 56138"/>
              </a:avLst>
            </a:prstGeom>
            <a:solidFill>
              <a:srgbClr val="18488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85" name="Google Shape;118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09/09/2024</a:t>
            </a:r>
            <a:endParaRPr/>
          </a:p>
        </p:txBody>
      </p:sp>
      <p:sp>
        <p:nvSpPr>
          <p:cNvPr id="1186" name="Google Shape;1186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1187" name="Google Shape;1187;p10"/>
          <p:cNvSpPr txBox="1">
            <a:spLocks noGrp="1"/>
          </p:cNvSpPr>
          <p:nvPr>
            <p:ph type="body" idx="4294967295"/>
          </p:nvPr>
        </p:nvSpPr>
        <p:spPr>
          <a:xfrm>
            <a:off x="365029" y="776766"/>
            <a:ext cx="6597650" cy="1058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8488A"/>
              </a:buClr>
              <a:buSzPts val="3200"/>
              <a:buNone/>
            </a:pPr>
            <a:r>
              <a:rPr lang="en-US" sz="3200" b="1">
                <a:solidFill>
                  <a:srgbClr val="18488A"/>
                </a:solidFill>
              </a:rPr>
              <a:t>1. Tìm hiểu điện thoại thông minh</a:t>
            </a:r>
            <a:endParaRPr sz="3200" b="1">
              <a:solidFill>
                <a:srgbClr val="18488A"/>
              </a:solidFill>
            </a:endParaRPr>
          </a:p>
        </p:txBody>
      </p:sp>
      <p:pic>
        <p:nvPicPr>
          <p:cNvPr id="1188" name="Google Shape;1188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36247" y="1505433"/>
            <a:ext cx="7367517" cy="499169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</p:pic>
      <p:sp>
        <p:nvSpPr>
          <p:cNvPr id="1189" name="Google Shape;118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Hành trang công dân số lớp 2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4" name="Google Shape;1194;p11"/>
          <p:cNvGrpSpPr/>
          <p:nvPr/>
        </p:nvGrpSpPr>
        <p:grpSpPr>
          <a:xfrm>
            <a:off x="0" y="586367"/>
            <a:ext cx="7378700" cy="1002535"/>
            <a:chOff x="1484008" y="564710"/>
            <a:chExt cx="6283691" cy="1002535"/>
          </a:xfrm>
        </p:grpSpPr>
        <p:sp>
          <p:nvSpPr>
            <p:cNvPr id="1195" name="Google Shape;1195;p11"/>
            <p:cNvSpPr/>
            <p:nvPr/>
          </p:nvSpPr>
          <p:spPr>
            <a:xfrm>
              <a:off x="1498295" y="1322523"/>
              <a:ext cx="2895600" cy="244722"/>
            </a:xfrm>
            <a:prstGeom prst="parallelogram">
              <a:avLst>
                <a:gd name="adj" fmla="val 56138"/>
              </a:avLst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11"/>
            <p:cNvSpPr/>
            <p:nvPr/>
          </p:nvSpPr>
          <p:spPr>
            <a:xfrm>
              <a:off x="1484008" y="568221"/>
              <a:ext cx="517035" cy="613423"/>
            </a:xfrm>
            <a:prstGeom prst="parallelogram">
              <a:avLst>
                <a:gd name="adj" fmla="val 84162"/>
              </a:avLst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11"/>
            <p:cNvSpPr/>
            <p:nvPr/>
          </p:nvSpPr>
          <p:spPr>
            <a:xfrm>
              <a:off x="1912081" y="564710"/>
              <a:ext cx="3359063" cy="51312"/>
            </a:xfrm>
            <a:prstGeom prst="parallelogram">
              <a:avLst>
                <a:gd name="adj" fmla="val 25000"/>
              </a:avLst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11"/>
            <p:cNvSpPr/>
            <p:nvPr/>
          </p:nvSpPr>
          <p:spPr>
            <a:xfrm>
              <a:off x="1682444" y="741779"/>
              <a:ext cx="6085255" cy="548481"/>
            </a:xfrm>
            <a:prstGeom prst="parallelogram">
              <a:avLst>
                <a:gd name="adj" fmla="val 67555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11"/>
            <p:cNvSpPr/>
            <p:nvPr/>
          </p:nvSpPr>
          <p:spPr>
            <a:xfrm>
              <a:off x="1682443" y="1238822"/>
              <a:ext cx="5744211" cy="45719"/>
            </a:xfrm>
            <a:prstGeom prst="parallelogram">
              <a:avLst>
                <a:gd name="adj" fmla="val 56138"/>
              </a:avLst>
            </a:prstGeom>
            <a:solidFill>
              <a:srgbClr val="18488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00" name="Google Shape;1200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09/09/2024</a:t>
            </a:r>
            <a:endParaRPr/>
          </a:p>
        </p:txBody>
      </p:sp>
      <p:sp>
        <p:nvSpPr>
          <p:cNvPr id="1201" name="Google Shape;1201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sp>
        <p:nvSpPr>
          <p:cNvPr id="1202" name="Google Shape;1202;p11"/>
          <p:cNvSpPr txBox="1">
            <a:spLocks noGrp="1"/>
          </p:cNvSpPr>
          <p:nvPr>
            <p:ph type="body" idx="1"/>
          </p:nvPr>
        </p:nvSpPr>
        <p:spPr>
          <a:xfrm>
            <a:off x="283808" y="473043"/>
            <a:ext cx="6891699" cy="1058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8488A"/>
              </a:buClr>
              <a:buSzPts val="3200"/>
              <a:buNone/>
            </a:pPr>
            <a:r>
              <a:rPr lang="en-US" sz="3200" b="1">
                <a:solidFill>
                  <a:srgbClr val="18488A"/>
                </a:solidFill>
              </a:rPr>
              <a:t>1. Tìm hiểu điện thoại thông minh</a:t>
            </a:r>
            <a:endParaRPr sz="3200" b="1">
              <a:solidFill>
                <a:srgbClr val="18488A"/>
              </a:solidFill>
            </a:endParaRPr>
          </a:p>
        </p:txBody>
      </p:sp>
      <p:grpSp>
        <p:nvGrpSpPr>
          <p:cNvPr id="1203" name="Google Shape;1203;p11"/>
          <p:cNvGrpSpPr/>
          <p:nvPr/>
        </p:nvGrpSpPr>
        <p:grpSpPr>
          <a:xfrm>
            <a:off x="1139309" y="2703529"/>
            <a:ext cx="9184668" cy="2915039"/>
            <a:chOff x="1121" y="455076"/>
            <a:chExt cx="9184668" cy="2915039"/>
          </a:xfrm>
        </p:grpSpPr>
        <p:sp>
          <p:nvSpPr>
            <p:cNvPr id="1204" name="Google Shape;1204;p11"/>
            <p:cNvSpPr/>
            <p:nvPr/>
          </p:nvSpPr>
          <p:spPr>
            <a:xfrm>
              <a:off x="1121" y="455076"/>
              <a:ext cx="3936286" cy="2499542"/>
            </a:xfrm>
            <a:prstGeom prst="roundRect">
              <a:avLst>
                <a:gd name="adj" fmla="val 10000"/>
              </a:avLst>
            </a:prstGeom>
            <a:solidFill>
              <a:srgbClr val="FF8000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11"/>
            <p:cNvSpPr/>
            <p:nvPr/>
          </p:nvSpPr>
          <p:spPr>
            <a:xfrm>
              <a:off x="438486" y="870573"/>
              <a:ext cx="3936286" cy="2499542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9050" cap="flat" cmpd="sng">
              <a:solidFill>
                <a:srgbClr val="12608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11"/>
            <p:cNvSpPr txBox="1"/>
            <p:nvPr/>
          </p:nvSpPr>
          <p:spPr>
            <a:xfrm>
              <a:off x="511695" y="943782"/>
              <a:ext cx="3789868" cy="23531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0950" tIns="140950" rIns="140950" bIns="14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7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Kể tên những bộ phận của điện thoại thông minh mà em biết?</a:t>
              </a:r>
              <a:endParaRPr/>
            </a:p>
          </p:txBody>
        </p:sp>
        <p:sp>
          <p:nvSpPr>
            <p:cNvPr id="1207" name="Google Shape;1207;p11"/>
            <p:cNvSpPr/>
            <p:nvPr/>
          </p:nvSpPr>
          <p:spPr>
            <a:xfrm>
              <a:off x="4812138" y="455076"/>
              <a:ext cx="3936286" cy="2499542"/>
            </a:xfrm>
            <a:prstGeom prst="roundRect">
              <a:avLst>
                <a:gd name="adj" fmla="val 10000"/>
              </a:avLst>
            </a:prstGeom>
            <a:solidFill>
              <a:srgbClr val="008000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11"/>
            <p:cNvSpPr/>
            <p:nvPr/>
          </p:nvSpPr>
          <p:spPr>
            <a:xfrm>
              <a:off x="5249503" y="870573"/>
              <a:ext cx="3936286" cy="2499542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9050" cap="flat" cmpd="sng">
              <a:solidFill>
                <a:srgbClr val="12608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11"/>
            <p:cNvSpPr txBox="1"/>
            <p:nvPr/>
          </p:nvSpPr>
          <p:spPr>
            <a:xfrm>
              <a:off x="5322712" y="943782"/>
              <a:ext cx="3789868" cy="23531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0950" tIns="140950" rIns="140950" bIns="14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7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Theo em, điện thoại thông minh được sử dụng để làm việc gì? </a:t>
              </a:r>
              <a:endParaRPr/>
            </a:p>
          </p:txBody>
        </p:sp>
      </p:grpSp>
      <p:sp>
        <p:nvSpPr>
          <p:cNvPr id="1210" name="Google Shape;1210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Hành trang công dân số lớp 2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09/09/2024</a:t>
            </a:r>
            <a:endParaRPr/>
          </a:p>
        </p:txBody>
      </p:sp>
      <p:sp>
        <p:nvSpPr>
          <p:cNvPr id="1216" name="Google Shape;1216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sp>
        <p:nvSpPr>
          <p:cNvPr id="1217" name="Google Shape;1217;p12"/>
          <p:cNvSpPr txBox="1">
            <a:spLocks noGrp="1"/>
          </p:cNvSpPr>
          <p:nvPr>
            <p:ph type="body" idx="1"/>
          </p:nvPr>
        </p:nvSpPr>
        <p:spPr>
          <a:xfrm>
            <a:off x="3538145" y="933415"/>
            <a:ext cx="5198544" cy="1058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8488A"/>
              </a:buClr>
              <a:buSzPts val="4400"/>
              <a:buNone/>
            </a:pPr>
            <a:r>
              <a:rPr lang="en-US" sz="4400" b="1">
                <a:solidFill>
                  <a:srgbClr val="18488A"/>
                </a:solidFill>
              </a:rPr>
              <a:t>Em đã biết</a:t>
            </a:r>
            <a:endParaRPr sz="4400" b="1">
              <a:solidFill>
                <a:srgbClr val="18488A"/>
              </a:solidFill>
            </a:endParaRPr>
          </a:p>
        </p:txBody>
      </p:sp>
      <p:sp>
        <p:nvSpPr>
          <p:cNvPr id="1218" name="Google Shape;1218;p12"/>
          <p:cNvSpPr txBox="1">
            <a:spLocks noGrp="1"/>
          </p:cNvSpPr>
          <p:nvPr>
            <p:ph type="body" idx="2"/>
          </p:nvPr>
        </p:nvSpPr>
        <p:spPr>
          <a:xfrm>
            <a:off x="660400" y="2622597"/>
            <a:ext cx="11080496" cy="2723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06400" lvl="0" indent="-4064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❑"/>
            </a:pPr>
            <a:r>
              <a:rPr lang="en-US" sz="3200"/>
              <a:t>Các bộ phận của điện thoại thông minh: màn hình cảm ứng, loa trong, nút nguồn, micro, loa ngoài…</a:t>
            </a:r>
            <a:endParaRPr/>
          </a:p>
          <a:p>
            <a:pPr marL="406400" lvl="0" indent="-406400" algn="l" rtl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❑"/>
            </a:pPr>
            <a:r>
              <a:rPr lang="en-US" sz="3200"/>
              <a:t>Chức năng của điện thoại thông minh: gọi điện thoại, nghe điện thoại, xem tin tức, tham gia các mạng xã hội…</a:t>
            </a:r>
            <a:endParaRPr sz="4400"/>
          </a:p>
        </p:txBody>
      </p:sp>
      <p:sp>
        <p:nvSpPr>
          <p:cNvPr id="1219" name="Google Shape;121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Hành trang công dân số lớp 2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4" name="Google Shape;1224;p13"/>
          <p:cNvGrpSpPr/>
          <p:nvPr/>
        </p:nvGrpSpPr>
        <p:grpSpPr>
          <a:xfrm>
            <a:off x="1" y="583765"/>
            <a:ext cx="5810249" cy="1058863"/>
            <a:chOff x="1484008" y="564710"/>
            <a:chExt cx="6283691" cy="1002535"/>
          </a:xfrm>
        </p:grpSpPr>
        <p:sp>
          <p:nvSpPr>
            <p:cNvPr id="1225" name="Google Shape;1225;p13"/>
            <p:cNvSpPr/>
            <p:nvPr/>
          </p:nvSpPr>
          <p:spPr>
            <a:xfrm>
              <a:off x="1498295" y="1322523"/>
              <a:ext cx="2895600" cy="244722"/>
            </a:xfrm>
            <a:prstGeom prst="parallelogram">
              <a:avLst>
                <a:gd name="adj" fmla="val 56138"/>
              </a:avLst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13"/>
            <p:cNvSpPr/>
            <p:nvPr/>
          </p:nvSpPr>
          <p:spPr>
            <a:xfrm>
              <a:off x="1484008" y="568221"/>
              <a:ext cx="517035" cy="613423"/>
            </a:xfrm>
            <a:prstGeom prst="parallelogram">
              <a:avLst>
                <a:gd name="adj" fmla="val 84162"/>
              </a:avLst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13"/>
            <p:cNvSpPr/>
            <p:nvPr/>
          </p:nvSpPr>
          <p:spPr>
            <a:xfrm>
              <a:off x="1912081" y="564710"/>
              <a:ext cx="3359063" cy="51312"/>
            </a:xfrm>
            <a:prstGeom prst="parallelogram">
              <a:avLst>
                <a:gd name="adj" fmla="val 25000"/>
              </a:avLst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13"/>
            <p:cNvSpPr/>
            <p:nvPr/>
          </p:nvSpPr>
          <p:spPr>
            <a:xfrm>
              <a:off x="1682444" y="741779"/>
              <a:ext cx="6085255" cy="548481"/>
            </a:xfrm>
            <a:prstGeom prst="parallelogram">
              <a:avLst>
                <a:gd name="adj" fmla="val 67555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13"/>
            <p:cNvSpPr/>
            <p:nvPr/>
          </p:nvSpPr>
          <p:spPr>
            <a:xfrm>
              <a:off x="1682443" y="1238822"/>
              <a:ext cx="5744211" cy="45719"/>
            </a:xfrm>
            <a:prstGeom prst="parallelogram">
              <a:avLst>
                <a:gd name="adj" fmla="val 56138"/>
              </a:avLst>
            </a:prstGeom>
            <a:solidFill>
              <a:srgbClr val="F398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30" name="Google Shape;1230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09/09/2024</a:t>
            </a:r>
            <a:endParaRPr/>
          </a:p>
        </p:txBody>
      </p:sp>
      <p:sp>
        <p:nvSpPr>
          <p:cNvPr id="1231" name="Google Shape;1231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sp>
        <p:nvSpPr>
          <p:cNvPr id="1232" name="Google Shape;1232;p13"/>
          <p:cNvSpPr txBox="1">
            <a:spLocks noGrp="1"/>
          </p:cNvSpPr>
          <p:nvPr>
            <p:ph type="body" idx="4294967295"/>
          </p:nvPr>
        </p:nvSpPr>
        <p:spPr>
          <a:xfrm>
            <a:off x="469794" y="721917"/>
            <a:ext cx="5601457" cy="1058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8488A"/>
              </a:buClr>
              <a:buSzPct val="100000"/>
              <a:buNone/>
            </a:pPr>
            <a:r>
              <a:rPr lang="en-US" sz="4000" b="1">
                <a:solidFill>
                  <a:srgbClr val="18488A"/>
                </a:solidFill>
              </a:rPr>
              <a:t>2. Nhận cuộc gọi đến</a:t>
            </a:r>
            <a:endParaRPr sz="4000" b="1">
              <a:solidFill>
                <a:srgbClr val="18488A"/>
              </a:solidFill>
            </a:endParaRPr>
          </a:p>
        </p:txBody>
      </p:sp>
      <p:sp>
        <p:nvSpPr>
          <p:cNvPr id="1233" name="Google Shape;1233;p13"/>
          <p:cNvSpPr txBox="1"/>
          <p:nvPr/>
        </p:nvSpPr>
        <p:spPr>
          <a:xfrm>
            <a:off x="478080" y="2851708"/>
            <a:ext cx="4800600" cy="2433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8488A"/>
              </a:buClr>
              <a:buSzPts val="2800"/>
              <a:buFont typeface="Arial"/>
              <a:buNone/>
            </a:pPr>
            <a:r>
              <a:rPr lang="en-US" sz="2800" i="1">
                <a:solidFill>
                  <a:srgbClr val="18488A"/>
                </a:solidFill>
                <a:latin typeface="Arial"/>
                <a:ea typeface="Arial"/>
                <a:cs typeface="Arial"/>
                <a:sym typeface="Arial"/>
              </a:rPr>
              <a:t>Em hãy quan sát hình và nêu các bước nhận cuộc gọi đến.</a:t>
            </a:r>
            <a:endParaRPr sz="2800" i="1">
              <a:solidFill>
                <a:srgbClr val="18488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34" name="Google Shape;123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50702" y="1533391"/>
            <a:ext cx="5719795" cy="413150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</p:pic>
      <p:sp>
        <p:nvSpPr>
          <p:cNvPr id="1235" name="Google Shape;1235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Hành trang công dân số lớp 2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09/09/2024</a:t>
            </a:r>
            <a:endParaRPr/>
          </a:p>
        </p:txBody>
      </p:sp>
      <p:sp>
        <p:nvSpPr>
          <p:cNvPr id="1241" name="Google Shape;1241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sp>
        <p:nvSpPr>
          <p:cNvPr id="1242" name="Google Shape;1242;p14"/>
          <p:cNvSpPr txBox="1">
            <a:spLocks noGrp="1"/>
          </p:cNvSpPr>
          <p:nvPr>
            <p:ph type="body" idx="2"/>
          </p:nvPr>
        </p:nvSpPr>
        <p:spPr>
          <a:xfrm>
            <a:off x="4869085" y="1941783"/>
            <a:ext cx="6865715" cy="3414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8488A"/>
              </a:buClr>
              <a:buSzPts val="3600"/>
              <a:buNone/>
            </a:pPr>
            <a:r>
              <a:rPr lang="en-US" sz="3600" i="1">
                <a:solidFill>
                  <a:srgbClr val="18488A"/>
                </a:solidFill>
              </a:rPr>
              <a:t>Em hãy nêu thao tác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8488A"/>
              </a:buClr>
              <a:buSzPts val="3600"/>
              <a:buNone/>
            </a:pPr>
            <a:r>
              <a:rPr lang="en-US" sz="3600" i="1">
                <a:solidFill>
                  <a:srgbClr val="18488A"/>
                </a:solidFill>
              </a:rPr>
              <a:t>từ chối cuộc gọi đến.</a:t>
            </a:r>
            <a:endParaRPr sz="3600" i="1">
              <a:solidFill>
                <a:srgbClr val="18488A"/>
              </a:solidFill>
            </a:endParaRPr>
          </a:p>
        </p:txBody>
      </p:sp>
      <p:grpSp>
        <p:nvGrpSpPr>
          <p:cNvPr id="1243" name="Google Shape;1243;p14"/>
          <p:cNvGrpSpPr/>
          <p:nvPr/>
        </p:nvGrpSpPr>
        <p:grpSpPr>
          <a:xfrm>
            <a:off x="1" y="583765"/>
            <a:ext cx="5810249" cy="1058863"/>
            <a:chOff x="1484008" y="564710"/>
            <a:chExt cx="6283691" cy="1002535"/>
          </a:xfrm>
        </p:grpSpPr>
        <p:sp>
          <p:nvSpPr>
            <p:cNvPr id="1244" name="Google Shape;1244;p14"/>
            <p:cNvSpPr/>
            <p:nvPr/>
          </p:nvSpPr>
          <p:spPr>
            <a:xfrm>
              <a:off x="1498295" y="1322523"/>
              <a:ext cx="2895600" cy="244722"/>
            </a:xfrm>
            <a:prstGeom prst="parallelogram">
              <a:avLst>
                <a:gd name="adj" fmla="val 56138"/>
              </a:avLst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14"/>
            <p:cNvSpPr/>
            <p:nvPr/>
          </p:nvSpPr>
          <p:spPr>
            <a:xfrm>
              <a:off x="1484008" y="568221"/>
              <a:ext cx="517035" cy="613423"/>
            </a:xfrm>
            <a:prstGeom prst="parallelogram">
              <a:avLst>
                <a:gd name="adj" fmla="val 84162"/>
              </a:avLst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14"/>
            <p:cNvSpPr/>
            <p:nvPr/>
          </p:nvSpPr>
          <p:spPr>
            <a:xfrm>
              <a:off x="1912081" y="564710"/>
              <a:ext cx="3359063" cy="51312"/>
            </a:xfrm>
            <a:prstGeom prst="parallelogram">
              <a:avLst>
                <a:gd name="adj" fmla="val 25000"/>
              </a:avLst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14"/>
            <p:cNvSpPr/>
            <p:nvPr/>
          </p:nvSpPr>
          <p:spPr>
            <a:xfrm>
              <a:off x="1682444" y="741779"/>
              <a:ext cx="6085255" cy="548481"/>
            </a:xfrm>
            <a:prstGeom prst="parallelogram">
              <a:avLst>
                <a:gd name="adj" fmla="val 67555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14"/>
            <p:cNvSpPr/>
            <p:nvPr/>
          </p:nvSpPr>
          <p:spPr>
            <a:xfrm>
              <a:off x="1682443" y="1238822"/>
              <a:ext cx="5744211" cy="45719"/>
            </a:xfrm>
            <a:prstGeom prst="parallelogram">
              <a:avLst>
                <a:gd name="adj" fmla="val 56138"/>
              </a:avLst>
            </a:prstGeom>
            <a:solidFill>
              <a:srgbClr val="F398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49" name="Google Shape;1249;p14"/>
          <p:cNvSpPr txBox="1"/>
          <p:nvPr/>
        </p:nvSpPr>
        <p:spPr>
          <a:xfrm>
            <a:off x="469794" y="721917"/>
            <a:ext cx="5601457" cy="1058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8488A"/>
              </a:buClr>
              <a:buSzPct val="100000"/>
              <a:buFont typeface="Arial"/>
              <a:buNone/>
            </a:pPr>
            <a:r>
              <a:rPr lang="en-US" sz="4000" b="1">
                <a:solidFill>
                  <a:srgbClr val="18488A"/>
                </a:solidFill>
                <a:latin typeface="Arial"/>
                <a:ea typeface="Arial"/>
                <a:cs typeface="Arial"/>
                <a:sym typeface="Arial"/>
              </a:rPr>
              <a:t>2. Nhận cuộc gọi đến</a:t>
            </a:r>
            <a:endParaRPr sz="4000" b="1">
              <a:solidFill>
                <a:srgbClr val="18488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0" name="Google Shape;1250;p14"/>
          <p:cNvSpPr/>
          <p:nvPr/>
        </p:nvSpPr>
        <p:spPr>
          <a:xfrm>
            <a:off x="4984272" y="2282863"/>
            <a:ext cx="6576586" cy="2593937"/>
          </a:xfrm>
          <a:prstGeom prst="parallelogram">
            <a:avLst>
              <a:gd name="adj" fmla="val 25000"/>
            </a:avLst>
          </a:prstGeom>
          <a:noFill/>
          <a:ln w="57150" cap="flat" cmpd="sng">
            <a:solidFill>
              <a:srgbClr val="F398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51" name="Google Shape;1251;p14"/>
          <p:cNvGrpSpPr/>
          <p:nvPr/>
        </p:nvGrpSpPr>
        <p:grpSpPr>
          <a:xfrm>
            <a:off x="9224086" y="1577901"/>
            <a:ext cx="2569925" cy="1010656"/>
            <a:chOff x="3343986" y="114116"/>
            <a:chExt cx="2569925" cy="1010656"/>
          </a:xfrm>
        </p:grpSpPr>
        <p:sp>
          <p:nvSpPr>
            <p:cNvPr id="1252" name="Google Shape;1252;p14"/>
            <p:cNvSpPr/>
            <p:nvPr/>
          </p:nvSpPr>
          <p:spPr>
            <a:xfrm>
              <a:off x="3343986" y="114116"/>
              <a:ext cx="2569925" cy="1010656"/>
            </a:xfrm>
            <a:custGeom>
              <a:avLst/>
              <a:gdLst/>
              <a:ahLst/>
              <a:cxnLst/>
              <a:rect l="l" t="t" r="r" b="b"/>
              <a:pathLst>
                <a:path w="7315200" h="3401568" extrusionOk="0">
                  <a:moveTo>
                    <a:pt x="0" y="0"/>
                  </a:moveTo>
                  <a:lnTo>
                    <a:pt x="7315200" y="0"/>
                  </a:lnTo>
                  <a:lnTo>
                    <a:pt x="7315200" y="3401568"/>
                  </a:lnTo>
                  <a:lnTo>
                    <a:pt x="0" y="34015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 w="9525" cap="flat" cmpd="sng">
              <a:solidFill>
                <a:srgbClr val="1F5C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3" name="Google Shape;1253;p14"/>
            <p:cNvSpPr txBox="1"/>
            <p:nvPr/>
          </p:nvSpPr>
          <p:spPr>
            <a:xfrm>
              <a:off x="3701087" y="358095"/>
              <a:ext cx="2010942" cy="3621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2800"/>
                <a:buFont typeface="Arial"/>
                <a:buNone/>
              </a:pPr>
              <a:r>
                <a:rPr lang="en-US" sz="2800" b="1" i="0" u="none" strike="noStrike" cap="none">
                  <a:solidFill>
                    <a:srgbClr val="002060"/>
                  </a:solidFill>
                  <a:latin typeface="Roboto"/>
                  <a:ea typeface="Roboto"/>
                  <a:cs typeface="Roboto"/>
                  <a:sym typeface="Roboto"/>
                </a:rPr>
                <a:t>Nhiệm vụ</a:t>
              </a:r>
              <a:endParaRPr sz="2800" b="1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254" name="Google Shape;1254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Hành trang công dân số lớp 2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Google Shape;1259;p15"/>
          <p:cNvSpPr txBox="1">
            <a:spLocks noGrp="1"/>
          </p:cNvSpPr>
          <p:nvPr>
            <p:ph type="title"/>
          </p:nvPr>
        </p:nvSpPr>
        <p:spPr>
          <a:xfrm>
            <a:off x="838200" y="57984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8488A"/>
              </a:buClr>
              <a:buSzPts val="4400"/>
              <a:buFont typeface="Arial"/>
              <a:buNone/>
            </a:pPr>
            <a:r>
              <a:rPr lang="en-US" sz="4400" b="1">
                <a:solidFill>
                  <a:srgbClr val="18488A"/>
                </a:solidFill>
              </a:rPr>
              <a:t>Các bước nhận cuộc gọi đến</a:t>
            </a:r>
            <a:endParaRPr/>
          </a:p>
        </p:txBody>
      </p:sp>
      <p:sp>
        <p:nvSpPr>
          <p:cNvPr id="1260" name="Google Shape;126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09/09/2024</a:t>
            </a:r>
            <a:endParaRPr/>
          </a:p>
        </p:txBody>
      </p:sp>
      <p:sp>
        <p:nvSpPr>
          <p:cNvPr id="1261" name="Google Shape;1261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sp>
        <p:nvSpPr>
          <p:cNvPr id="1262" name="Google Shape;1262;p15"/>
          <p:cNvSpPr txBox="1">
            <a:spLocks noGrp="1"/>
          </p:cNvSpPr>
          <p:nvPr>
            <p:ph type="body" idx="1"/>
          </p:nvPr>
        </p:nvSpPr>
        <p:spPr>
          <a:xfrm>
            <a:off x="881613" y="3787568"/>
            <a:ext cx="2082999" cy="1998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800"/>
              <a:t>Dùng ngón tay nhấn vào nút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800"/>
              <a:t>     .</a:t>
            </a:r>
            <a:endParaRPr/>
          </a:p>
        </p:txBody>
      </p:sp>
      <p:sp>
        <p:nvSpPr>
          <p:cNvPr id="1263" name="Google Shape;1263;p15"/>
          <p:cNvSpPr txBox="1">
            <a:spLocks noGrp="1"/>
          </p:cNvSpPr>
          <p:nvPr>
            <p:ph type="body" idx="2"/>
          </p:nvPr>
        </p:nvSpPr>
        <p:spPr>
          <a:xfrm>
            <a:off x="859077" y="3069829"/>
            <a:ext cx="2082999" cy="433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</a:pPr>
            <a:endParaRPr/>
          </a:p>
        </p:txBody>
      </p:sp>
      <p:sp>
        <p:nvSpPr>
          <p:cNvPr id="1264" name="Google Shape;1264;p15"/>
          <p:cNvSpPr txBox="1">
            <a:spLocks noGrp="1"/>
          </p:cNvSpPr>
          <p:nvPr>
            <p:ph type="body" idx="3"/>
          </p:nvPr>
        </p:nvSpPr>
        <p:spPr>
          <a:xfrm>
            <a:off x="3526054" y="3849560"/>
            <a:ext cx="2082999" cy="1998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800"/>
              <a:t>Cầm điện thoại và áp vào tai để nói chuyện.</a:t>
            </a:r>
            <a:endParaRPr/>
          </a:p>
        </p:txBody>
      </p:sp>
      <p:sp>
        <p:nvSpPr>
          <p:cNvPr id="1265" name="Google Shape;1265;p15"/>
          <p:cNvSpPr txBox="1">
            <a:spLocks noGrp="1"/>
          </p:cNvSpPr>
          <p:nvPr>
            <p:ph type="body" idx="4"/>
          </p:nvPr>
        </p:nvSpPr>
        <p:spPr>
          <a:xfrm>
            <a:off x="3526054" y="3110938"/>
            <a:ext cx="2082999" cy="433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</a:pPr>
            <a:endParaRPr/>
          </a:p>
        </p:txBody>
      </p:sp>
      <p:sp>
        <p:nvSpPr>
          <p:cNvPr id="1266" name="Google Shape;1266;p15"/>
          <p:cNvSpPr txBox="1">
            <a:spLocks noGrp="1"/>
          </p:cNvSpPr>
          <p:nvPr>
            <p:ph type="body" idx="5"/>
          </p:nvPr>
        </p:nvSpPr>
        <p:spPr>
          <a:xfrm>
            <a:off x="6135801" y="3735913"/>
            <a:ext cx="2244439" cy="2449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800"/>
              <a:t>Khi nói chuyện xong, dùng ngón tay nhấn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800"/>
              <a:t>vào nút    để kết thúc cuộc gọi. </a:t>
            </a:r>
            <a:endParaRPr/>
          </a:p>
        </p:txBody>
      </p:sp>
      <p:sp>
        <p:nvSpPr>
          <p:cNvPr id="1267" name="Google Shape;1267;p15"/>
          <p:cNvSpPr txBox="1">
            <a:spLocks noGrp="1"/>
          </p:cNvSpPr>
          <p:nvPr>
            <p:ph type="body" idx="6"/>
          </p:nvPr>
        </p:nvSpPr>
        <p:spPr>
          <a:xfrm>
            <a:off x="6217729" y="3110938"/>
            <a:ext cx="2082999" cy="433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</a:pPr>
            <a:endParaRPr/>
          </a:p>
        </p:txBody>
      </p:sp>
      <p:sp>
        <p:nvSpPr>
          <p:cNvPr id="1268" name="Google Shape;1268;p15"/>
          <p:cNvSpPr txBox="1">
            <a:spLocks noGrp="1"/>
          </p:cNvSpPr>
          <p:nvPr>
            <p:ph type="body" idx="7"/>
          </p:nvPr>
        </p:nvSpPr>
        <p:spPr>
          <a:xfrm>
            <a:off x="8942146" y="3972350"/>
            <a:ext cx="2082999" cy="1998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800"/>
              <a:t>Nhấn vào nút nguồn để tắt </a:t>
            </a:r>
            <a:br>
              <a:rPr lang="en-US" sz="2800"/>
            </a:br>
            <a:r>
              <a:rPr lang="en-US" sz="2800"/>
              <a:t>màn hình. </a:t>
            </a:r>
            <a:endParaRPr/>
          </a:p>
        </p:txBody>
      </p:sp>
      <p:sp>
        <p:nvSpPr>
          <p:cNvPr id="1269" name="Google Shape;1269;p15"/>
          <p:cNvSpPr txBox="1">
            <a:spLocks noGrp="1"/>
          </p:cNvSpPr>
          <p:nvPr>
            <p:ph type="body" idx="8"/>
          </p:nvPr>
        </p:nvSpPr>
        <p:spPr>
          <a:xfrm>
            <a:off x="8942146" y="3125023"/>
            <a:ext cx="2082999" cy="433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</a:pPr>
            <a:endParaRPr/>
          </a:p>
        </p:txBody>
      </p:sp>
      <p:pic>
        <p:nvPicPr>
          <p:cNvPr id="1270" name="Google Shape;1270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36912" y="5106357"/>
            <a:ext cx="346999" cy="339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1" name="Google Shape;1271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31143" y="5058939"/>
            <a:ext cx="255962" cy="255962"/>
          </a:xfrm>
          <a:prstGeom prst="rect">
            <a:avLst/>
          </a:prstGeom>
          <a:noFill/>
          <a:ln>
            <a:noFill/>
          </a:ln>
        </p:spPr>
      </p:pic>
      <p:sp>
        <p:nvSpPr>
          <p:cNvPr id="1272" name="Google Shape;1272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Hành trang công dân số lớp 2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7" name="Google Shape;1277;p16"/>
          <p:cNvGrpSpPr/>
          <p:nvPr/>
        </p:nvGrpSpPr>
        <p:grpSpPr>
          <a:xfrm>
            <a:off x="0" y="520265"/>
            <a:ext cx="4114800" cy="1002535"/>
            <a:chOff x="1484008" y="564710"/>
            <a:chExt cx="6283691" cy="1002535"/>
          </a:xfrm>
        </p:grpSpPr>
        <p:sp>
          <p:nvSpPr>
            <p:cNvPr id="1278" name="Google Shape;1278;p16"/>
            <p:cNvSpPr/>
            <p:nvPr/>
          </p:nvSpPr>
          <p:spPr>
            <a:xfrm>
              <a:off x="1498295" y="1322523"/>
              <a:ext cx="2895600" cy="244722"/>
            </a:xfrm>
            <a:prstGeom prst="parallelogram">
              <a:avLst>
                <a:gd name="adj" fmla="val 56138"/>
              </a:avLst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16"/>
            <p:cNvSpPr/>
            <p:nvPr/>
          </p:nvSpPr>
          <p:spPr>
            <a:xfrm>
              <a:off x="1484008" y="568221"/>
              <a:ext cx="517035" cy="613423"/>
            </a:xfrm>
            <a:prstGeom prst="parallelogram">
              <a:avLst>
                <a:gd name="adj" fmla="val 84162"/>
              </a:avLst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16"/>
            <p:cNvSpPr/>
            <p:nvPr/>
          </p:nvSpPr>
          <p:spPr>
            <a:xfrm>
              <a:off x="1912081" y="564710"/>
              <a:ext cx="3359063" cy="51312"/>
            </a:xfrm>
            <a:prstGeom prst="parallelogram">
              <a:avLst>
                <a:gd name="adj" fmla="val 25000"/>
              </a:avLst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16"/>
            <p:cNvSpPr/>
            <p:nvPr/>
          </p:nvSpPr>
          <p:spPr>
            <a:xfrm>
              <a:off x="1682444" y="741779"/>
              <a:ext cx="6085255" cy="548481"/>
            </a:xfrm>
            <a:prstGeom prst="parallelogram">
              <a:avLst>
                <a:gd name="adj" fmla="val 67555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16"/>
            <p:cNvSpPr/>
            <p:nvPr/>
          </p:nvSpPr>
          <p:spPr>
            <a:xfrm>
              <a:off x="1682443" y="1238822"/>
              <a:ext cx="5744211" cy="45719"/>
            </a:xfrm>
            <a:prstGeom prst="parallelogram">
              <a:avLst>
                <a:gd name="adj" fmla="val 56138"/>
              </a:avLst>
            </a:prstGeom>
            <a:solidFill>
              <a:srgbClr val="18488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83" name="Google Shape;128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09/09/2024</a:t>
            </a:r>
            <a:endParaRPr/>
          </a:p>
        </p:txBody>
      </p:sp>
      <p:sp>
        <p:nvSpPr>
          <p:cNvPr id="1284" name="Google Shape;128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sp>
        <p:nvSpPr>
          <p:cNvPr id="1285" name="Google Shape;1285;p16"/>
          <p:cNvSpPr txBox="1">
            <a:spLocks noGrp="1"/>
          </p:cNvSpPr>
          <p:nvPr>
            <p:ph type="body" idx="1"/>
          </p:nvPr>
        </p:nvSpPr>
        <p:spPr>
          <a:xfrm>
            <a:off x="-324214" y="442219"/>
            <a:ext cx="4911632" cy="1058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5C99"/>
              </a:buClr>
              <a:buSzPts val="3200"/>
              <a:buNone/>
            </a:pPr>
            <a:r>
              <a:rPr lang="en-US" sz="3200"/>
              <a:t>3. Gọi điện thoại</a:t>
            </a:r>
            <a:endParaRPr sz="3200"/>
          </a:p>
        </p:txBody>
      </p:sp>
      <p:sp>
        <p:nvSpPr>
          <p:cNvPr id="1286" name="Google Shape;1286;p16"/>
          <p:cNvSpPr/>
          <p:nvPr/>
        </p:nvSpPr>
        <p:spPr>
          <a:xfrm>
            <a:off x="4984272" y="2282863"/>
            <a:ext cx="6576586" cy="2593937"/>
          </a:xfrm>
          <a:prstGeom prst="parallelogram">
            <a:avLst>
              <a:gd name="adj" fmla="val 25000"/>
            </a:avLst>
          </a:prstGeom>
          <a:noFill/>
          <a:ln w="57150" cap="flat" cmpd="sng">
            <a:solidFill>
              <a:srgbClr val="F398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87" name="Google Shape;1287;p16"/>
          <p:cNvGrpSpPr/>
          <p:nvPr/>
        </p:nvGrpSpPr>
        <p:grpSpPr>
          <a:xfrm>
            <a:off x="9224086" y="1577901"/>
            <a:ext cx="2569925" cy="1010656"/>
            <a:chOff x="3343986" y="114116"/>
            <a:chExt cx="2569925" cy="1010656"/>
          </a:xfrm>
        </p:grpSpPr>
        <p:sp>
          <p:nvSpPr>
            <p:cNvPr id="1288" name="Google Shape;1288;p16"/>
            <p:cNvSpPr/>
            <p:nvPr/>
          </p:nvSpPr>
          <p:spPr>
            <a:xfrm>
              <a:off x="3343986" y="114116"/>
              <a:ext cx="2569925" cy="1010656"/>
            </a:xfrm>
            <a:custGeom>
              <a:avLst/>
              <a:gdLst/>
              <a:ahLst/>
              <a:cxnLst/>
              <a:rect l="l" t="t" r="r" b="b"/>
              <a:pathLst>
                <a:path w="7315200" h="3401568" extrusionOk="0">
                  <a:moveTo>
                    <a:pt x="0" y="0"/>
                  </a:moveTo>
                  <a:lnTo>
                    <a:pt x="7315200" y="0"/>
                  </a:lnTo>
                  <a:lnTo>
                    <a:pt x="7315200" y="3401568"/>
                  </a:lnTo>
                  <a:lnTo>
                    <a:pt x="0" y="34015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 w="9525" cap="flat" cmpd="sng">
              <a:solidFill>
                <a:srgbClr val="1F5C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9" name="Google Shape;1289;p16"/>
            <p:cNvSpPr txBox="1"/>
            <p:nvPr/>
          </p:nvSpPr>
          <p:spPr>
            <a:xfrm>
              <a:off x="3701087" y="358095"/>
              <a:ext cx="2010942" cy="3621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2800"/>
                <a:buFont typeface="Arial"/>
                <a:buNone/>
              </a:pPr>
              <a:r>
                <a:rPr lang="en-US" sz="2800" b="1" i="0" u="none" strike="noStrike" cap="none">
                  <a:solidFill>
                    <a:srgbClr val="002060"/>
                  </a:solidFill>
                  <a:latin typeface="Roboto"/>
                  <a:ea typeface="Roboto"/>
                  <a:cs typeface="Roboto"/>
                  <a:sym typeface="Roboto"/>
                </a:rPr>
                <a:t>Nhiệm vụ 1 </a:t>
              </a:r>
              <a:endParaRPr sz="2800" b="1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290" name="Google Shape;1290;p16"/>
          <p:cNvSpPr txBox="1"/>
          <p:nvPr/>
        </p:nvSpPr>
        <p:spPr>
          <a:xfrm>
            <a:off x="5560668" y="2734585"/>
            <a:ext cx="5423794" cy="1996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98463" marR="0" lvl="0" indent="-398463" algn="just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❑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 hãy quan sát thao tác gọi điện thoại sử dụng danh sách cuộc gọi gần đây. </a:t>
            </a:r>
            <a:endParaRPr/>
          </a:p>
          <a:p>
            <a:pPr marL="398463" marR="0" lvl="0" indent="-398463" algn="just" rtl="0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❑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Nhắc lại các bước.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1" name="Google Shape;1291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Hành trang công dân số lớp 2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" name="Google Shape;129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09/09/2024</a:t>
            </a:r>
            <a:endParaRPr/>
          </a:p>
        </p:txBody>
      </p:sp>
      <p:sp>
        <p:nvSpPr>
          <p:cNvPr id="1297" name="Google Shape;1297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pic>
        <p:nvPicPr>
          <p:cNvPr id="1298" name="Google Shape;1298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86121" y="2105966"/>
            <a:ext cx="5833920" cy="3075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9" name="Google Shape;1299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079" y="2080267"/>
            <a:ext cx="6156178" cy="2978440"/>
          </a:xfrm>
          <a:prstGeom prst="rect">
            <a:avLst/>
          </a:prstGeom>
          <a:noFill/>
          <a:ln>
            <a:noFill/>
          </a:ln>
        </p:spPr>
      </p:pic>
      <p:sp>
        <p:nvSpPr>
          <p:cNvPr id="1300" name="Google Shape;1300;p17"/>
          <p:cNvSpPr txBox="1"/>
          <p:nvPr/>
        </p:nvSpPr>
        <p:spPr>
          <a:xfrm>
            <a:off x="472693" y="1561807"/>
            <a:ext cx="612813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a) Sử dụng danh sách cuộc gọi gần đây</a:t>
            </a:r>
            <a:endParaRPr/>
          </a:p>
        </p:txBody>
      </p:sp>
      <p:grpSp>
        <p:nvGrpSpPr>
          <p:cNvPr id="1301" name="Google Shape;1301;p17"/>
          <p:cNvGrpSpPr/>
          <p:nvPr/>
        </p:nvGrpSpPr>
        <p:grpSpPr>
          <a:xfrm>
            <a:off x="0" y="520265"/>
            <a:ext cx="4114800" cy="1002535"/>
            <a:chOff x="1484008" y="564710"/>
            <a:chExt cx="6283691" cy="1002535"/>
          </a:xfrm>
        </p:grpSpPr>
        <p:sp>
          <p:nvSpPr>
            <p:cNvPr id="1302" name="Google Shape;1302;p17"/>
            <p:cNvSpPr/>
            <p:nvPr/>
          </p:nvSpPr>
          <p:spPr>
            <a:xfrm>
              <a:off x="1498295" y="1322523"/>
              <a:ext cx="2895600" cy="244722"/>
            </a:xfrm>
            <a:prstGeom prst="parallelogram">
              <a:avLst>
                <a:gd name="adj" fmla="val 56138"/>
              </a:avLst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17"/>
            <p:cNvSpPr/>
            <p:nvPr/>
          </p:nvSpPr>
          <p:spPr>
            <a:xfrm>
              <a:off x="1484008" y="568221"/>
              <a:ext cx="517035" cy="613423"/>
            </a:xfrm>
            <a:prstGeom prst="parallelogram">
              <a:avLst>
                <a:gd name="adj" fmla="val 84162"/>
              </a:avLst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17"/>
            <p:cNvSpPr/>
            <p:nvPr/>
          </p:nvSpPr>
          <p:spPr>
            <a:xfrm>
              <a:off x="1912081" y="564710"/>
              <a:ext cx="3359063" cy="51312"/>
            </a:xfrm>
            <a:prstGeom prst="parallelogram">
              <a:avLst>
                <a:gd name="adj" fmla="val 25000"/>
              </a:avLst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17"/>
            <p:cNvSpPr/>
            <p:nvPr/>
          </p:nvSpPr>
          <p:spPr>
            <a:xfrm>
              <a:off x="1682444" y="741779"/>
              <a:ext cx="6085255" cy="548481"/>
            </a:xfrm>
            <a:prstGeom prst="parallelogram">
              <a:avLst>
                <a:gd name="adj" fmla="val 67555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17"/>
            <p:cNvSpPr/>
            <p:nvPr/>
          </p:nvSpPr>
          <p:spPr>
            <a:xfrm>
              <a:off x="1682443" y="1238822"/>
              <a:ext cx="5744211" cy="45719"/>
            </a:xfrm>
            <a:prstGeom prst="parallelogram">
              <a:avLst>
                <a:gd name="adj" fmla="val 56138"/>
              </a:avLst>
            </a:prstGeom>
            <a:solidFill>
              <a:srgbClr val="18488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07" name="Google Shape;1307;p17"/>
          <p:cNvSpPr txBox="1"/>
          <p:nvPr/>
        </p:nvSpPr>
        <p:spPr>
          <a:xfrm>
            <a:off x="-324214" y="442219"/>
            <a:ext cx="4911632" cy="1058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5C99"/>
              </a:buClr>
              <a:buSzPts val="3200"/>
              <a:buFont typeface="Arial"/>
              <a:buNone/>
            </a:pPr>
            <a:r>
              <a:rPr lang="en-US" sz="3200" b="1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rPr>
              <a:t>3. Gọi điện thoại</a:t>
            </a:r>
            <a:endParaRPr sz="3200" b="1">
              <a:solidFill>
                <a:srgbClr val="1F5C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8" name="Google Shape;130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Hành trang công dân số lớp 2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3" name="Google Shape;1313;p18"/>
          <p:cNvGrpSpPr/>
          <p:nvPr/>
        </p:nvGrpSpPr>
        <p:grpSpPr>
          <a:xfrm>
            <a:off x="0" y="520265"/>
            <a:ext cx="4114800" cy="1002535"/>
            <a:chOff x="1484008" y="564710"/>
            <a:chExt cx="6283691" cy="1002535"/>
          </a:xfrm>
        </p:grpSpPr>
        <p:sp>
          <p:nvSpPr>
            <p:cNvPr id="1314" name="Google Shape;1314;p18"/>
            <p:cNvSpPr/>
            <p:nvPr/>
          </p:nvSpPr>
          <p:spPr>
            <a:xfrm>
              <a:off x="1498295" y="1322523"/>
              <a:ext cx="2895600" cy="244722"/>
            </a:xfrm>
            <a:prstGeom prst="parallelogram">
              <a:avLst>
                <a:gd name="adj" fmla="val 56138"/>
              </a:avLst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18"/>
            <p:cNvSpPr/>
            <p:nvPr/>
          </p:nvSpPr>
          <p:spPr>
            <a:xfrm>
              <a:off x="1484008" y="568221"/>
              <a:ext cx="517035" cy="613423"/>
            </a:xfrm>
            <a:prstGeom prst="parallelogram">
              <a:avLst>
                <a:gd name="adj" fmla="val 84162"/>
              </a:avLst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18"/>
            <p:cNvSpPr/>
            <p:nvPr/>
          </p:nvSpPr>
          <p:spPr>
            <a:xfrm>
              <a:off x="1912081" y="564710"/>
              <a:ext cx="3359063" cy="51312"/>
            </a:xfrm>
            <a:prstGeom prst="parallelogram">
              <a:avLst>
                <a:gd name="adj" fmla="val 25000"/>
              </a:avLst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18"/>
            <p:cNvSpPr/>
            <p:nvPr/>
          </p:nvSpPr>
          <p:spPr>
            <a:xfrm>
              <a:off x="1682444" y="741779"/>
              <a:ext cx="6085255" cy="548481"/>
            </a:xfrm>
            <a:prstGeom prst="parallelogram">
              <a:avLst>
                <a:gd name="adj" fmla="val 67555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18"/>
            <p:cNvSpPr/>
            <p:nvPr/>
          </p:nvSpPr>
          <p:spPr>
            <a:xfrm>
              <a:off x="1682443" y="1238822"/>
              <a:ext cx="5744211" cy="45719"/>
            </a:xfrm>
            <a:prstGeom prst="parallelogram">
              <a:avLst>
                <a:gd name="adj" fmla="val 56138"/>
              </a:avLst>
            </a:prstGeom>
            <a:solidFill>
              <a:srgbClr val="18488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19" name="Google Shape;131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09/09/2024</a:t>
            </a:r>
            <a:endParaRPr/>
          </a:p>
        </p:txBody>
      </p:sp>
      <p:sp>
        <p:nvSpPr>
          <p:cNvPr id="1320" name="Google Shape;1320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sp>
        <p:nvSpPr>
          <p:cNvPr id="1321" name="Google Shape;1321;p18"/>
          <p:cNvSpPr txBox="1">
            <a:spLocks noGrp="1"/>
          </p:cNvSpPr>
          <p:nvPr>
            <p:ph type="body" idx="1"/>
          </p:nvPr>
        </p:nvSpPr>
        <p:spPr>
          <a:xfrm>
            <a:off x="-324214" y="442219"/>
            <a:ext cx="4911632" cy="1058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5C99"/>
              </a:buClr>
              <a:buSzPts val="3200"/>
              <a:buNone/>
            </a:pPr>
            <a:r>
              <a:rPr lang="en-US" sz="3200" b="1">
                <a:solidFill>
                  <a:srgbClr val="1F5C99"/>
                </a:solidFill>
              </a:rPr>
              <a:t>3. Gọi điện thoại</a:t>
            </a:r>
            <a:endParaRPr sz="3200" b="1">
              <a:solidFill>
                <a:srgbClr val="1F5C99"/>
              </a:solidFill>
            </a:endParaRPr>
          </a:p>
        </p:txBody>
      </p:sp>
      <p:sp>
        <p:nvSpPr>
          <p:cNvPr id="1322" name="Google Shape;1322;p18"/>
          <p:cNvSpPr/>
          <p:nvPr/>
        </p:nvSpPr>
        <p:spPr>
          <a:xfrm>
            <a:off x="4984272" y="2282863"/>
            <a:ext cx="6576586" cy="2593937"/>
          </a:xfrm>
          <a:prstGeom prst="parallelogram">
            <a:avLst>
              <a:gd name="adj" fmla="val 25000"/>
            </a:avLst>
          </a:prstGeom>
          <a:noFill/>
          <a:ln w="57150" cap="flat" cmpd="sng">
            <a:solidFill>
              <a:srgbClr val="F398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23" name="Google Shape;1323;p18"/>
          <p:cNvGrpSpPr/>
          <p:nvPr/>
        </p:nvGrpSpPr>
        <p:grpSpPr>
          <a:xfrm>
            <a:off x="9224086" y="1577901"/>
            <a:ext cx="2569925" cy="1010656"/>
            <a:chOff x="3343986" y="114116"/>
            <a:chExt cx="2569925" cy="1010656"/>
          </a:xfrm>
        </p:grpSpPr>
        <p:sp>
          <p:nvSpPr>
            <p:cNvPr id="1324" name="Google Shape;1324;p18"/>
            <p:cNvSpPr/>
            <p:nvPr/>
          </p:nvSpPr>
          <p:spPr>
            <a:xfrm>
              <a:off x="3343986" y="114116"/>
              <a:ext cx="2569925" cy="1010656"/>
            </a:xfrm>
            <a:custGeom>
              <a:avLst/>
              <a:gdLst/>
              <a:ahLst/>
              <a:cxnLst/>
              <a:rect l="l" t="t" r="r" b="b"/>
              <a:pathLst>
                <a:path w="7315200" h="3401568" extrusionOk="0">
                  <a:moveTo>
                    <a:pt x="0" y="0"/>
                  </a:moveTo>
                  <a:lnTo>
                    <a:pt x="7315200" y="0"/>
                  </a:lnTo>
                  <a:lnTo>
                    <a:pt x="7315200" y="3401568"/>
                  </a:lnTo>
                  <a:lnTo>
                    <a:pt x="0" y="34015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 w="9525" cap="flat" cmpd="sng">
              <a:solidFill>
                <a:srgbClr val="1F5C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5" name="Google Shape;1325;p18"/>
            <p:cNvSpPr txBox="1"/>
            <p:nvPr/>
          </p:nvSpPr>
          <p:spPr>
            <a:xfrm>
              <a:off x="3701087" y="358095"/>
              <a:ext cx="2010942" cy="3621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2800"/>
                <a:buFont typeface="Arial"/>
                <a:buNone/>
              </a:pPr>
              <a:r>
                <a:rPr lang="en-US" sz="2800" b="1" i="0" u="none" strike="noStrike" cap="none">
                  <a:solidFill>
                    <a:srgbClr val="002060"/>
                  </a:solidFill>
                  <a:latin typeface="Roboto"/>
                  <a:ea typeface="Roboto"/>
                  <a:cs typeface="Roboto"/>
                  <a:sym typeface="Roboto"/>
                </a:rPr>
                <a:t>Nhiệm vụ 2 </a:t>
              </a:r>
              <a:endParaRPr sz="2800" b="1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326" name="Google Shape;1326;p18"/>
          <p:cNvSpPr txBox="1"/>
          <p:nvPr/>
        </p:nvSpPr>
        <p:spPr>
          <a:xfrm>
            <a:off x="5560668" y="2734585"/>
            <a:ext cx="5423794" cy="1534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98463" marR="0" lvl="0" indent="-398463" algn="just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❑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 hãy quan sát thao tác gọi điện thoại bằng cách bấm số.</a:t>
            </a:r>
            <a:endParaRPr/>
          </a:p>
          <a:p>
            <a:pPr marL="398463" marR="0" lvl="0" indent="-398463" algn="just" rtl="0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❑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Nhắc lại các bước.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7" name="Google Shape;1327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Hành trang công dân số lớp 2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2" name="Google Shape;1332;p19"/>
          <p:cNvGrpSpPr/>
          <p:nvPr/>
        </p:nvGrpSpPr>
        <p:grpSpPr>
          <a:xfrm>
            <a:off x="0" y="520265"/>
            <a:ext cx="4114800" cy="1002535"/>
            <a:chOff x="1484008" y="564710"/>
            <a:chExt cx="6283691" cy="1002535"/>
          </a:xfrm>
        </p:grpSpPr>
        <p:sp>
          <p:nvSpPr>
            <p:cNvPr id="1333" name="Google Shape;1333;p19"/>
            <p:cNvSpPr/>
            <p:nvPr/>
          </p:nvSpPr>
          <p:spPr>
            <a:xfrm>
              <a:off x="1498295" y="1322523"/>
              <a:ext cx="2895600" cy="244722"/>
            </a:xfrm>
            <a:prstGeom prst="parallelogram">
              <a:avLst>
                <a:gd name="adj" fmla="val 56138"/>
              </a:avLst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19"/>
            <p:cNvSpPr/>
            <p:nvPr/>
          </p:nvSpPr>
          <p:spPr>
            <a:xfrm>
              <a:off x="1484008" y="568221"/>
              <a:ext cx="517035" cy="613423"/>
            </a:xfrm>
            <a:prstGeom prst="parallelogram">
              <a:avLst>
                <a:gd name="adj" fmla="val 84162"/>
              </a:avLst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19"/>
            <p:cNvSpPr/>
            <p:nvPr/>
          </p:nvSpPr>
          <p:spPr>
            <a:xfrm>
              <a:off x="1912081" y="564710"/>
              <a:ext cx="3359063" cy="51312"/>
            </a:xfrm>
            <a:prstGeom prst="parallelogram">
              <a:avLst>
                <a:gd name="adj" fmla="val 25000"/>
              </a:avLst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19"/>
            <p:cNvSpPr/>
            <p:nvPr/>
          </p:nvSpPr>
          <p:spPr>
            <a:xfrm>
              <a:off x="1682444" y="741779"/>
              <a:ext cx="6085255" cy="548481"/>
            </a:xfrm>
            <a:prstGeom prst="parallelogram">
              <a:avLst>
                <a:gd name="adj" fmla="val 67555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19"/>
            <p:cNvSpPr/>
            <p:nvPr/>
          </p:nvSpPr>
          <p:spPr>
            <a:xfrm>
              <a:off x="1682443" y="1238822"/>
              <a:ext cx="5744211" cy="45719"/>
            </a:xfrm>
            <a:prstGeom prst="parallelogram">
              <a:avLst>
                <a:gd name="adj" fmla="val 56138"/>
              </a:avLst>
            </a:prstGeom>
            <a:solidFill>
              <a:srgbClr val="18488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38" name="Google Shape;133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09/09/2024</a:t>
            </a:r>
            <a:endParaRPr/>
          </a:p>
        </p:txBody>
      </p:sp>
      <p:sp>
        <p:nvSpPr>
          <p:cNvPr id="1339" name="Google Shape;1339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sp>
        <p:nvSpPr>
          <p:cNvPr id="1340" name="Google Shape;1340;p19"/>
          <p:cNvSpPr txBox="1">
            <a:spLocks noGrp="1"/>
          </p:cNvSpPr>
          <p:nvPr>
            <p:ph type="body" idx="4294967295"/>
          </p:nvPr>
        </p:nvSpPr>
        <p:spPr>
          <a:xfrm>
            <a:off x="522331" y="707551"/>
            <a:ext cx="4911725" cy="1057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5C99"/>
              </a:buClr>
              <a:buSzPts val="3200"/>
              <a:buNone/>
            </a:pPr>
            <a:r>
              <a:rPr lang="en-US" sz="3200" b="1">
                <a:solidFill>
                  <a:srgbClr val="1F5C99"/>
                </a:solidFill>
              </a:rPr>
              <a:t>3. Gọi điện thoại</a:t>
            </a:r>
            <a:endParaRPr sz="3200" b="1">
              <a:solidFill>
                <a:srgbClr val="1F5C99"/>
              </a:solidFill>
            </a:endParaRPr>
          </a:p>
        </p:txBody>
      </p:sp>
      <p:sp>
        <p:nvSpPr>
          <p:cNvPr id="1341" name="Google Shape;1341;p19"/>
          <p:cNvSpPr txBox="1"/>
          <p:nvPr/>
        </p:nvSpPr>
        <p:spPr>
          <a:xfrm>
            <a:off x="517334" y="1533993"/>
            <a:ext cx="612813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b) Bấm số</a:t>
            </a:r>
            <a:endParaRPr/>
          </a:p>
        </p:txBody>
      </p:sp>
      <p:grpSp>
        <p:nvGrpSpPr>
          <p:cNvPr id="1342" name="Google Shape;1342;p19"/>
          <p:cNvGrpSpPr/>
          <p:nvPr/>
        </p:nvGrpSpPr>
        <p:grpSpPr>
          <a:xfrm>
            <a:off x="2297893" y="1522800"/>
            <a:ext cx="7851206" cy="4427580"/>
            <a:chOff x="2297893" y="1262104"/>
            <a:chExt cx="7851206" cy="4427580"/>
          </a:xfrm>
        </p:grpSpPr>
        <p:pic>
          <p:nvPicPr>
            <p:cNvPr id="1343" name="Google Shape;1343;p19"/>
            <p:cNvPicPr preferRelativeResize="0"/>
            <p:nvPr/>
          </p:nvPicPr>
          <p:blipFill rotWithShape="1">
            <a:blip r:embed="rId3">
              <a:alphaModFix/>
            </a:blip>
            <a:srcRect b="10146"/>
            <a:stretch/>
          </p:blipFill>
          <p:spPr>
            <a:xfrm>
              <a:off x="2297893" y="1262104"/>
              <a:ext cx="7851206" cy="4401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44" name="Google Shape;1344;p19"/>
            <p:cNvPicPr preferRelativeResize="0"/>
            <p:nvPr/>
          </p:nvPicPr>
          <p:blipFill rotWithShape="1">
            <a:blip r:embed="rId3">
              <a:alphaModFix/>
            </a:blip>
            <a:srcRect t="85070" r="26009"/>
            <a:stretch/>
          </p:blipFill>
          <p:spPr>
            <a:xfrm>
              <a:off x="2297893" y="4958330"/>
              <a:ext cx="5809130" cy="73135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45" name="Google Shape;1345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Hành trang công dân số lớp 2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09/09/2024</a:t>
            </a:r>
            <a:endParaRPr/>
          </a:p>
        </p:txBody>
      </p:sp>
      <p:sp>
        <p:nvSpPr>
          <p:cNvPr id="1093" name="Google Shape;1093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1094" name="Google Shape;1094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Hành trang công dân số lớp 2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0" name="Google Shape;1350;p20"/>
          <p:cNvGrpSpPr/>
          <p:nvPr/>
        </p:nvGrpSpPr>
        <p:grpSpPr>
          <a:xfrm>
            <a:off x="0" y="520265"/>
            <a:ext cx="4114800" cy="1002535"/>
            <a:chOff x="1484008" y="564710"/>
            <a:chExt cx="6283691" cy="1002535"/>
          </a:xfrm>
        </p:grpSpPr>
        <p:sp>
          <p:nvSpPr>
            <p:cNvPr id="1351" name="Google Shape;1351;p20"/>
            <p:cNvSpPr/>
            <p:nvPr/>
          </p:nvSpPr>
          <p:spPr>
            <a:xfrm>
              <a:off x="1498295" y="1322523"/>
              <a:ext cx="2895600" cy="244722"/>
            </a:xfrm>
            <a:prstGeom prst="parallelogram">
              <a:avLst>
                <a:gd name="adj" fmla="val 56138"/>
              </a:avLst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20"/>
            <p:cNvSpPr/>
            <p:nvPr/>
          </p:nvSpPr>
          <p:spPr>
            <a:xfrm>
              <a:off x="1484008" y="568221"/>
              <a:ext cx="517035" cy="613423"/>
            </a:xfrm>
            <a:prstGeom prst="parallelogram">
              <a:avLst>
                <a:gd name="adj" fmla="val 84162"/>
              </a:avLst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20"/>
            <p:cNvSpPr/>
            <p:nvPr/>
          </p:nvSpPr>
          <p:spPr>
            <a:xfrm>
              <a:off x="1912081" y="564710"/>
              <a:ext cx="3359063" cy="51312"/>
            </a:xfrm>
            <a:prstGeom prst="parallelogram">
              <a:avLst>
                <a:gd name="adj" fmla="val 25000"/>
              </a:avLst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20"/>
            <p:cNvSpPr/>
            <p:nvPr/>
          </p:nvSpPr>
          <p:spPr>
            <a:xfrm>
              <a:off x="1682444" y="741779"/>
              <a:ext cx="6085255" cy="548481"/>
            </a:xfrm>
            <a:prstGeom prst="parallelogram">
              <a:avLst>
                <a:gd name="adj" fmla="val 67555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20"/>
            <p:cNvSpPr/>
            <p:nvPr/>
          </p:nvSpPr>
          <p:spPr>
            <a:xfrm>
              <a:off x="1682443" y="1238822"/>
              <a:ext cx="5744211" cy="45719"/>
            </a:xfrm>
            <a:prstGeom prst="parallelogram">
              <a:avLst>
                <a:gd name="adj" fmla="val 56138"/>
              </a:avLst>
            </a:prstGeom>
            <a:solidFill>
              <a:srgbClr val="18488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56" name="Google Shape;1356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09/09/2024</a:t>
            </a:r>
            <a:endParaRPr/>
          </a:p>
        </p:txBody>
      </p:sp>
      <p:sp>
        <p:nvSpPr>
          <p:cNvPr id="1357" name="Google Shape;135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sp>
        <p:nvSpPr>
          <p:cNvPr id="1358" name="Google Shape;1358;p20"/>
          <p:cNvSpPr txBox="1">
            <a:spLocks noGrp="1"/>
          </p:cNvSpPr>
          <p:nvPr>
            <p:ph type="body" idx="4294967295"/>
          </p:nvPr>
        </p:nvSpPr>
        <p:spPr>
          <a:xfrm>
            <a:off x="485775" y="707115"/>
            <a:ext cx="6191250" cy="1058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5C99"/>
              </a:buClr>
              <a:buSzPts val="3200"/>
              <a:buNone/>
            </a:pPr>
            <a:r>
              <a:rPr lang="en-US" sz="3200" b="1">
                <a:solidFill>
                  <a:srgbClr val="1F5C99"/>
                </a:solidFill>
              </a:rPr>
              <a:t>3. Gọi điện thoại</a:t>
            </a:r>
            <a:endParaRPr sz="3200" b="1">
              <a:solidFill>
                <a:srgbClr val="1F5C99"/>
              </a:solidFill>
            </a:endParaRPr>
          </a:p>
        </p:txBody>
      </p:sp>
      <p:sp>
        <p:nvSpPr>
          <p:cNvPr id="1359" name="Google Shape;1359;p20"/>
          <p:cNvSpPr txBox="1">
            <a:spLocks noGrp="1"/>
          </p:cNvSpPr>
          <p:nvPr>
            <p:ph type="body" idx="4294967295"/>
          </p:nvPr>
        </p:nvSpPr>
        <p:spPr>
          <a:xfrm>
            <a:off x="4829175" y="2487613"/>
            <a:ext cx="6931025" cy="2198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3200" i="1"/>
              <a:t>Sau khi em thực hiện cuộc gọi, </a:t>
            </a:r>
            <a:br>
              <a:rPr lang="en-US" sz="3200" i="1"/>
            </a:br>
            <a:r>
              <a:rPr lang="en-US" sz="3200" i="1"/>
              <a:t>danh sách cuộc gọi gần đây sẽ </a:t>
            </a:r>
            <a:br>
              <a:rPr lang="en-US" sz="3200" i="1"/>
            </a:br>
            <a:r>
              <a:rPr lang="en-US" sz="3200" i="1"/>
              <a:t>thay đổi như thế nào?</a:t>
            </a:r>
            <a:endParaRPr/>
          </a:p>
          <a:p>
            <a:pPr marL="228600" lvl="0" indent="-55879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3200" i="1"/>
          </a:p>
        </p:txBody>
      </p:sp>
      <p:pic>
        <p:nvPicPr>
          <p:cNvPr id="1360" name="Google Shape;1360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52706" y="1400439"/>
            <a:ext cx="2636251" cy="4973909"/>
          </a:xfrm>
          <a:prstGeom prst="roundRect">
            <a:avLst>
              <a:gd name="adj" fmla="val 18690"/>
            </a:avLst>
          </a:prstGeom>
          <a:noFill/>
          <a:ln>
            <a:noFill/>
          </a:ln>
        </p:spPr>
      </p:pic>
      <p:sp>
        <p:nvSpPr>
          <p:cNvPr id="1361" name="Google Shape;1361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Hành trang công dân số lớp 2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Google Shape;1366;p21"/>
          <p:cNvSpPr/>
          <p:nvPr/>
        </p:nvSpPr>
        <p:spPr>
          <a:xfrm>
            <a:off x="742950" y="2322929"/>
            <a:ext cx="10810875" cy="3258721"/>
          </a:xfrm>
          <a:prstGeom prst="roundRect">
            <a:avLst>
              <a:gd name="adj" fmla="val 8191"/>
            </a:avLst>
          </a:prstGeom>
          <a:solidFill>
            <a:srgbClr val="F0E6A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7" name="Google Shape;1367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09/09/2024</a:t>
            </a:r>
            <a:endParaRPr/>
          </a:p>
        </p:txBody>
      </p:sp>
      <p:sp>
        <p:nvSpPr>
          <p:cNvPr id="1368" name="Google Shape;1368;p21"/>
          <p:cNvSpPr txBox="1">
            <a:spLocks noGrp="1"/>
          </p:cNvSpPr>
          <p:nvPr>
            <p:ph type="sldNum" idx="12"/>
          </p:nvPr>
        </p:nvSpPr>
        <p:spPr>
          <a:xfrm>
            <a:off x="8620125" y="63658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  <p:pic>
        <p:nvPicPr>
          <p:cNvPr id="1369" name="Google Shape;1369;p21" descr="A black background with orange letter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71614" y="798490"/>
            <a:ext cx="6450050" cy="1837932"/>
          </a:xfrm>
          <a:prstGeom prst="rect">
            <a:avLst/>
          </a:prstGeom>
          <a:noFill/>
          <a:ln>
            <a:noFill/>
          </a:ln>
        </p:spPr>
      </p:pic>
      <p:sp>
        <p:nvSpPr>
          <p:cNvPr id="1370" name="Google Shape;1370;p21"/>
          <p:cNvSpPr/>
          <p:nvPr/>
        </p:nvSpPr>
        <p:spPr>
          <a:xfrm>
            <a:off x="1047750" y="2990850"/>
            <a:ext cx="495300" cy="48577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1" name="Google Shape;1371;p21"/>
          <p:cNvSpPr/>
          <p:nvPr/>
        </p:nvSpPr>
        <p:spPr>
          <a:xfrm>
            <a:off x="1047750" y="3613662"/>
            <a:ext cx="495300" cy="48577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2" name="Google Shape;1372;p21"/>
          <p:cNvSpPr/>
          <p:nvPr/>
        </p:nvSpPr>
        <p:spPr>
          <a:xfrm>
            <a:off x="1057275" y="4232787"/>
            <a:ext cx="495300" cy="48577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3" name="Google Shape;1373;p21"/>
          <p:cNvSpPr/>
          <p:nvPr/>
        </p:nvSpPr>
        <p:spPr>
          <a:xfrm>
            <a:off x="1057275" y="4851912"/>
            <a:ext cx="495300" cy="48577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4" name="Google Shape;1374;p21"/>
          <p:cNvSpPr txBox="1"/>
          <p:nvPr/>
        </p:nvSpPr>
        <p:spPr>
          <a:xfrm>
            <a:off x="1562100" y="2958343"/>
            <a:ext cx="988695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Tự ý sử dụng điện thoại khi chưa được bố, mẹ cho phép.</a:t>
            </a:r>
            <a:endParaRPr/>
          </a:p>
        </p:txBody>
      </p:sp>
      <p:sp>
        <p:nvSpPr>
          <p:cNvPr id="1375" name="Google Shape;1375;p21"/>
          <p:cNvSpPr txBox="1"/>
          <p:nvPr/>
        </p:nvSpPr>
        <p:spPr>
          <a:xfrm>
            <a:off x="1562100" y="3582841"/>
            <a:ext cx="612457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Lễ phép khi nói chuyện điện thoại.</a:t>
            </a:r>
            <a:endParaRPr/>
          </a:p>
        </p:txBody>
      </p:sp>
      <p:sp>
        <p:nvSpPr>
          <p:cNvPr id="1376" name="Google Shape;1376;p21"/>
          <p:cNvSpPr txBox="1"/>
          <p:nvPr/>
        </p:nvSpPr>
        <p:spPr>
          <a:xfrm>
            <a:off x="1562100" y="4207339"/>
            <a:ext cx="952986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Hờn dỗi khi không được sử dụng điện thoại.</a:t>
            </a:r>
            <a:endParaRPr/>
          </a:p>
        </p:txBody>
      </p:sp>
      <p:sp>
        <p:nvSpPr>
          <p:cNvPr id="1377" name="Google Shape;1377;p21"/>
          <p:cNvSpPr txBox="1"/>
          <p:nvPr/>
        </p:nvSpPr>
        <p:spPr>
          <a:xfrm>
            <a:off x="1562100" y="4831836"/>
            <a:ext cx="980122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Sử dụng điện thoại trong lớp học khi thầy cô giáo cho phép.</a:t>
            </a:r>
            <a:endParaRPr/>
          </a:p>
        </p:txBody>
      </p:sp>
      <p:sp>
        <p:nvSpPr>
          <p:cNvPr id="1378" name="Google Shape;1378;p21"/>
          <p:cNvSpPr txBox="1"/>
          <p:nvPr/>
        </p:nvSpPr>
        <p:spPr>
          <a:xfrm>
            <a:off x="1085850" y="2322929"/>
            <a:ext cx="771525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Nên đánh dấu </a:t>
            </a:r>
            <a:r>
              <a:rPr lang="en-US" sz="3200" b="1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✔</a:t>
            </a: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không nên đánh dấu </a:t>
            </a:r>
            <a:r>
              <a:rPr lang="en-US" sz="32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endParaRPr sz="2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9" name="Google Shape;1379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Hành trang công dân số lớp 2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p22"/>
          <p:cNvSpPr/>
          <p:nvPr/>
        </p:nvSpPr>
        <p:spPr>
          <a:xfrm>
            <a:off x="742950" y="2322929"/>
            <a:ext cx="10810875" cy="3258721"/>
          </a:xfrm>
          <a:prstGeom prst="roundRect">
            <a:avLst>
              <a:gd name="adj" fmla="val 8191"/>
            </a:avLst>
          </a:prstGeom>
          <a:solidFill>
            <a:srgbClr val="F0E6A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5" name="Google Shape;1385;p22"/>
          <p:cNvSpPr/>
          <p:nvPr/>
        </p:nvSpPr>
        <p:spPr>
          <a:xfrm>
            <a:off x="1047750" y="2990850"/>
            <a:ext cx="495300" cy="48577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6" name="Google Shape;1386;p22"/>
          <p:cNvSpPr/>
          <p:nvPr/>
        </p:nvSpPr>
        <p:spPr>
          <a:xfrm>
            <a:off x="1047750" y="3613662"/>
            <a:ext cx="495300" cy="48577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7" name="Google Shape;1387;p22"/>
          <p:cNvSpPr/>
          <p:nvPr/>
        </p:nvSpPr>
        <p:spPr>
          <a:xfrm>
            <a:off x="1057275" y="4232787"/>
            <a:ext cx="495300" cy="48577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8" name="Google Shape;1388;p22"/>
          <p:cNvSpPr/>
          <p:nvPr/>
        </p:nvSpPr>
        <p:spPr>
          <a:xfrm>
            <a:off x="1057275" y="4851912"/>
            <a:ext cx="495300" cy="48577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9" name="Google Shape;1389;p22"/>
          <p:cNvSpPr txBox="1"/>
          <p:nvPr/>
        </p:nvSpPr>
        <p:spPr>
          <a:xfrm>
            <a:off x="1562100" y="2958343"/>
            <a:ext cx="988695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Tự ý sử dụng điện thoại khi chưa được bố, mẹ cho phép.</a:t>
            </a:r>
            <a:endParaRPr/>
          </a:p>
        </p:txBody>
      </p:sp>
      <p:sp>
        <p:nvSpPr>
          <p:cNvPr id="1390" name="Google Shape;1390;p22"/>
          <p:cNvSpPr txBox="1"/>
          <p:nvPr/>
        </p:nvSpPr>
        <p:spPr>
          <a:xfrm>
            <a:off x="1562100" y="3582841"/>
            <a:ext cx="612457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Lễ phép khi nói chuyện điện thoại.</a:t>
            </a:r>
            <a:endParaRPr/>
          </a:p>
        </p:txBody>
      </p:sp>
      <p:sp>
        <p:nvSpPr>
          <p:cNvPr id="1391" name="Google Shape;1391;p22"/>
          <p:cNvSpPr txBox="1"/>
          <p:nvPr/>
        </p:nvSpPr>
        <p:spPr>
          <a:xfrm>
            <a:off x="1562100" y="4207339"/>
            <a:ext cx="952986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Hờn dỗi khi không được sử dụng điện thoại.</a:t>
            </a:r>
            <a:endParaRPr/>
          </a:p>
        </p:txBody>
      </p:sp>
      <p:sp>
        <p:nvSpPr>
          <p:cNvPr id="1392" name="Google Shape;1392;p22"/>
          <p:cNvSpPr txBox="1"/>
          <p:nvPr/>
        </p:nvSpPr>
        <p:spPr>
          <a:xfrm>
            <a:off x="1562100" y="4831836"/>
            <a:ext cx="980122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Sử dụng điện thoại trong lớp học khi thầy cô giáo cho phép.</a:t>
            </a:r>
            <a:endParaRPr/>
          </a:p>
        </p:txBody>
      </p:sp>
      <p:sp>
        <p:nvSpPr>
          <p:cNvPr id="1393" name="Google Shape;1393;p22"/>
          <p:cNvSpPr txBox="1"/>
          <p:nvPr/>
        </p:nvSpPr>
        <p:spPr>
          <a:xfrm>
            <a:off x="1085850" y="2322929"/>
            <a:ext cx="771525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Nên đánh dấu </a:t>
            </a:r>
            <a:r>
              <a:rPr lang="en-US" sz="3200" b="1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✔</a:t>
            </a: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không nên đánh dấu </a:t>
            </a:r>
            <a:r>
              <a:rPr lang="en-US" sz="32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endParaRPr sz="2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4" name="Google Shape;1394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09/09/2024</a:t>
            </a:r>
            <a:endParaRPr/>
          </a:p>
        </p:txBody>
      </p:sp>
      <p:sp>
        <p:nvSpPr>
          <p:cNvPr id="1395" name="Google Shape;1395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  <p:pic>
        <p:nvPicPr>
          <p:cNvPr id="1396" name="Google Shape;1396;p22" descr="A black background with orange letter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71614" y="798490"/>
            <a:ext cx="6450050" cy="1837932"/>
          </a:xfrm>
          <a:prstGeom prst="rect">
            <a:avLst/>
          </a:prstGeom>
          <a:noFill/>
          <a:ln>
            <a:noFill/>
          </a:ln>
        </p:spPr>
      </p:pic>
      <p:sp>
        <p:nvSpPr>
          <p:cNvPr id="1397" name="Google Shape;1397;p22"/>
          <p:cNvSpPr txBox="1"/>
          <p:nvPr/>
        </p:nvSpPr>
        <p:spPr>
          <a:xfrm>
            <a:off x="1132980" y="2858271"/>
            <a:ext cx="424721" cy="369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8" name="Google Shape;1398;p22"/>
          <p:cNvSpPr txBox="1"/>
          <p:nvPr/>
        </p:nvSpPr>
        <p:spPr>
          <a:xfrm>
            <a:off x="1069480" y="3569651"/>
            <a:ext cx="470441" cy="480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✔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9" name="Google Shape;1399;p22"/>
          <p:cNvSpPr txBox="1"/>
          <p:nvPr/>
        </p:nvSpPr>
        <p:spPr>
          <a:xfrm>
            <a:off x="1087260" y="4806587"/>
            <a:ext cx="470441" cy="480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✔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0" name="Google Shape;1400;p22"/>
          <p:cNvSpPr txBox="1"/>
          <p:nvPr/>
        </p:nvSpPr>
        <p:spPr>
          <a:xfrm>
            <a:off x="1110119" y="4117817"/>
            <a:ext cx="424721" cy="369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1" name="Google Shape;1401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Hành trang công dân số lớp 2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6" name="Google Shape;1406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09/09/2024</a:t>
            </a:r>
            <a:endParaRPr/>
          </a:p>
        </p:txBody>
      </p:sp>
      <p:sp>
        <p:nvSpPr>
          <p:cNvPr id="1407" name="Google Shape;1407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  <p:sp>
        <p:nvSpPr>
          <p:cNvPr id="1408" name="Google Shape;1408;p23"/>
          <p:cNvSpPr txBox="1">
            <a:spLocks noGrp="1"/>
          </p:cNvSpPr>
          <p:nvPr>
            <p:ph type="body" idx="1"/>
          </p:nvPr>
        </p:nvSpPr>
        <p:spPr>
          <a:xfrm>
            <a:off x="787400" y="2417464"/>
            <a:ext cx="7073899" cy="3337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3600">
                <a:latin typeface="Arial"/>
                <a:ea typeface="Arial"/>
                <a:cs typeface="Arial"/>
                <a:sym typeface="Arial"/>
              </a:rPr>
              <a:t>Có 2 cách gọi điện thoại: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Char char="✔"/>
            </a:pPr>
            <a:r>
              <a:rPr lang="en-US" sz="3600">
                <a:latin typeface="Arial"/>
                <a:ea typeface="Arial"/>
                <a:cs typeface="Arial"/>
                <a:sym typeface="Arial"/>
              </a:rPr>
              <a:t>Sử dụng danh sách cuộc gọi gần đây.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Char char="✔"/>
            </a:pPr>
            <a:r>
              <a:rPr lang="en-US" sz="3600">
                <a:latin typeface="Arial"/>
                <a:ea typeface="Arial"/>
                <a:cs typeface="Arial"/>
                <a:sym typeface="Arial"/>
              </a:rPr>
              <a:t>Bấm số.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endParaRPr sz="4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9" name="Google Shape;1409;p23"/>
          <p:cNvSpPr/>
          <p:nvPr/>
        </p:nvSpPr>
        <p:spPr>
          <a:xfrm>
            <a:off x="7882106" y="1494135"/>
            <a:ext cx="4200189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cap="none">
                <a:solidFill>
                  <a:srgbClr val="FF8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Em đã biết</a:t>
            </a:r>
            <a:endParaRPr/>
          </a:p>
        </p:txBody>
      </p:sp>
      <p:sp>
        <p:nvSpPr>
          <p:cNvPr id="1410" name="Google Shape;1410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Hành trang công dân số lớp 2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09/09/2024</a:t>
            </a:r>
            <a:endParaRPr/>
          </a:p>
        </p:txBody>
      </p:sp>
      <p:sp>
        <p:nvSpPr>
          <p:cNvPr id="1416" name="Google Shape;1416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  <p:sp>
        <p:nvSpPr>
          <p:cNvPr id="1417" name="Google Shape;1417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Hành trang công dân số lớp 2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Google Shape;142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09/09/2024</a:t>
            </a:r>
            <a:endParaRPr/>
          </a:p>
        </p:txBody>
      </p:sp>
      <p:sp>
        <p:nvSpPr>
          <p:cNvPr id="1423" name="Google Shape;1423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  <p:sp>
        <p:nvSpPr>
          <p:cNvPr id="1424" name="Google Shape;1424;p25"/>
          <p:cNvSpPr txBox="1">
            <a:spLocks noGrp="1"/>
          </p:cNvSpPr>
          <p:nvPr>
            <p:ph type="body" idx="1"/>
          </p:nvPr>
        </p:nvSpPr>
        <p:spPr>
          <a:xfrm>
            <a:off x="3606801" y="3052822"/>
            <a:ext cx="6400800" cy="752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7386"/>
              </a:buClr>
              <a:buSzPts val="4400"/>
              <a:buNone/>
            </a:pPr>
            <a:r>
              <a:rPr lang="en-US" sz="4400" b="1">
                <a:solidFill>
                  <a:srgbClr val="2C7386"/>
                </a:solidFill>
              </a:rPr>
              <a:t>Trò chơi “Phóng viên”</a:t>
            </a:r>
            <a:endParaRPr/>
          </a:p>
        </p:txBody>
      </p:sp>
      <p:sp>
        <p:nvSpPr>
          <p:cNvPr id="1425" name="Google Shape;1425;p25"/>
          <p:cNvSpPr txBox="1"/>
          <p:nvPr/>
        </p:nvSpPr>
        <p:spPr>
          <a:xfrm>
            <a:off x="3741522" y="1664416"/>
            <a:ext cx="5972750" cy="3647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Cách chơi</a:t>
            </a:r>
            <a:r>
              <a:rPr lang="en-US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Một HS sẽ đóng vai phóng viên, di chuyển xung quanh lớp học và phỏng vấn các bạn về nội dung: 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❑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Nhận cuộc gọi đến.</a:t>
            </a:r>
            <a:endParaRPr/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❑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Gọi điện thoại bằng cách sử dụng danh sách cuộc gọi gần đây.</a:t>
            </a:r>
            <a:endParaRPr/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❑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Gọi điện thoại bằng cách bấm số.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Luật chơi</a:t>
            </a:r>
            <a:r>
              <a:rPr lang="en-US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HS nào trả lời nhanh và chính xác sẽ nhận được quà của phóng viên.</a:t>
            </a:r>
            <a:endParaRPr/>
          </a:p>
        </p:txBody>
      </p:sp>
      <p:sp>
        <p:nvSpPr>
          <p:cNvPr id="1426" name="Google Shape;1426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Hành trang công dân số lớp 2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4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Google Shape;1431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09/09/2024</a:t>
            </a:r>
            <a:endParaRPr/>
          </a:p>
        </p:txBody>
      </p:sp>
      <p:sp>
        <p:nvSpPr>
          <p:cNvPr id="1432" name="Google Shape;143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  <p:sp>
        <p:nvSpPr>
          <p:cNvPr id="1433" name="Google Shape;1433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Hành trang công dân số lớp 2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" name="Google Shape;1438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09/09/2024</a:t>
            </a:r>
            <a:endParaRPr/>
          </a:p>
        </p:txBody>
      </p:sp>
      <p:sp>
        <p:nvSpPr>
          <p:cNvPr id="1439" name="Google Shape;1439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  <p:sp>
        <p:nvSpPr>
          <p:cNvPr id="1440" name="Google Shape;1440;p27"/>
          <p:cNvSpPr txBox="1">
            <a:spLocks noGrp="1"/>
          </p:cNvSpPr>
          <p:nvPr>
            <p:ph type="body" idx="4294967295"/>
          </p:nvPr>
        </p:nvSpPr>
        <p:spPr>
          <a:xfrm>
            <a:off x="0" y="5284788"/>
            <a:ext cx="6042025" cy="1077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Bước 3: Thoát khỏi phần mềm Paint.</a:t>
            </a:r>
            <a:endParaRPr/>
          </a:p>
        </p:txBody>
      </p:sp>
      <p:sp>
        <p:nvSpPr>
          <p:cNvPr id="1441" name="Google Shape;1441;p27"/>
          <p:cNvSpPr/>
          <p:nvPr/>
        </p:nvSpPr>
        <p:spPr>
          <a:xfrm>
            <a:off x="4663529" y="4237432"/>
            <a:ext cx="469900" cy="394518"/>
          </a:xfrm>
          <a:prstGeom prst="triangle">
            <a:avLst>
              <a:gd name="adj" fmla="val 50000"/>
            </a:avLst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2" name="Google Shape;1442;p27"/>
          <p:cNvSpPr/>
          <p:nvPr/>
        </p:nvSpPr>
        <p:spPr>
          <a:xfrm>
            <a:off x="5463127" y="4244610"/>
            <a:ext cx="469900" cy="394518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3" name="Google Shape;1443;p27"/>
          <p:cNvSpPr txBox="1"/>
          <p:nvPr/>
        </p:nvSpPr>
        <p:spPr>
          <a:xfrm>
            <a:off x="446408" y="4350519"/>
            <a:ext cx="5937890" cy="618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Bước 2: Sử dụng mẫu vẽ       ,        </a:t>
            </a:r>
            <a:br>
              <a:rPr lang="en-US" sz="2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          để vẽ ti vi, tủ lạnh.</a:t>
            </a:r>
            <a:endParaRPr/>
          </a:p>
        </p:txBody>
      </p:sp>
      <p:pic>
        <p:nvPicPr>
          <p:cNvPr id="1444" name="Google Shape;1444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809" y="1905000"/>
            <a:ext cx="10515836" cy="4130675"/>
          </a:xfrm>
          <a:prstGeom prst="rect">
            <a:avLst/>
          </a:prstGeom>
          <a:noFill/>
          <a:ln>
            <a:noFill/>
          </a:ln>
        </p:spPr>
      </p:pic>
      <p:sp>
        <p:nvSpPr>
          <p:cNvPr id="1445" name="Google Shape;1445;p27"/>
          <p:cNvSpPr txBox="1"/>
          <p:nvPr/>
        </p:nvSpPr>
        <p:spPr>
          <a:xfrm>
            <a:off x="2140216" y="515613"/>
            <a:ext cx="7585621" cy="752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5C99"/>
              </a:buClr>
              <a:buSzPts val="6600"/>
              <a:buFont typeface="Arial"/>
              <a:buNone/>
            </a:pPr>
            <a:r>
              <a:rPr lang="en-US" sz="6600" b="1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rPr>
              <a:t>Thực hành</a:t>
            </a:r>
            <a:endParaRPr/>
          </a:p>
        </p:txBody>
      </p:sp>
      <p:sp>
        <p:nvSpPr>
          <p:cNvPr id="1446" name="Google Shape;1446;p27"/>
          <p:cNvSpPr/>
          <p:nvPr/>
        </p:nvSpPr>
        <p:spPr>
          <a:xfrm>
            <a:off x="179809" y="1818968"/>
            <a:ext cx="10851985" cy="4355690"/>
          </a:xfrm>
          <a:prstGeom prst="rect">
            <a:avLst/>
          </a:prstGeom>
          <a:solidFill>
            <a:srgbClr val="F7F2D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7" name="Google Shape;1447;p27"/>
          <p:cNvSpPr txBox="1"/>
          <p:nvPr/>
        </p:nvSpPr>
        <p:spPr>
          <a:xfrm>
            <a:off x="369403" y="1726376"/>
            <a:ext cx="10506051" cy="4812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2C7386"/>
                </a:solidFill>
                <a:latin typeface="Arial"/>
                <a:ea typeface="Arial"/>
                <a:cs typeface="Arial"/>
                <a:sym typeface="Arial"/>
              </a:rPr>
              <a:t>1.</a:t>
            </a: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Dưới sự hướng dẫn của thầy cô giáo (hoặc bố, mẹ), em hãy thực hiện:</a:t>
            </a:r>
            <a:endParaRPr/>
          </a:p>
          <a:p>
            <a:pPr marL="0" marR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a) Nhận cuộc gọi đến.</a:t>
            </a:r>
            <a:endParaRPr/>
          </a:p>
          <a:p>
            <a:pPr marL="0" marR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b) Gọi điện thoại bằng cách sử dụng danh sách các cuộc gọi gần đây.</a:t>
            </a:r>
            <a:endParaRPr/>
          </a:p>
          <a:p>
            <a:pPr marL="0" marR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c) Gọi điện thoại bằng cách bấm số.</a:t>
            </a:r>
            <a:endParaRPr/>
          </a:p>
          <a:p>
            <a:pPr marL="0" marR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2C7386"/>
                </a:solidFill>
                <a:latin typeface="Arial"/>
                <a:ea typeface="Arial"/>
                <a:cs typeface="Arial"/>
                <a:sym typeface="Arial"/>
              </a:rPr>
              <a:t>2.</a:t>
            </a: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Sau khi thực hành, em hãy cho biết:</a:t>
            </a:r>
            <a:endParaRPr/>
          </a:p>
          <a:p>
            <a:pPr marL="0" marR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a) Dấu hiệu cho biết điện thoại của người được gọi đang bận.</a:t>
            </a:r>
            <a:endParaRPr/>
          </a:p>
          <a:p>
            <a:pPr marL="0" marR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b) Dấu hiệu cho biết người được gọi không nhận cuộc gọi.</a:t>
            </a:r>
            <a:endParaRPr/>
          </a:p>
          <a:p>
            <a:pPr marL="0" marR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c) Khi nào không cần nhấn nút        để kết thúc cuộc gọi.</a:t>
            </a:r>
            <a:endParaRPr/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1448" name="Google Shape;1448;p27"/>
          <p:cNvPicPr preferRelativeResize="0"/>
          <p:nvPr/>
        </p:nvPicPr>
        <p:blipFill rotWithShape="1">
          <a:blip r:embed="rId3">
            <a:alphaModFix/>
          </a:blip>
          <a:srcRect l="43431" t="83201" r="51574" b="4301"/>
          <a:stretch/>
        </p:blipFill>
        <p:spPr>
          <a:xfrm>
            <a:off x="4737396" y="5665527"/>
            <a:ext cx="445193" cy="437486"/>
          </a:xfrm>
          <a:prstGeom prst="ellipse">
            <a:avLst/>
          </a:prstGeom>
          <a:noFill/>
          <a:ln>
            <a:noFill/>
          </a:ln>
        </p:spPr>
      </p:pic>
      <p:sp>
        <p:nvSpPr>
          <p:cNvPr id="1449" name="Google Shape;1449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Hành trang công dân số lớp 2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" name="Google Shape;1454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09/09/2024</a:t>
            </a:r>
            <a:endParaRPr/>
          </a:p>
        </p:txBody>
      </p:sp>
      <p:sp>
        <p:nvSpPr>
          <p:cNvPr id="1455" name="Google Shape;1455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  <p:sp>
        <p:nvSpPr>
          <p:cNvPr id="1456" name="Google Shape;1456;p28"/>
          <p:cNvSpPr txBox="1"/>
          <p:nvPr/>
        </p:nvSpPr>
        <p:spPr>
          <a:xfrm>
            <a:off x="625249" y="1556692"/>
            <a:ext cx="6428694" cy="3662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571500" algn="just" rtl="0">
              <a:spcBef>
                <a:spcPts val="0"/>
              </a:spcBef>
              <a:spcAft>
                <a:spcPts val="0"/>
              </a:spcAft>
              <a:buClr>
                <a:srgbClr val="1F5C99"/>
              </a:buClr>
              <a:buSzPts val="3200"/>
              <a:buFont typeface="Noto Sans Symbols"/>
              <a:buChar char="❑"/>
            </a:pPr>
            <a:r>
              <a:rPr lang="en-US" sz="3200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rPr>
              <a:t>Điện thoại giúp em có thể nói chuyện với người thân, bạn bè. </a:t>
            </a:r>
            <a:endParaRPr/>
          </a:p>
          <a:p>
            <a:pPr marL="571500" marR="0" lvl="0" indent="-571500" algn="just" rtl="0">
              <a:spcBef>
                <a:spcPts val="2400"/>
              </a:spcBef>
              <a:spcAft>
                <a:spcPts val="0"/>
              </a:spcAft>
              <a:buClr>
                <a:srgbClr val="1F5C99"/>
              </a:buClr>
              <a:buSzPts val="3200"/>
              <a:buFont typeface="Noto Sans Symbols"/>
              <a:buChar char="❑"/>
            </a:pPr>
            <a:r>
              <a:rPr lang="en-US" sz="3200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rPr>
              <a:t>Em có thể nhận cuộc gọi đến, thực hiện cuộc gọi.</a:t>
            </a:r>
            <a:endParaRPr/>
          </a:p>
          <a:p>
            <a:pPr marL="571500" marR="0" lvl="0" indent="-571500" algn="l" rtl="0">
              <a:spcBef>
                <a:spcPts val="2400"/>
              </a:spcBef>
              <a:spcAft>
                <a:spcPts val="0"/>
              </a:spcAft>
              <a:buClr>
                <a:srgbClr val="1F5C99"/>
              </a:buClr>
              <a:buSzPts val="3200"/>
              <a:buFont typeface="Noto Sans Symbols"/>
              <a:buChar char="❑"/>
            </a:pPr>
            <a:r>
              <a:rPr lang="en-US" sz="3200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rPr>
              <a:t>Em chỉ sử dụng điện thoại khi người lớn cho phép. </a:t>
            </a:r>
            <a:endParaRPr sz="4000">
              <a:solidFill>
                <a:srgbClr val="1F5C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7" name="Google Shape;1457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Hành trang công dân số lớp 2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2" name="Google Shape;1462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09/09/2024</a:t>
            </a:r>
            <a:endParaRPr/>
          </a:p>
        </p:txBody>
      </p:sp>
      <p:sp>
        <p:nvSpPr>
          <p:cNvPr id="1463" name="Google Shape;1463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  <p:sp>
        <p:nvSpPr>
          <p:cNvPr id="1464" name="Google Shape;1464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Hành trang công dân số lớp 2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09/09/2024</a:t>
            </a:r>
            <a:endParaRPr/>
          </a:p>
        </p:txBody>
      </p:sp>
      <p:sp>
        <p:nvSpPr>
          <p:cNvPr id="1100" name="Google Shape;110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pic>
        <p:nvPicPr>
          <p:cNvPr id="1101" name="Google Shape;1101;p3" descr="A group of cell phones arranged in a circle&#10;&#10;Description automatically generated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2699" r="22698"/>
          <a:stretch/>
        </p:blipFill>
        <p:spPr>
          <a:xfrm>
            <a:off x="6480316" y="1100838"/>
            <a:ext cx="4521639" cy="4656324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BF4F14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102" name="Google Shape;1102;p3"/>
          <p:cNvSpPr txBox="1">
            <a:spLocks noGrp="1"/>
          </p:cNvSpPr>
          <p:nvPr>
            <p:ph type="body" idx="1"/>
          </p:nvPr>
        </p:nvSpPr>
        <p:spPr>
          <a:xfrm>
            <a:off x="724646" y="609605"/>
            <a:ext cx="5016068" cy="618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en-US" sz="3200"/>
              <a:t>Quan sát hình và cho biết:</a:t>
            </a:r>
            <a:endParaRPr sz="5400"/>
          </a:p>
        </p:txBody>
      </p:sp>
      <p:sp>
        <p:nvSpPr>
          <p:cNvPr id="1103" name="Google Shape;1103;p3"/>
          <p:cNvSpPr txBox="1">
            <a:spLocks noGrp="1"/>
          </p:cNvSpPr>
          <p:nvPr>
            <p:ph type="body" idx="3"/>
          </p:nvPr>
        </p:nvSpPr>
        <p:spPr>
          <a:xfrm>
            <a:off x="838200" y="1773027"/>
            <a:ext cx="5415895" cy="4037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lvl="0" indent="-457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❑"/>
            </a:pPr>
            <a:r>
              <a:rPr lang="en-US" sz="2800"/>
              <a:t>Tên thiết bị?</a:t>
            </a:r>
            <a:endParaRPr/>
          </a:p>
          <a:p>
            <a:pPr marL="457200" lvl="0" indent="-4572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❑"/>
            </a:pPr>
            <a:r>
              <a:rPr lang="en-US" sz="2800"/>
              <a:t>Tác dụng của thiết bị đối với đời sống?</a:t>
            </a:r>
            <a:endParaRPr sz="3200"/>
          </a:p>
        </p:txBody>
      </p:sp>
      <p:sp>
        <p:nvSpPr>
          <p:cNvPr id="1104" name="Google Shape;1104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Hành trang công dân số lớp 2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p4"/>
          <p:cNvSpPr txBox="1">
            <a:spLocks noGrp="1"/>
          </p:cNvSpPr>
          <p:nvPr>
            <p:ph type="body" idx="1"/>
          </p:nvPr>
        </p:nvSpPr>
        <p:spPr>
          <a:xfrm>
            <a:off x="5259431" y="787458"/>
            <a:ext cx="2095500" cy="962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</a:pPr>
            <a:r>
              <a:rPr lang="en-US"/>
              <a:t>Bài 1.</a:t>
            </a:r>
            <a:endParaRPr/>
          </a:p>
        </p:txBody>
      </p:sp>
      <p:sp>
        <p:nvSpPr>
          <p:cNvPr id="1110" name="Google Shape;1110;p4"/>
          <p:cNvSpPr txBox="1">
            <a:spLocks noGrp="1"/>
          </p:cNvSpPr>
          <p:nvPr>
            <p:ph type="body" idx="2"/>
          </p:nvPr>
        </p:nvSpPr>
        <p:spPr>
          <a:xfrm>
            <a:off x="2561681" y="1665029"/>
            <a:ext cx="7338886" cy="962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/>
              <a:t>Điện thoại thông minh</a:t>
            </a:r>
            <a:endParaRPr/>
          </a:p>
        </p:txBody>
      </p:sp>
      <p:sp>
        <p:nvSpPr>
          <p:cNvPr id="1112" name="Google Shape;1112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09/09/2024</a:t>
            </a:r>
            <a:endParaRPr/>
          </a:p>
        </p:txBody>
      </p:sp>
      <p:sp>
        <p:nvSpPr>
          <p:cNvPr id="1113" name="Google Shape;1113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1114" name="Google Shape;1114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Hành trang công dân số lớp 2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09/09/2024</a:t>
            </a:r>
            <a:endParaRPr/>
          </a:p>
        </p:txBody>
      </p:sp>
      <p:sp>
        <p:nvSpPr>
          <p:cNvPr id="1120" name="Google Shape;1120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1121" name="Google Shape;1121;p5"/>
          <p:cNvSpPr txBox="1">
            <a:spLocks noGrp="1"/>
          </p:cNvSpPr>
          <p:nvPr>
            <p:ph type="body" idx="1"/>
          </p:nvPr>
        </p:nvSpPr>
        <p:spPr>
          <a:xfrm>
            <a:off x="6232746" y="1857764"/>
            <a:ext cx="5959254" cy="2075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2B3C5"/>
              </a:buClr>
              <a:buSzPts val="2600"/>
              <a:buNone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Sử dụng được một số tính năng cơ bản của điện thoại di động: Nhận và gọi được cuộc gọi.</a:t>
            </a:r>
            <a:endParaRPr sz="2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2" name="Google Shape;1122;p5"/>
          <p:cNvSpPr txBox="1">
            <a:spLocks noGrp="1"/>
          </p:cNvSpPr>
          <p:nvPr>
            <p:ph type="body" idx="2"/>
          </p:nvPr>
        </p:nvSpPr>
        <p:spPr>
          <a:xfrm>
            <a:off x="5078777" y="4173357"/>
            <a:ext cx="5589224" cy="2075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39800"/>
              </a:buClr>
              <a:buSzPts val="2600"/>
              <a:buNone/>
            </a:pPr>
            <a:r>
              <a:rPr lang="en-US" sz="2600">
                <a:solidFill>
                  <a:srgbClr val="F39800"/>
                </a:solidFill>
              </a:rPr>
              <a:t>Biết được cần lễ phép khi trao đổi qua điện thoại; chỉ dùng điện thoại khi người lớn cho phép.</a:t>
            </a:r>
            <a:endParaRPr/>
          </a:p>
        </p:txBody>
      </p:sp>
      <p:sp>
        <p:nvSpPr>
          <p:cNvPr id="1123" name="Google Shape;1123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Hành trang công dân số lớp 2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09/09/2024</a:t>
            </a:r>
            <a:endParaRPr/>
          </a:p>
        </p:txBody>
      </p:sp>
      <p:sp>
        <p:nvSpPr>
          <p:cNvPr id="1129" name="Google Shape;112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1130" name="Google Shape;1130;p6"/>
          <p:cNvSpPr txBox="1">
            <a:spLocks noGrp="1"/>
          </p:cNvSpPr>
          <p:nvPr>
            <p:ph type="body" idx="1"/>
          </p:nvPr>
        </p:nvSpPr>
        <p:spPr>
          <a:xfrm>
            <a:off x="2332769" y="2435288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689E"/>
              </a:buClr>
              <a:buSzPts val="2800"/>
              <a:buNone/>
            </a:pPr>
            <a:r>
              <a:rPr lang="en-US"/>
              <a:t>KHÁM PHÁ</a:t>
            </a:r>
            <a:endParaRPr/>
          </a:p>
        </p:txBody>
      </p:sp>
      <p:sp>
        <p:nvSpPr>
          <p:cNvPr id="1131" name="Google Shape;1131;p6"/>
          <p:cNvSpPr txBox="1">
            <a:spLocks noGrp="1"/>
          </p:cNvSpPr>
          <p:nvPr>
            <p:ph type="body" idx="2"/>
          </p:nvPr>
        </p:nvSpPr>
        <p:spPr>
          <a:xfrm>
            <a:off x="6778088" y="3741229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4CB9"/>
              </a:buClr>
              <a:buSzPts val="2800"/>
              <a:buNone/>
            </a:pPr>
            <a:r>
              <a:rPr lang="en-US"/>
              <a:t>LUYỆN TẬP</a:t>
            </a:r>
            <a:endParaRPr/>
          </a:p>
        </p:txBody>
      </p:sp>
      <p:sp>
        <p:nvSpPr>
          <p:cNvPr id="1132" name="Google Shape;1132;p6"/>
          <p:cNvSpPr txBox="1">
            <a:spLocks noGrp="1"/>
          </p:cNvSpPr>
          <p:nvPr>
            <p:ph type="body" idx="3"/>
          </p:nvPr>
        </p:nvSpPr>
        <p:spPr>
          <a:xfrm>
            <a:off x="2363850" y="4977396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4CB9"/>
              </a:buClr>
              <a:buSzPts val="2800"/>
              <a:buNone/>
            </a:pPr>
            <a:r>
              <a:rPr lang="en-US"/>
              <a:t>THỰC HÀNH</a:t>
            </a:r>
            <a:endParaRPr/>
          </a:p>
        </p:txBody>
      </p:sp>
      <p:sp>
        <p:nvSpPr>
          <p:cNvPr id="1133" name="Google Shape;1133;p6"/>
          <p:cNvSpPr txBox="1">
            <a:spLocks noGrp="1"/>
          </p:cNvSpPr>
          <p:nvPr>
            <p:ph type="body" idx="4"/>
          </p:nvPr>
        </p:nvSpPr>
        <p:spPr>
          <a:xfrm>
            <a:off x="2913483" y="180164"/>
            <a:ext cx="6419850" cy="1108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892DC"/>
              </a:buClr>
              <a:buSzPts val="5400"/>
              <a:buNone/>
            </a:pPr>
            <a:r>
              <a:rPr lang="en-US"/>
              <a:t>CÁC HOẠT ĐỘNG</a:t>
            </a:r>
            <a:endParaRPr/>
          </a:p>
        </p:txBody>
      </p:sp>
      <p:sp>
        <p:nvSpPr>
          <p:cNvPr id="1134" name="Google Shape;1134;p6"/>
          <p:cNvSpPr txBox="1">
            <a:spLocks noGrp="1"/>
          </p:cNvSpPr>
          <p:nvPr>
            <p:ph type="body" idx="5"/>
          </p:nvPr>
        </p:nvSpPr>
        <p:spPr>
          <a:xfrm>
            <a:off x="6792798" y="1201267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4CB9"/>
              </a:buClr>
              <a:buSzPts val="2800"/>
              <a:buNone/>
            </a:pPr>
            <a:r>
              <a:rPr lang="en-US"/>
              <a:t>KHỞI ĐỘNG</a:t>
            </a:r>
            <a:endParaRPr/>
          </a:p>
        </p:txBody>
      </p:sp>
      <p:sp>
        <p:nvSpPr>
          <p:cNvPr id="1135" name="Google Shape;1135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Hành trang công dân số lớp 2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09/09/2024</a:t>
            </a:r>
            <a:endParaRPr/>
          </a:p>
        </p:txBody>
      </p:sp>
      <p:sp>
        <p:nvSpPr>
          <p:cNvPr id="1141" name="Google Shape;1141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1142" name="Google Shape;1142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Hành trang công dân số lớp 2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09/09/2024</a:t>
            </a:r>
            <a:endParaRPr/>
          </a:p>
        </p:txBody>
      </p:sp>
      <p:sp>
        <p:nvSpPr>
          <p:cNvPr id="1148" name="Google Shape;114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1149" name="Google Shape;1149;p8"/>
          <p:cNvSpPr txBox="1">
            <a:spLocks noGrp="1"/>
          </p:cNvSpPr>
          <p:nvPr>
            <p:ph type="body" idx="1"/>
          </p:nvPr>
        </p:nvSpPr>
        <p:spPr>
          <a:xfrm>
            <a:off x="5359942" y="2342256"/>
            <a:ext cx="5365215" cy="926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b="1"/>
              <a:t>Tìm hiểu điện thoại thông minh</a:t>
            </a:r>
            <a:endParaRPr/>
          </a:p>
        </p:txBody>
      </p:sp>
      <p:sp>
        <p:nvSpPr>
          <p:cNvPr id="1150" name="Google Shape;1150;p8"/>
          <p:cNvSpPr txBox="1">
            <a:spLocks noGrp="1"/>
          </p:cNvSpPr>
          <p:nvPr>
            <p:ph type="body" idx="2"/>
          </p:nvPr>
        </p:nvSpPr>
        <p:spPr>
          <a:xfrm>
            <a:off x="5360120" y="3856753"/>
            <a:ext cx="4605803" cy="44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b="1"/>
              <a:t>Nhận cuộc gọi đến</a:t>
            </a:r>
            <a:endParaRPr/>
          </a:p>
        </p:txBody>
      </p:sp>
      <p:sp>
        <p:nvSpPr>
          <p:cNvPr id="1151" name="Google Shape;1151;p8"/>
          <p:cNvSpPr txBox="1">
            <a:spLocks noGrp="1"/>
          </p:cNvSpPr>
          <p:nvPr>
            <p:ph type="body" idx="3"/>
          </p:nvPr>
        </p:nvSpPr>
        <p:spPr>
          <a:xfrm>
            <a:off x="5359942" y="5100099"/>
            <a:ext cx="4605803" cy="44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b="1"/>
              <a:t>Gọi điện thoại</a:t>
            </a:r>
            <a:endParaRPr/>
          </a:p>
        </p:txBody>
      </p:sp>
      <p:sp>
        <p:nvSpPr>
          <p:cNvPr id="1152" name="Google Shape;11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Hành trang công dân số lớp 2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7" name="Google Shape;1157;p9"/>
          <p:cNvGrpSpPr/>
          <p:nvPr/>
        </p:nvGrpSpPr>
        <p:grpSpPr>
          <a:xfrm>
            <a:off x="0" y="586367"/>
            <a:ext cx="6749532" cy="1002535"/>
            <a:chOff x="1484008" y="564710"/>
            <a:chExt cx="6283691" cy="1002535"/>
          </a:xfrm>
        </p:grpSpPr>
        <p:sp>
          <p:nvSpPr>
            <p:cNvPr id="1158" name="Google Shape;1158;p9"/>
            <p:cNvSpPr/>
            <p:nvPr/>
          </p:nvSpPr>
          <p:spPr>
            <a:xfrm>
              <a:off x="1498295" y="1322523"/>
              <a:ext cx="2895600" cy="244722"/>
            </a:xfrm>
            <a:prstGeom prst="parallelogram">
              <a:avLst>
                <a:gd name="adj" fmla="val 56138"/>
              </a:avLst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9"/>
            <p:cNvSpPr/>
            <p:nvPr/>
          </p:nvSpPr>
          <p:spPr>
            <a:xfrm>
              <a:off x="1484008" y="568221"/>
              <a:ext cx="517035" cy="613423"/>
            </a:xfrm>
            <a:prstGeom prst="parallelogram">
              <a:avLst>
                <a:gd name="adj" fmla="val 84162"/>
              </a:avLst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9"/>
            <p:cNvSpPr/>
            <p:nvPr/>
          </p:nvSpPr>
          <p:spPr>
            <a:xfrm>
              <a:off x="1912081" y="564710"/>
              <a:ext cx="3359063" cy="51312"/>
            </a:xfrm>
            <a:prstGeom prst="parallelogram">
              <a:avLst>
                <a:gd name="adj" fmla="val 25000"/>
              </a:avLst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9"/>
            <p:cNvSpPr/>
            <p:nvPr/>
          </p:nvSpPr>
          <p:spPr>
            <a:xfrm>
              <a:off x="1682444" y="741779"/>
              <a:ext cx="6085255" cy="548481"/>
            </a:xfrm>
            <a:prstGeom prst="parallelogram">
              <a:avLst>
                <a:gd name="adj" fmla="val 67555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9"/>
            <p:cNvSpPr/>
            <p:nvPr/>
          </p:nvSpPr>
          <p:spPr>
            <a:xfrm>
              <a:off x="1682443" y="1238822"/>
              <a:ext cx="5744211" cy="45719"/>
            </a:xfrm>
            <a:prstGeom prst="parallelogram">
              <a:avLst>
                <a:gd name="adj" fmla="val 56138"/>
              </a:avLst>
            </a:prstGeom>
            <a:solidFill>
              <a:srgbClr val="18488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63" name="Google Shape;1163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09/09/2024</a:t>
            </a:r>
            <a:endParaRPr/>
          </a:p>
        </p:txBody>
      </p:sp>
      <p:sp>
        <p:nvSpPr>
          <p:cNvPr id="1164" name="Google Shape;116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1165" name="Google Shape;1165;p9"/>
          <p:cNvSpPr txBox="1">
            <a:spLocks noGrp="1"/>
          </p:cNvSpPr>
          <p:nvPr>
            <p:ph type="body" idx="4294967295"/>
          </p:nvPr>
        </p:nvSpPr>
        <p:spPr>
          <a:xfrm>
            <a:off x="365029" y="776766"/>
            <a:ext cx="6597650" cy="1058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8488A"/>
              </a:buClr>
              <a:buSzPts val="3200"/>
              <a:buNone/>
            </a:pPr>
            <a:r>
              <a:rPr lang="en-US" sz="3200" b="1">
                <a:solidFill>
                  <a:srgbClr val="18488A"/>
                </a:solidFill>
              </a:rPr>
              <a:t>1. Tìm hiểu điện thoại thông minh</a:t>
            </a:r>
            <a:endParaRPr sz="3200" b="1">
              <a:solidFill>
                <a:srgbClr val="18488A"/>
              </a:solidFill>
            </a:endParaRPr>
          </a:p>
        </p:txBody>
      </p:sp>
      <p:sp>
        <p:nvSpPr>
          <p:cNvPr id="1166" name="Google Shape;1166;p9"/>
          <p:cNvSpPr txBox="1">
            <a:spLocks noGrp="1"/>
          </p:cNvSpPr>
          <p:nvPr>
            <p:ph type="body" idx="4294967295"/>
          </p:nvPr>
        </p:nvSpPr>
        <p:spPr>
          <a:xfrm>
            <a:off x="7746743" y="2943225"/>
            <a:ext cx="4360456" cy="341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572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❑"/>
            </a:pPr>
            <a:r>
              <a:rPr lang="en-US" sz="2800"/>
              <a:t>Quan sát hình bên. </a:t>
            </a:r>
            <a:endParaRPr/>
          </a:p>
          <a:p>
            <a:pPr marL="457200" lvl="0" indent="-457200" algn="l" rtl="0">
              <a:lnSpc>
                <a:spcPct val="12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❑"/>
            </a:pPr>
            <a:r>
              <a:rPr lang="en-US"/>
              <a:t>Gọi tên các bộ phận của điện thoại thông mình. </a:t>
            </a:r>
            <a:endParaRPr sz="2800"/>
          </a:p>
        </p:txBody>
      </p:sp>
      <p:grpSp>
        <p:nvGrpSpPr>
          <p:cNvPr id="1167" name="Google Shape;1167;p9"/>
          <p:cNvGrpSpPr/>
          <p:nvPr/>
        </p:nvGrpSpPr>
        <p:grpSpPr>
          <a:xfrm>
            <a:off x="220777" y="1613039"/>
            <a:ext cx="6886154" cy="4536066"/>
            <a:chOff x="220777" y="1613039"/>
            <a:chExt cx="6886154" cy="4536066"/>
          </a:xfrm>
        </p:grpSpPr>
        <p:pic>
          <p:nvPicPr>
            <p:cNvPr id="1168" name="Google Shape;1168;p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20777" y="1613039"/>
              <a:ext cx="6886154" cy="4536066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29803"/>
                </a:srgbClr>
              </a:outerShdw>
            </a:effectLst>
          </p:spPr>
        </p:pic>
        <p:sp>
          <p:nvSpPr>
            <p:cNvPr id="1169" name="Google Shape;1169;p9"/>
            <p:cNvSpPr/>
            <p:nvPr/>
          </p:nvSpPr>
          <p:spPr>
            <a:xfrm>
              <a:off x="547688" y="1939925"/>
              <a:ext cx="1514475" cy="180975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9"/>
            <p:cNvSpPr/>
            <p:nvPr/>
          </p:nvSpPr>
          <p:spPr>
            <a:xfrm>
              <a:off x="2811462" y="1939925"/>
              <a:ext cx="952501" cy="180975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9"/>
            <p:cNvSpPr/>
            <p:nvPr/>
          </p:nvSpPr>
          <p:spPr>
            <a:xfrm>
              <a:off x="4349750" y="1924050"/>
              <a:ext cx="952501" cy="196850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9"/>
            <p:cNvSpPr/>
            <p:nvPr/>
          </p:nvSpPr>
          <p:spPr>
            <a:xfrm>
              <a:off x="4993481" y="5371465"/>
              <a:ext cx="664369" cy="180975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9"/>
            <p:cNvSpPr/>
            <p:nvPr/>
          </p:nvSpPr>
          <p:spPr>
            <a:xfrm>
              <a:off x="5958163" y="5365114"/>
              <a:ext cx="823637" cy="200026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74" name="Google Shape;1174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Hành trang công dân số lớp 2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1058</Words>
  <Application>Microsoft Office PowerPoint</Application>
  <PresentationFormat>Custom</PresentationFormat>
  <Paragraphs>182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Arial</vt:lpstr>
      <vt:lpstr>Calibri</vt:lpstr>
      <vt:lpstr>Play</vt:lpstr>
      <vt:lpstr>Noto Sans Symbols</vt:lpstr>
      <vt:lpstr>Montserrat Black</vt:lpstr>
      <vt:lpstr>Lato Black</vt:lpstr>
      <vt:lpstr>Roboto</vt:lpstr>
      <vt:lpstr>Times New Roman</vt:lpstr>
      <vt:lpstr>Microsoft Yahei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 bước nhận cuộc gọi đến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Thu Trà</dc:creator>
  <cp:lastModifiedBy>Thuan</cp:lastModifiedBy>
  <cp:revision>3</cp:revision>
  <dcterms:created xsi:type="dcterms:W3CDTF">2024-08-24T23:58:27Z</dcterms:created>
  <dcterms:modified xsi:type="dcterms:W3CDTF">2024-09-22T16:11:29Z</dcterms:modified>
</cp:coreProperties>
</file>