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6"/>
  </p:notesMasterIdLst>
  <p:sldIdLst>
    <p:sldId id="303" r:id="rId5"/>
    <p:sldId id="271" r:id="rId7"/>
    <p:sldId id="279" r:id="rId8"/>
    <p:sldId id="281" r:id="rId9"/>
    <p:sldId id="283" r:id="rId10"/>
    <p:sldId id="304" r:id="rId11"/>
    <p:sldId id="293" r:id="rId12"/>
    <p:sldId id="284" r:id="rId13"/>
    <p:sldId id="285" r:id="rId14"/>
    <p:sldId id="286" r:id="rId15"/>
    <p:sldId id="287" r:id="rId16"/>
    <p:sldId id="288" r:id="rId17"/>
    <p:sldId id="290" r:id="rId18"/>
    <p:sldId id="305" r:id="rId19"/>
    <p:sldId id="291" r:id="rId20"/>
    <p:sldId id="306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8373" autoAdjust="0"/>
  </p:normalViewPr>
  <p:slideViewPr>
    <p:cSldViewPr snapToGrid="0">
      <p:cViewPr varScale="1">
        <p:scale>
          <a:sx n="65" d="100"/>
          <a:sy n="65" d="100"/>
        </p:scale>
        <p:origin x="18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B7990-37FF-4E9B-BFFA-24A32BDB67F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05822-6A89-4ED1-883D-157BC7D495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088" y="1690688"/>
            <a:ext cx="3904146" cy="39724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3.png"/><Relationship Id="rId1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4.png"/><Relationship Id="rId1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5.png"/><Relationship Id="rId1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audio1.wav"/><Relationship Id="rId1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.xml"/><Relationship Id="rId11" Type="http://schemas.openxmlformats.org/officeDocument/2006/relationships/image" Target="../media/image49.png"/><Relationship Id="rId10" Type="http://schemas.openxmlformats.org/officeDocument/2006/relationships/image" Target="../media/image16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5" Type="http://schemas.openxmlformats.org/officeDocument/2006/relationships/notesSlide" Target="../notesSlides/notesSlide14.xml"/><Relationship Id="rId14" Type="http://schemas.openxmlformats.org/officeDocument/2006/relationships/slideLayout" Target="../slideLayouts/slideLayout24.xml"/><Relationship Id="rId13" Type="http://schemas.openxmlformats.org/officeDocument/2006/relationships/image" Target="../media/image60.png"/><Relationship Id="rId12" Type="http://schemas.microsoft.com/office/2007/relationships/hdphoto" Target="../media/image59.wdp"/><Relationship Id="rId11" Type="http://schemas.openxmlformats.org/officeDocument/2006/relationships/image" Target="../media/image58.png"/><Relationship Id="rId10" Type="http://schemas.openxmlformats.org/officeDocument/2006/relationships/image" Target="../media/image47.emf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4.xml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.xml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2.png"/><Relationship Id="rId1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623083">
            <a:off x="-244887" y="-395891"/>
            <a:ext cx="2640061" cy="2640061"/>
          </a:xfrm>
          <a:prstGeom prst="rect">
            <a:avLst/>
          </a:prstGeom>
        </p:spPr>
      </p:pic>
      <p:grpSp>
        <p:nvGrpSpPr>
          <p:cNvPr id="23" name="组合 11"/>
          <p:cNvGrpSpPr/>
          <p:nvPr/>
        </p:nvGrpSpPr>
        <p:grpSpPr>
          <a:xfrm>
            <a:off x="2725972" y="739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4" name="流程图: 合并 9"/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流程图: 合并 10"/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6" name="Picture 35" descr="A cartoon of a person and person&#10;&#10;Description automatically generated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53" y="1047750"/>
            <a:ext cx="3847847" cy="5810250"/>
          </a:xfrm>
          <a:prstGeom prst="rect">
            <a:avLst/>
          </a:prstGeom>
        </p:spPr>
      </p:pic>
      <p:grpSp>
        <p:nvGrpSpPr>
          <p:cNvPr id="41" name="组合 11"/>
          <p:cNvGrpSpPr/>
          <p:nvPr/>
        </p:nvGrpSpPr>
        <p:grpSpPr>
          <a:xfrm rot="11295985">
            <a:off x="8079022" y="767905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42" name="流程图: 合并 9"/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流程图: 合并 10"/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3" y="1518512"/>
            <a:ext cx="7791363" cy="355427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05325" y="4905375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1)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180" y="692230"/>
            <a:ext cx="2389839" cy="1072989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/>
          <p:cNvSpPr/>
          <p:nvPr/>
        </p:nvSpPr>
        <p:spPr>
          <a:xfrm flipH="1">
            <a:off x="6696644" y="2206735"/>
            <a:ext cx="4406785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2243137"/>
            <a:ext cx="4599161" cy="2905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/>
          <p:cNvSpPr/>
          <p:nvPr/>
        </p:nvSpPr>
        <p:spPr>
          <a:xfrm flipH="1">
            <a:off x="6696644" y="2206735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người trong tranh gặp khó khăn về điều kiện kinh tế.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1" y="2243136"/>
            <a:ext cx="4850308" cy="303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/>
          <p:cNvSpPr/>
          <p:nvPr/>
        </p:nvSpPr>
        <p:spPr>
          <a:xfrm flipH="1">
            <a:off x="6696643" y="2206735"/>
            <a:ext cx="513340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bị lũ lụt cuốn trôi, làm ướt, hỏng sách vở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55" y="2109805"/>
            <a:ext cx="4775145" cy="3081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4679" y="1940732"/>
            <a:ext cx="7574794" cy="1821643"/>
            <a:chOff x="4144021" y="1484380"/>
            <a:chExt cx="7574794" cy="4840220"/>
          </a:xfrm>
        </p:grpSpPr>
        <p:grpSp>
          <p:nvGrpSpPr>
            <p:cNvPr id="3" name="Group 2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85126" y="2092597"/>
              <a:ext cx="6767991" cy="1455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244" y="3322587"/>
            <a:ext cx="2435900" cy="31849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grpSp>
        <p:nvGrpSpPr>
          <p:cNvPr id="21" name="组合 35"/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>
              <a:fillRect/>
            </a:stretch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t="52531"/>
          <a:stretch>
            <a:fillRect/>
          </a:stretch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7144" y="652825"/>
            <a:ext cx="7267062" cy="482845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42075" y="787469"/>
            <a:ext cx="2606287" cy="2157304"/>
            <a:chOff x="-546736" y="1194117"/>
            <a:chExt cx="4402144" cy="3395130"/>
          </a:xfrm>
        </p:grpSpPr>
        <p:sp>
          <p:nvSpPr>
            <p:cNvPr id="11" name="Rectangle: Diagonal Corners Rounded 14"/>
            <p:cNvSpPr>
              <a:spLocks noChangeAspect="1"/>
            </p:cNvSpPr>
            <p:nvPr/>
          </p:nvSpPr>
          <p:spPr>
            <a:xfrm>
              <a:off x="-546736" y="1250642"/>
              <a:ext cx="4402144" cy="3338605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"/>
            <a:srcRect l="13812" t="54386" r="47839" b="33042"/>
            <a:stretch>
              <a:fillRect/>
            </a:stretch>
          </p:blipFill>
          <p:spPr>
            <a:xfrm>
              <a:off x="-328478" y="1510567"/>
              <a:ext cx="3944983" cy="28738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43545" y="1194117"/>
              <a:ext cx="701101" cy="85961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373410" y="723419"/>
            <a:ext cx="2583713" cy="2169260"/>
            <a:chOff x="4116694" y="1783055"/>
            <a:chExt cx="4217409" cy="3472524"/>
          </a:xfrm>
        </p:grpSpPr>
        <p:sp>
          <p:nvSpPr>
            <p:cNvPr id="15" name="Rectangle: Diagonal Corners Rounded 14"/>
            <p:cNvSpPr>
              <a:spLocks noChangeAspect="1"/>
            </p:cNvSpPr>
            <p:nvPr/>
          </p:nvSpPr>
          <p:spPr>
            <a:xfrm>
              <a:off x="4116694" y="1930488"/>
              <a:ext cx="4217409" cy="3325091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"/>
            <a:srcRect l="53050" t="54387" r="9108" b="33156"/>
            <a:stretch>
              <a:fillRect/>
            </a:stretch>
          </p:blipFill>
          <p:spPr>
            <a:xfrm>
              <a:off x="4274502" y="2117047"/>
              <a:ext cx="3892732" cy="28477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468" y="1783055"/>
              <a:ext cx="701101" cy="8596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72490" y="3109932"/>
            <a:ext cx="2457390" cy="2258902"/>
            <a:chOff x="3441861" y="3795668"/>
            <a:chExt cx="4209597" cy="3366232"/>
          </a:xfrm>
        </p:grpSpPr>
        <p:sp>
          <p:nvSpPr>
            <p:cNvPr id="19" name="Rectangle: Diagonal Corners Rounded 14"/>
            <p:cNvSpPr>
              <a:spLocks noChangeAspect="1"/>
            </p:cNvSpPr>
            <p:nvPr/>
          </p:nvSpPr>
          <p:spPr>
            <a:xfrm>
              <a:off x="3441861" y="3890307"/>
              <a:ext cx="4209597" cy="3271593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/>
            <a:srcRect l="13804" t="67930" r="48355" b="19794"/>
            <a:stretch>
              <a:fillRect/>
            </a:stretch>
          </p:blipFill>
          <p:spPr>
            <a:xfrm>
              <a:off x="3622587" y="4131584"/>
              <a:ext cx="3857890" cy="28062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2587" y="3795668"/>
              <a:ext cx="701101" cy="93510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9449764" y="3080931"/>
            <a:ext cx="2595076" cy="2193328"/>
            <a:chOff x="6985321" y="3955735"/>
            <a:chExt cx="4340346" cy="3320275"/>
          </a:xfrm>
        </p:grpSpPr>
        <p:sp>
          <p:nvSpPr>
            <p:cNvPr id="23" name="Rectangle: Diagonal Corners Rounded 14"/>
            <p:cNvSpPr>
              <a:spLocks noChangeAspect="1"/>
            </p:cNvSpPr>
            <p:nvPr/>
          </p:nvSpPr>
          <p:spPr>
            <a:xfrm>
              <a:off x="6985321" y="4131583"/>
              <a:ext cx="4340346" cy="3144427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"/>
            <a:srcRect l="53127" t="68368" r="9032" b="19794"/>
            <a:stretch>
              <a:fillRect/>
            </a:stretch>
          </p:blipFill>
          <p:spPr>
            <a:xfrm>
              <a:off x="7191645" y="4327553"/>
              <a:ext cx="3892731" cy="270610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6409" y="3955735"/>
              <a:ext cx="743776" cy="95654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74" y="1149312"/>
            <a:ext cx="5791702" cy="3336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0175" y="2352675"/>
            <a:ext cx="451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8354" y="1378757"/>
            <a:ext cx="7574794" cy="4840220"/>
            <a:chOff x="4144021" y="1484380"/>
            <a:chExt cx="7574794" cy="4840220"/>
          </a:xfrm>
        </p:grpSpPr>
        <p:grpSp>
          <p:nvGrpSpPr>
            <p:cNvPr id="3" name="Group 2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37501" y="1702072"/>
              <a:ext cx="6767991" cy="426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 của người đó;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 họ sống;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 khó khăn mà họ đang gặp;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 việc mà em có thể làm để giúp họ.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41" y="92390"/>
            <a:ext cx="3907875" cy="12863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t="6935" r="12726" b="18934"/>
          <a:stretch>
            <a:fillRect/>
          </a:stretch>
        </p:blipFill>
        <p:spPr>
          <a:xfrm>
            <a:off x="4616871" y="2047302"/>
            <a:ext cx="2974331" cy="2125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grpSp>
        <p:nvGrpSpPr>
          <p:cNvPr id="21" name="组合 35"/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>
              <a:fillRect/>
            </a:stretch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t="52531"/>
          <a:stretch>
            <a:fillRect/>
          </a:stretch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5614" y="781652"/>
            <a:ext cx="5492972" cy="3694496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52" y="974664"/>
            <a:ext cx="1916103" cy="1667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6" y="885803"/>
            <a:ext cx="1787980" cy="1787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6554" y="1640492"/>
            <a:ext cx="2054530" cy="987638"/>
          </a:xfrm>
          <a:prstGeom prst="rect">
            <a:avLst/>
          </a:prstGeom>
        </p:spPr>
      </p:pic>
      <p:pic>
        <p:nvPicPr>
          <p:cNvPr id="5" name="Picture 4" descr="A group of children wearing cloth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3048000"/>
            <a:ext cx="6484065" cy="3692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3541" y="2236025"/>
            <a:ext cx="3883489" cy="14936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9163" y="1063337"/>
            <a:ext cx="8820611" cy="2289463"/>
            <a:chOff x="4144021" y="1484380"/>
            <a:chExt cx="7574794" cy="4840220"/>
          </a:xfrm>
        </p:grpSpPr>
        <p:grpSp>
          <p:nvGrpSpPr>
            <p:cNvPr id="9" name="Group 8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25216" y="2248900"/>
              <a:ext cx="6964568" cy="307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nhắn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734" y="1149531"/>
            <a:ext cx="9996876" cy="2784294"/>
            <a:chOff x="1511500" y="979714"/>
            <a:chExt cx="9996876" cy="3882198"/>
          </a:xfrm>
        </p:grpSpPr>
        <p:sp>
          <p:nvSpPr>
            <p:cNvPr id="2" name="Rounded Rectangle 1"/>
            <p:cNvSpPr/>
            <p:nvPr/>
          </p:nvSpPr>
          <p:spPr>
            <a:xfrm>
              <a:off x="1511500" y="979714"/>
              <a:ext cx="9892374" cy="388219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33433" y="1181875"/>
              <a:ext cx="967494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 hát nhắn nhủ chúng ta là những người dân của nước Việt Nam hãy giữ vững truyền thống thương yêu, đùm bọc lẫn nhau trong cuộc sống.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76" y="-474579"/>
            <a:ext cx="2404505" cy="2404505"/>
          </a:xfrm>
          <a:prstGeom prst="rect">
            <a:avLst/>
          </a:prstGeom>
        </p:spPr>
      </p:pic>
      <p:grpSp>
        <p:nvGrpSpPr>
          <p:cNvPr id="22" name="组合 24"/>
          <p:cNvGrpSpPr/>
          <p:nvPr/>
        </p:nvGrpSpPr>
        <p:grpSpPr>
          <a:xfrm>
            <a:off x="0" y="2686117"/>
            <a:ext cx="12265024" cy="4210953"/>
            <a:chOff x="0" y="2686117"/>
            <a:chExt cx="12265024" cy="4210953"/>
          </a:xfrm>
        </p:grpSpPr>
        <p:grpSp>
          <p:nvGrpSpPr>
            <p:cNvPr id="23" name="组合 25"/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7" name="图片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8" name="图片 3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>
                <a:fillRect/>
              </a:stretch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26"/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5" name="图片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6" name="图片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>
                <a:fillRect/>
              </a:stretch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9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2" y="3217189"/>
            <a:ext cx="3679881" cy="36798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6259" y="1149531"/>
            <a:ext cx="9996876" cy="2784294"/>
            <a:chOff x="1511500" y="979714"/>
            <a:chExt cx="9996876" cy="3882198"/>
          </a:xfrm>
        </p:grpSpPr>
        <p:sp>
          <p:nvSpPr>
            <p:cNvPr id="7" name="Rounded Rectangle 1"/>
            <p:cNvSpPr/>
            <p:nvPr/>
          </p:nvSpPr>
          <p:spPr>
            <a:xfrm>
              <a:off x="1511500" y="979714"/>
              <a:ext cx="9892374" cy="388219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33433" y="1181875"/>
              <a:ext cx="9674943" cy="313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bài hát, câu ca dao được nhắc đến: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Bầu ơi thương lấy bì cùng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Tuy rằng khác giống nhưng chung một giàn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grpSp>
        <p:nvGrpSpPr>
          <p:cNvPr id="21" name="组合 35"/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>
              <a:fillRect/>
            </a:stretch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t="52531"/>
          <a:stretch>
            <a:fillRect/>
          </a:stretch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0189" y="1076927"/>
            <a:ext cx="5407621" cy="3694496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/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2" name="Picture 1" descr="A cartoon of a person and pers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72" y="3190875"/>
            <a:ext cx="2428559" cy="366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1486888"/>
            <a:ext cx="9353550" cy="1894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3500" y="1809750"/>
            <a:ext cx="8963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37865" y="76200"/>
            <a:ext cx="9449619" cy="1606442"/>
            <a:chOff x="1437865" y="76200"/>
            <a:chExt cx="9449619" cy="16064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37865" y="76200"/>
              <a:ext cx="9449619" cy="16064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24075" y="228600"/>
              <a:ext cx="83724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4" y="1885950"/>
            <a:ext cx="3582521" cy="2190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37" y="1852612"/>
            <a:ext cx="3384723" cy="2138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4452937"/>
            <a:ext cx="3486493" cy="21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0" y="4338655"/>
            <a:ext cx="3381375" cy="2181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880" y="4155537"/>
            <a:ext cx="3129131" cy="2540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4" name="Speech Bubble: Rectangle with Corners Rounded 4"/>
          <p:cNvSpPr/>
          <p:nvPr/>
        </p:nvSpPr>
        <p:spPr>
          <a:xfrm flipH="1">
            <a:off x="6696644" y="2206735"/>
            <a:ext cx="517150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gười trong tranh gặp khó khăn về thị lực.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14575"/>
            <a:ext cx="5382745" cy="3291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857</Words>
  <Application>WPS Presentation</Application>
  <PresentationFormat>Widescreen</PresentationFormat>
  <Paragraphs>38</Paragraphs>
  <Slides>17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SimSun</vt:lpstr>
      <vt:lpstr>Wingdings</vt:lpstr>
      <vt:lpstr>黑体</vt:lpstr>
      <vt:lpstr>字魂59号-创粗黑</vt:lpstr>
      <vt:lpstr>思源黑体 CN Medium</vt:lpstr>
      <vt:lpstr>Arial</vt:lpstr>
      <vt:lpstr>等线</vt:lpstr>
      <vt:lpstr>等线</vt:lpstr>
      <vt:lpstr>Tahoma</vt:lpstr>
      <vt:lpstr>Georgia</vt:lpstr>
      <vt:lpstr>Calibri</vt:lpstr>
      <vt:lpstr>Calibri</vt:lpstr>
      <vt:lpstr>Times New Roman</vt:lpstr>
      <vt:lpstr>Microsoft YaHei</vt:lpstr>
      <vt:lpstr>Arial Unicode MS</vt:lpstr>
      <vt:lpstr>1_Office 主题</vt:lpstr>
      <vt:lpstr>1_Office 主题​​</vt:lpstr>
      <vt:lpstr>1_Simple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9Slide.vn</dc:description>
  <dc:subject>9Slide.vn</dc:subject>
  <cp:category>9Slide.vn</cp:category>
  <cp:lastModifiedBy>USER</cp:lastModifiedBy>
  <cp:revision>36</cp:revision>
  <dcterms:created xsi:type="dcterms:W3CDTF">2023-07-25T11:51:00Z</dcterms:created>
  <dcterms:modified xsi:type="dcterms:W3CDTF">2025-10-10T08:29:19Z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899CFDF29AE249A48A3EF581E28C7A33_12</vt:lpwstr>
  </property>
  <property fmtid="{D5CDD505-2E9C-101B-9397-08002B2CF9AE}" pid="3" name="KSOProductBuildVer">
    <vt:lpwstr>1033-12.9.0.21549</vt:lpwstr>
  </property>
</Properties>
</file>