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</p:sldMasterIdLst>
  <p:notesMasterIdLst>
    <p:notesMasterId r:id="rId29"/>
  </p:notesMasterIdLst>
  <p:sldIdLst>
    <p:sldId id="262" r:id="rId6"/>
    <p:sldId id="264" r:id="rId7"/>
    <p:sldId id="337" r:id="rId8"/>
    <p:sldId id="261" r:id="rId9"/>
    <p:sldId id="263" r:id="rId10"/>
    <p:sldId id="310" r:id="rId11"/>
    <p:sldId id="311" r:id="rId12"/>
    <p:sldId id="338" r:id="rId13"/>
    <p:sldId id="269" r:id="rId14"/>
    <p:sldId id="328" r:id="rId15"/>
    <p:sldId id="339" r:id="rId16"/>
    <p:sldId id="340" r:id="rId17"/>
    <p:sldId id="329" r:id="rId18"/>
    <p:sldId id="341" r:id="rId19"/>
    <p:sldId id="335" r:id="rId20"/>
    <p:sldId id="342" r:id="rId21"/>
    <p:sldId id="291" r:id="rId22"/>
    <p:sldId id="334" r:id="rId23"/>
    <p:sldId id="344" r:id="rId24"/>
    <p:sldId id="343" r:id="rId25"/>
    <p:sldId id="345" r:id="rId26"/>
    <p:sldId id="34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7" d="100"/>
          <a:sy n="87" d="100"/>
        </p:scale>
        <p:origin x="1512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6654" y="1"/>
            <a:ext cx="12506140" cy="69516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  <a:gd name="connsiteX0" fmla="*/ 0 w 6869794"/>
                <a:gd name="connsiteY0" fmla="*/ 558197 h 3349126"/>
                <a:gd name="connsiteX1" fmla="*/ 635536 w 6869794"/>
                <a:gd name="connsiteY1" fmla="*/ 0 h 3349126"/>
                <a:gd name="connsiteX2" fmla="*/ 6234255 w 6869794"/>
                <a:gd name="connsiteY2" fmla="*/ 0 h 3349126"/>
                <a:gd name="connsiteX3" fmla="*/ 6869792 w 6869794"/>
                <a:gd name="connsiteY3" fmla="*/ 558197 h 3349126"/>
                <a:gd name="connsiteX4" fmla="*/ 6869792 w 6869794"/>
                <a:gd name="connsiteY4" fmla="*/ 2790926 h 3349126"/>
                <a:gd name="connsiteX5" fmla="*/ 6234255 w 6869794"/>
                <a:gd name="connsiteY5" fmla="*/ 3349126 h 3349126"/>
                <a:gd name="connsiteX6" fmla="*/ 635536 w 6869794"/>
                <a:gd name="connsiteY6" fmla="*/ 3349126 h 3349126"/>
                <a:gd name="connsiteX7" fmla="*/ 0 w 6869794"/>
                <a:gd name="connsiteY7" fmla="*/ 2790926 h 3349126"/>
                <a:gd name="connsiteX8" fmla="*/ 0 w 6869794"/>
                <a:gd name="connsiteY8" fmla="*/ 558197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7"/>
                  </a:moveTo>
                  <a:cubicBezTo>
                    <a:pt x="-147533" y="258775"/>
                    <a:pt x="252577" y="172519"/>
                    <a:pt x="635536" y="0"/>
                  </a:cubicBezTo>
                  <a:cubicBezTo>
                    <a:pt x="1665125" y="430204"/>
                    <a:pt x="5197459" y="-473358"/>
                    <a:pt x="6234255" y="0"/>
                  </a:cubicBezTo>
                  <a:cubicBezTo>
                    <a:pt x="6698813" y="-139517"/>
                    <a:pt x="7054975" y="301607"/>
                    <a:pt x="6869792" y="558197"/>
                  </a:cubicBezTo>
                  <a:cubicBezTo>
                    <a:pt x="6806986" y="1514209"/>
                    <a:pt x="7025911" y="2380044"/>
                    <a:pt x="6869792" y="2790926"/>
                  </a:cubicBezTo>
                  <a:cubicBezTo>
                    <a:pt x="6805886" y="3074849"/>
                    <a:pt x="6430632" y="3414431"/>
                    <a:pt x="6234255" y="3349126"/>
                  </a:cubicBezTo>
                  <a:cubicBezTo>
                    <a:pt x="3499413" y="4125998"/>
                    <a:pt x="1596962" y="3188234"/>
                    <a:pt x="635536" y="3349126"/>
                  </a:cubicBezTo>
                  <a:cubicBezTo>
                    <a:pt x="266226" y="3482536"/>
                    <a:pt x="-178302" y="3246246"/>
                    <a:pt x="0" y="2790926"/>
                  </a:cubicBezTo>
                  <a:cubicBezTo>
                    <a:pt x="72379" y="2322680"/>
                    <a:pt x="-66675" y="1069914"/>
                    <a:pt x="0" y="558197"/>
                  </a:cubicBezTo>
                  <a:close/>
                </a:path>
                <a:path w="6869794" h="3349126" stroke="0" extrusionOk="0">
                  <a:moveTo>
                    <a:pt x="0" y="558197"/>
                  </a:moveTo>
                  <a:cubicBezTo>
                    <a:pt x="56185" y="364950"/>
                    <a:pt x="425689" y="44460"/>
                    <a:pt x="635536" y="0"/>
                  </a:cubicBezTo>
                  <a:cubicBezTo>
                    <a:pt x="1666473" y="-537603"/>
                    <a:pt x="3967842" y="290201"/>
                    <a:pt x="6234255" y="0"/>
                  </a:cubicBezTo>
                  <a:cubicBezTo>
                    <a:pt x="6654920" y="137660"/>
                    <a:pt x="6773042" y="304467"/>
                    <a:pt x="6869792" y="558197"/>
                  </a:cubicBezTo>
                  <a:cubicBezTo>
                    <a:pt x="6813287" y="449213"/>
                    <a:pt x="6859413" y="2178713"/>
                    <a:pt x="6869792" y="2790926"/>
                  </a:cubicBezTo>
                  <a:cubicBezTo>
                    <a:pt x="6962990" y="3306969"/>
                    <a:pt x="6609003" y="3206399"/>
                    <a:pt x="6234255" y="3349126"/>
                  </a:cubicBezTo>
                  <a:cubicBezTo>
                    <a:pt x="4370127" y="3929371"/>
                    <a:pt x="2318811" y="3192127"/>
                    <a:pt x="635536" y="3349126"/>
                  </a:cubicBezTo>
                  <a:cubicBezTo>
                    <a:pt x="144066" y="3395792"/>
                    <a:pt x="-224325" y="3065460"/>
                    <a:pt x="0" y="2790926"/>
                  </a:cubicBezTo>
                  <a:cubicBezTo>
                    <a:pt x="-74103" y="1655935"/>
                    <a:pt x="-239758" y="1167435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377" y="148278"/>
                    <a:pt x="240941" y="30889"/>
                    <a:pt x="635536" y="0"/>
                  </a:cubicBezTo>
                  <a:cubicBezTo>
                    <a:pt x="1953175" y="-30439"/>
                    <a:pt x="5302637" y="210166"/>
                    <a:pt x="6234255" y="0"/>
                  </a:cubicBezTo>
                  <a:cubicBezTo>
                    <a:pt x="6520692" y="-105910"/>
                    <a:pt x="7027041" y="382942"/>
                    <a:pt x="6869792" y="558197"/>
                  </a:cubicBezTo>
                  <a:cubicBezTo>
                    <a:pt x="6853780" y="1016205"/>
                    <a:pt x="6904304" y="2158461"/>
                    <a:pt x="6869792" y="2790926"/>
                  </a:cubicBezTo>
                  <a:cubicBezTo>
                    <a:pt x="6899161" y="3083896"/>
                    <a:pt x="6484162" y="3441201"/>
                    <a:pt x="6234255" y="3349126"/>
                  </a:cubicBezTo>
                  <a:cubicBezTo>
                    <a:pt x="3381111" y="3522787"/>
                    <a:pt x="1970584" y="2968425"/>
                    <a:pt x="635536" y="3349126"/>
                  </a:cubicBezTo>
                  <a:cubicBezTo>
                    <a:pt x="256030" y="3212853"/>
                    <a:pt x="-31119" y="3171312"/>
                    <a:pt x="0" y="2790926"/>
                  </a:cubicBezTo>
                  <a:cubicBezTo>
                    <a:pt x="28630" y="2109044"/>
                    <a:pt x="62836" y="1433106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19019" y="199161"/>
                    <a:pt x="363597" y="47517"/>
                    <a:pt x="635536" y="0"/>
                  </a:cubicBezTo>
                  <a:cubicBezTo>
                    <a:pt x="1963802" y="160689"/>
                    <a:pt x="5117944" y="-237251"/>
                    <a:pt x="6234255" y="0"/>
                  </a:cubicBezTo>
                  <a:cubicBezTo>
                    <a:pt x="6604603" y="-138616"/>
                    <a:pt x="6943787" y="238527"/>
                    <a:pt x="6869792" y="558197"/>
                  </a:cubicBezTo>
                  <a:cubicBezTo>
                    <a:pt x="6991434" y="1261200"/>
                    <a:pt x="6683588" y="2114750"/>
                    <a:pt x="6869792" y="2790926"/>
                  </a:cubicBezTo>
                  <a:cubicBezTo>
                    <a:pt x="6865847" y="3147552"/>
                    <a:pt x="6424763" y="3399418"/>
                    <a:pt x="6234255" y="3349126"/>
                  </a:cubicBezTo>
                  <a:cubicBezTo>
                    <a:pt x="3879768" y="3447516"/>
                    <a:pt x="1956874" y="3048370"/>
                    <a:pt x="635536" y="3349126"/>
                  </a:cubicBezTo>
                  <a:cubicBezTo>
                    <a:pt x="265684" y="3301407"/>
                    <a:pt x="-92949" y="3204320"/>
                    <a:pt x="0" y="2790926"/>
                  </a:cubicBezTo>
                  <a:cubicBezTo>
                    <a:pt x="-68189" y="2208325"/>
                    <a:pt x="33803" y="1091204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0622" y="243460"/>
                    <a:pt x="264413" y="122009"/>
                    <a:pt x="635536" y="0"/>
                  </a:cubicBezTo>
                  <a:cubicBezTo>
                    <a:pt x="2034907" y="-63843"/>
                    <a:pt x="5342680" y="-535300"/>
                    <a:pt x="6234255" y="0"/>
                  </a:cubicBezTo>
                  <a:cubicBezTo>
                    <a:pt x="6671630" y="-133033"/>
                    <a:pt x="7020239" y="352534"/>
                    <a:pt x="6869792" y="558197"/>
                  </a:cubicBezTo>
                  <a:cubicBezTo>
                    <a:pt x="6785540" y="1388469"/>
                    <a:pt x="6835968" y="2228939"/>
                    <a:pt x="6869792" y="2790926"/>
                  </a:cubicBezTo>
                  <a:cubicBezTo>
                    <a:pt x="6822087" y="3073374"/>
                    <a:pt x="6438522" y="3404492"/>
                    <a:pt x="6234255" y="3349126"/>
                  </a:cubicBezTo>
                  <a:cubicBezTo>
                    <a:pt x="3764686" y="3602884"/>
                    <a:pt x="1514181" y="2948929"/>
                    <a:pt x="635536" y="3349126"/>
                  </a:cubicBezTo>
                  <a:cubicBezTo>
                    <a:pt x="309150" y="3445062"/>
                    <a:pt x="-103410" y="3206712"/>
                    <a:pt x="0" y="2790926"/>
                  </a:cubicBezTo>
                  <a:cubicBezTo>
                    <a:pt x="10254" y="2158898"/>
                    <a:pt x="-33161" y="1083497"/>
                    <a:pt x="0" y="558197"/>
                  </a:cubicBezTo>
                  <a:close/>
                </a:path>
                <a:path w="6869794" h="3349126" fill="none" stroke="0" extrusionOk="0">
                  <a:moveTo>
                    <a:pt x="0" y="558197"/>
                  </a:moveTo>
                  <a:cubicBezTo>
                    <a:pt x="-124979" y="257016"/>
                    <a:pt x="297699" y="115463"/>
                    <a:pt x="635536" y="0"/>
                  </a:cubicBezTo>
                  <a:cubicBezTo>
                    <a:pt x="1804252" y="121577"/>
                    <a:pt x="5219701" y="-448114"/>
                    <a:pt x="6234255" y="0"/>
                  </a:cubicBezTo>
                  <a:cubicBezTo>
                    <a:pt x="6690006" y="-154690"/>
                    <a:pt x="7011934" y="314951"/>
                    <a:pt x="6869792" y="558197"/>
                  </a:cubicBezTo>
                  <a:cubicBezTo>
                    <a:pt x="6836280" y="1399741"/>
                    <a:pt x="6986266" y="2286528"/>
                    <a:pt x="6869792" y="2790926"/>
                  </a:cubicBezTo>
                  <a:cubicBezTo>
                    <a:pt x="6819105" y="3098464"/>
                    <a:pt x="6435957" y="3410869"/>
                    <a:pt x="6234255" y="3349126"/>
                  </a:cubicBezTo>
                  <a:cubicBezTo>
                    <a:pt x="3634741" y="3771999"/>
                    <a:pt x="1714474" y="3143428"/>
                    <a:pt x="635536" y="3349126"/>
                  </a:cubicBezTo>
                  <a:cubicBezTo>
                    <a:pt x="253806" y="3416691"/>
                    <a:pt x="-159424" y="3194631"/>
                    <a:pt x="0" y="2790926"/>
                  </a:cubicBezTo>
                  <a:cubicBezTo>
                    <a:pt x="41051" y="2248280"/>
                    <a:pt x="-117128" y="1079730"/>
                    <a:pt x="0" y="558197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658706"/>
              <a:gd name="connsiteX1" fmla="*/ 678804 w 9862968"/>
              <a:gd name="connsiteY1" fmla="*/ 0 h 658706"/>
              <a:gd name="connsiteX2" fmla="*/ 1258979 w 9862968"/>
              <a:gd name="connsiteY2" fmla="*/ 0 h 658706"/>
              <a:gd name="connsiteX3" fmla="*/ 1839153 w 9862968"/>
              <a:gd name="connsiteY3" fmla="*/ 0 h 658706"/>
              <a:gd name="connsiteX4" fmla="*/ 2616587 w 9862968"/>
              <a:gd name="connsiteY4" fmla="*/ 0 h 658706"/>
              <a:gd name="connsiteX5" fmla="*/ 3394021 w 9862968"/>
              <a:gd name="connsiteY5" fmla="*/ 0 h 658706"/>
              <a:gd name="connsiteX6" fmla="*/ 3974196 w 9862968"/>
              <a:gd name="connsiteY6" fmla="*/ 0 h 658706"/>
              <a:gd name="connsiteX7" fmla="*/ 4653000 w 9862968"/>
              <a:gd name="connsiteY7" fmla="*/ 0 h 658706"/>
              <a:gd name="connsiteX8" fmla="*/ 5233175 w 9862968"/>
              <a:gd name="connsiteY8" fmla="*/ 0 h 658706"/>
              <a:gd name="connsiteX9" fmla="*/ 5911979 w 9862968"/>
              <a:gd name="connsiteY9" fmla="*/ 0 h 658706"/>
              <a:gd name="connsiteX10" fmla="*/ 6196265 w 9862968"/>
              <a:gd name="connsiteY10" fmla="*/ 0 h 658706"/>
              <a:gd name="connsiteX11" fmla="*/ 6579180 w 9862968"/>
              <a:gd name="connsiteY11" fmla="*/ 0 h 658706"/>
              <a:gd name="connsiteX12" fmla="*/ 7257984 w 9862968"/>
              <a:gd name="connsiteY12" fmla="*/ 0 h 658706"/>
              <a:gd name="connsiteX13" fmla="*/ 7542270 w 9862968"/>
              <a:gd name="connsiteY13" fmla="*/ 0 h 658706"/>
              <a:gd name="connsiteX14" fmla="*/ 8221074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2766 h 658706"/>
              <a:gd name="connsiteX19" fmla="*/ 9862968 w 9862968"/>
              <a:gd name="connsiteY19" fmla="*/ 658706 h 658706"/>
              <a:gd name="connsiteX20" fmla="*/ 9085534 w 9862968"/>
              <a:gd name="connsiteY20" fmla="*/ 658706 h 658706"/>
              <a:gd name="connsiteX21" fmla="*/ 8603989 w 9862968"/>
              <a:gd name="connsiteY21" fmla="*/ 658706 h 658706"/>
              <a:gd name="connsiteX22" fmla="*/ 7925185 w 9862968"/>
              <a:gd name="connsiteY22" fmla="*/ 658706 h 658706"/>
              <a:gd name="connsiteX23" fmla="*/ 7640899 w 9862968"/>
              <a:gd name="connsiteY23" fmla="*/ 658706 h 658706"/>
              <a:gd name="connsiteX24" fmla="*/ 7257984 w 9862968"/>
              <a:gd name="connsiteY24" fmla="*/ 658706 h 658706"/>
              <a:gd name="connsiteX25" fmla="*/ 6579180 w 9862968"/>
              <a:gd name="connsiteY25" fmla="*/ 658706 h 658706"/>
              <a:gd name="connsiteX26" fmla="*/ 5999005 w 9862968"/>
              <a:gd name="connsiteY26" fmla="*/ 658706 h 658706"/>
              <a:gd name="connsiteX27" fmla="*/ 5418831 w 9862968"/>
              <a:gd name="connsiteY27" fmla="*/ 658706 h 658706"/>
              <a:gd name="connsiteX28" fmla="*/ 4641397 w 9862968"/>
              <a:gd name="connsiteY28" fmla="*/ 658706 h 658706"/>
              <a:gd name="connsiteX29" fmla="*/ 3962592 w 9862968"/>
              <a:gd name="connsiteY29" fmla="*/ 658706 h 658706"/>
              <a:gd name="connsiteX30" fmla="*/ 3185158 w 9862968"/>
              <a:gd name="connsiteY30" fmla="*/ 658706 h 658706"/>
              <a:gd name="connsiteX31" fmla="*/ 2506354 w 9862968"/>
              <a:gd name="connsiteY31" fmla="*/ 658706 h 658706"/>
              <a:gd name="connsiteX32" fmla="*/ 2024809 w 9862968"/>
              <a:gd name="connsiteY32" fmla="*/ 658706 h 658706"/>
              <a:gd name="connsiteX33" fmla="*/ 1346005 w 9862968"/>
              <a:gd name="connsiteY33" fmla="*/ 658706 h 658706"/>
              <a:gd name="connsiteX34" fmla="*/ 568571 w 9862968"/>
              <a:gd name="connsiteY34" fmla="*/ 658706 h 658706"/>
              <a:gd name="connsiteX35" fmla="*/ 0 w 9862968"/>
              <a:gd name="connsiteY35" fmla="*/ 658706 h 658706"/>
              <a:gd name="connsiteX36" fmla="*/ 0 w 9862968"/>
              <a:gd name="connsiteY36" fmla="*/ 349114 h 658706"/>
              <a:gd name="connsiteX37" fmla="*/ 0 w 9862968"/>
              <a:gd name="connsiteY37" fmla="*/ 0 h 658706"/>
              <a:gd name="connsiteX0" fmla="*/ 0 w 9862968"/>
              <a:gd name="connsiteY0" fmla="*/ 0 h 658706"/>
              <a:gd name="connsiteX1" fmla="*/ 382915 w 9862968"/>
              <a:gd name="connsiteY1" fmla="*/ 0 h 658706"/>
              <a:gd name="connsiteX2" fmla="*/ 1160349 w 9862968"/>
              <a:gd name="connsiteY2" fmla="*/ 0 h 658706"/>
              <a:gd name="connsiteX3" fmla="*/ 1740524 w 9862968"/>
              <a:gd name="connsiteY3" fmla="*/ 0 h 658706"/>
              <a:gd name="connsiteX4" fmla="*/ 2222069 w 9862968"/>
              <a:gd name="connsiteY4" fmla="*/ 0 h 658706"/>
              <a:gd name="connsiteX5" fmla="*/ 2999503 w 9862968"/>
              <a:gd name="connsiteY5" fmla="*/ 0 h 658706"/>
              <a:gd name="connsiteX6" fmla="*/ 3678307 w 9862968"/>
              <a:gd name="connsiteY6" fmla="*/ 0 h 658706"/>
              <a:gd name="connsiteX7" fmla="*/ 4455741 w 9862968"/>
              <a:gd name="connsiteY7" fmla="*/ 0 h 658706"/>
              <a:gd name="connsiteX8" fmla="*/ 4740026 w 9862968"/>
              <a:gd name="connsiteY8" fmla="*/ 0 h 658706"/>
              <a:gd name="connsiteX9" fmla="*/ 5122942 w 9862968"/>
              <a:gd name="connsiteY9" fmla="*/ 0 h 658706"/>
              <a:gd name="connsiteX10" fmla="*/ 5505857 w 9862968"/>
              <a:gd name="connsiteY10" fmla="*/ 0 h 658706"/>
              <a:gd name="connsiteX11" fmla="*/ 5987402 w 9862968"/>
              <a:gd name="connsiteY11" fmla="*/ 0 h 658706"/>
              <a:gd name="connsiteX12" fmla="*/ 6764836 w 9862968"/>
              <a:gd name="connsiteY12" fmla="*/ 0 h 658706"/>
              <a:gd name="connsiteX13" fmla="*/ 7542270 w 9862968"/>
              <a:gd name="connsiteY13" fmla="*/ 0 h 658706"/>
              <a:gd name="connsiteX14" fmla="*/ 7826555 w 9862968"/>
              <a:gd name="connsiteY14" fmla="*/ 0 h 658706"/>
              <a:gd name="connsiteX15" fmla="*/ 8603989 w 9862968"/>
              <a:gd name="connsiteY15" fmla="*/ 0 h 658706"/>
              <a:gd name="connsiteX16" fmla="*/ 9184164 w 9862968"/>
              <a:gd name="connsiteY16" fmla="*/ 0 h 658706"/>
              <a:gd name="connsiteX17" fmla="*/ 9862968 w 9862968"/>
              <a:gd name="connsiteY17" fmla="*/ 0 h 658706"/>
              <a:gd name="connsiteX18" fmla="*/ 9862968 w 9862968"/>
              <a:gd name="connsiteY18" fmla="*/ 329353 h 658706"/>
              <a:gd name="connsiteX19" fmla="*/ 9862968 w 9862968"/>
              <a:gd name="connsiteY19" fmla="*/ 658706 h 658706"/>
              <a:gd name="connsiteX20" fmla="*/ 9184164 w 9862968"/>
              <a:gd name="connsiteY20" fmla="*/ 658706 h 658706"/>
              <a:gd name="connsiteX21" fmla="*/ 8899878 w 9862968"/>
              <a:gd name="connsiteY21" fmla="*/ 658706 h 658706"/>
              <a:gd name="connsiteX22" fmla="*/ 8221074 w 9862968"/>
              <a:gd name="connsiteY22" fmla="*/ 658706 h 658706"/>
              <a:gd name="connsiteX23" fmla="*/ 7739529 w 9862968"/>
              <a:gd name="connsiteY23" fmla="*/ 658706 h 658706"/>
              <a:gd name="connsiteX24" fmla="*/ 7159354 w 9862968"/>
              <a:gd name="connsiteY24" fmla="*/ 658706 h 658706"/>
              <a:gd name="connsiteX25" fmla="*/ 6480550 w 9862968"/>
              <a:gd name="connsiteY25" fmla="*/ 658706 h 658706"/>
              <a:gd name="connsiteX26" fmla="*/ 5900376 w 9862968"/>
              <a:gd name="connsiteY26" fmla="*/ 658706 h 658706"/>
              <a:gd name="connsiteX27" fmla="*/ 5616090 w 9862968"/>
              <a:gd name="connsiteY27" fmla="*/ 658706 h 658706"/>
              <a:gd name="connsiteX28" fmla="*/ 5035915 w 9862968"/>
              <a:gd name="connsiteY28" fmla="*/ 658706 h 658706"/>
              <a:gd name="connsiteX29" fmla="*/ 4258481 w 9862968"/>
              <a:gd name="connsiteY29" fmla="*/ 658706 h 658706"/>
              <a:gd name="connsiteX30" fmla="*/ 3678307 w 9862968"/>
              <a:gd name="connsiteY30" fmla="*/ 658706 h 658706"/>
              <a:gd name="connsiteX31" fmla="*/ 3295392 w 9862968"/>
              <a:gd name="connsiteY31" fmla="*/ 658706 h 658706"/>
              <a:gd name="connsiteX32" fmla="*/ 2912476 w 9862968"/>
              <a:gd name="connsiteY32" fmla="*/ 658706 h 658706"/>
              <a:gd name="connsiteX33" fmla="*/ 2233672 w 9862968"/>
              <a:gd name="connsiteY33" fmla="*/ 658706 h 658706"/>
              <a:gd name="connsiteX34" fmla="*/ 1752127 w 9862968"/>
              <a:gd name="connsiteY34" fmla="*/ 658706 h 658706"/>
              <a:gd name="connsiteX35" fmla="*/ 1369212 w 9862968"/>
              <a:gd name="connsiteY35" fmla="*/ 658706 h 658706"/>
              <a:gd name="connsiteX36" fmla="*/ 690408 w 9862968"/>
              <a:gd name="connsiteY36" fmla="*/ 658706 h 658706"/>
              <a:gd name="connsiteX37" fmla="*/ 0 w 9862968"/>
              <a:gd name="connsiteY37" fmla="*/ 658706 h 658706"/>
              <a:gd name="connsiteX38" fmla="*/ 0 w 9862968"/>
              <a:gd name="connsiteY38" fmla="*/ 329353 h 658706"/>
              <a:gd name="connsiteX39" fmla="*/ 0 w 9862968"/>
              <a:gd name="connsiteY39" fmla="*/ 0 h 65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62968" h="658706" fill="none" extrusionOk="0">
                <a:moveTo>
                  <a:pt x="0" y="0"/>
                </a:moveTo>
                <a:cubicBezTo>
                  <a:pt x="268140" y="-44595"/>
                  <a:pt x="448481" y="65491"/>
                  <a:pt x="678804" y="0"/>
                </a:cubicBezTo>
                <a:cubicBezTo>
                  <a:pt x="851473" y="-55411"/>
                  <a:pt x="1052357" y="34176"/>
                  <a:pt x="1258979" y="0"/>
                </a:cubicBezTo>
                <a:cubicBezTo>
                  <a:pt x="1414122" y="-5892"/>
                  <a:pt x="1679937" y="37844"/>
                  <a:pt x="1839153" y="0"/>
                </a:cubicBezTo>
                <a:cubicBezTo>
                  <a:pt x="2005836" y="-27366"/>
                  <a:pt x="2442940" y="37578"/>
                  <a:pt x="2616587" y="0"/>
                </a:cubicBezTo>
                <a:cubicBezTo>
                  <a:pt x="2840582" y="-22292"/>
                  <a:pt x="3080124" y="110275"/>
                  <a:pt x="3394021" y="0"/>
                </a:cubicBezTo>
                <a:cubicBezTo>
                  <a:pt x="3704434" y="-77094"/>
                  <a:pt x="3715528" y="23222"/>
                  <a:pt x="3974196" y="0"/>
                </a:cubicBezTo>
                <a:cubicBezTo>
                  <a:pt x="4218303" y="-17011"/>
                  <a:pt x="4344449" y="45989"/>
                  <a:pt x="4653000" y="0"/>
                </a:cubicBezTo>
                <a:cubicBezTo>
                  <a:pt x="4942529" y="-51580"/>
                  <a:pt x="4991611" y="81696"/>
                  <a:pt x="5233175" y="0"/>
                </a:cubicBezTo>
                <a:cubicBezTo>
                  <a:pt x="5484258" y="-3030"/>
                  <a:pt x="5712657" y="-171"/>
                  <a:pt x="5911979" y="0"/>
                </a:cubicBezTo>
                <a:cubicBezTo>
                  <a:pt x="6085335" y="-41386"/>
                  <a:pt x="6080474" y="5169"/>
                  <a:pt x="6196265" y="0"/>
                </a:cubicBezTo>
                <a:cubicBezTo>
                  <a:pt x="6317225" y="-20253"/>
                  <a:pt x="6390109" y="35667"/>
                  <a:pt x="6579180" y="0"/>
                </a:cubicBezTo>
                <a:cubicBezTo>
                  <a:pt x="6785228" y="-28775"/>
                  <a:pt x="7008549" y="40523"/>
                  <a:pt x="7257984" y="0"/>
                </a:cubicBezTo>
                <a:cubicBezTo>
                  <a:pt x="7517983" y="-35186"/>
                  <a:pt x="7415836" y="3280"/>
                  <a:pt x="7542270" y="0"/>
                </a:cubicBezTo>
                <a:cubicBezTo>
                  <a:pt x="7674729" y="-56625"/>
                  <a:pt x="8083085" y="-21714"/>
                  <a:pt x="8221074" y="0"/>
                </a:cubicBezTo>
                <a:cubicBezTo>
                  <a:pt x="8408052" y="2423"/>
                  <a:pt x="8415521" y="20578"/>
                  <a:pt x="8603989" y="0"/>
                </a:cubicBezTo>
                <a:cubicBezTo>
                  <a:pt x="8787193" y="-51326"/>
                  <a:pt x="8926706" y="78524"/>
                  <a:pt x="9184164" y="0"/>
                </a:cubicBezTo>
                <a:cubicBezTo>
                  <a:pt x="9450681" y="-21456"/>
                  <a:pt x="9605232" y="69176"/>
                  <a:pt x="9862968" y="0"/>
                </a:cubicBezTo>
                <a:cubicBezTo>
                  <a:pt x="9877525" y="85702"/>
                  <a:pt x="9867718" y="219766"/>
                  <a:pt x="9862968" y="322766"/>
                </a:cubicBezTo>
                <a:cubicBezTo>
                  <a:pt x="9864505" y="425118"/>
                  <a:pt x="9851733" y="495342"/>
                  <a:pt x="9862968" y="658706"/>
                </a:cubicBezTo>
                <a:cubicBezTo>
                  <a:pt x="9549683" y="698740"/>
                  <a:pt x="9398252" y="583475"/>
                  <a:pt x="9085534" y="658706"/>
                </a:cubicBezTo>
                <a:cubicBezTo>
                  <a:pt x="8711162" y="738881"/>
                  <a:pt x="8739184" y="625619"/>
                  <a:pt x="8603989" y="658706"/>
                </a:cubicBezTo>
                <a:cubicBezTo>
                  <a:pt x="8462081" y="675624"/>
                  <a:pt x="8094590" y="566376"/>
                  <a:pt x="7925185" y="658706"/>
                </a:cubicBezTo>
                <a:cubicBezTo>
                  <a:pt x="7745379" y="746547"/>
                  <a:pt x="7731954" y="634571"/>
                  <a:pt x="7640899" y="658706"/>
                </a:cubicBezTo>
                <a:cubicBezTo>
                  <a:pt x="7532328" y="697919"/>
                  <a:pt x="7383902" y="646155"/>
                  <a:pt x="7257984" y="658706"/>
                </a:cubicBezTo>
                <a:cubicBezTo>
                  <a:pt x="7133630" y="679109"/>
                  <a:pt x="6811813" y="611791"/>
                  <a:pt x="6579180" y="658706"/>
                </a:cubicBezTo>
                <a:cubicBezTo>
                  <a:pt x="6413108" y="689836"/>
                  <a:pt x="6197966" y="600115"/>
                  <a:pt x="5999005" y="658706"/>
                </a:cubicBezTo>
                <a:cubicBezTo>
                  <a:pt x="5879906" y="709643"/>
                  <a:pt x="5613705" y="617272"/>
                  <a:pt x="5418831" y="658706"/>
                </a:cubicBezTo>
                <a:cubicBezTo>
                  <a:pt x="5197808" y="714040"/>
                  <a:pt x="4796273" y="582041"/>
                  <a:pt x="4641397" y="658706"/>
                </a:cubicBezTo>
                <a:cubicBezTo>
                  <a:pt x="4443942" y="714301"/>
                  <a:pt x="4272838" y="643313"/>
                  <a:pt x="3962592" y="658706"/>
                </a:cubicBezTo>
                <a:cubicBezTo>
                  <a:pt x="3693222" y="640561"/>
                  <a:pt x="3449813" y="597236"/>
                  <a:pt x="3185158" y="658706"/>
                </a:cubicBezTo>
                <a:cubicBezTo>
                  <a:pt x="2999556" y="697624"/>
                  <a:pt x="2672173" y="613875"/>
                  <a:pt x="2506354" y="658706"/>
                </a:cubicBezTo>
                <a:cubicBezTo>
                  <a:pt x="2357953" y="706844"/>
                  <a:pt x="2211003" y="654435"/>
                  <a:pt x="2024809" y="658706"/>
                </a:cubicBezTo>
                <a:cubicBezTo>
                  <a:pt x="1841773" y="655669"/>
                  <a:pt x="1476474" y="632404"/>
                  <a:pt x="1346005" y="658706"/>
                </a:cubicBezTo>
                <a:cubicBezTo>
                  <a:pt x="1215900" y="717173"/>
                  <a:pt x="795508" y="629547"/>
                  <a:pt x="568571" y="658706"/>
                </a:cubicBezTo>
                <a:cubicBezTo>
                  <a:pt x="373590" y="748482"/>
                  <a:pt x="167019" y="655715"/>
                  <a:pt x="0" y="658706"/>
                </a:cubicBezTo>
                <a:cubicBezTo>
                  <a:pt x="-8348" y="522430"/>
                  <a:pt x="1682" y="492484"/>
                  <a:pt x="0" y="349114"/>
                </a:cubicBezTo>
                <a:cubicBezTo>
                  <a:pt x="-5590" y="193962"/>
                  <a:pt x="11246" y="172867"/>
                  <a:pt x="0" y="0"/>
                </a:cubicBezTo>
                <a:close/>
              </a:path>
              <a:path w="9862968" h="658706" stroke="0" extrusionOk="0">
                <a:moveTo>
                  <a:pt x="0" y="0"/>
                </a:moveTo>
                <a:cubicBezTo>
                  <a:pt x="143424" y="-44514"/>
                  <a:pt x="237835" y="12536"/>
                  <a:pt x="382915" y="0"/>
                </a:cubicBezTo>
                <a:cubicBezTo>
                  <a:pt x="566180" y="-71919"/>
                  <a:pt x="978802" y="100624"/>
                  <a:pt x="1160349" y="0"/>
                </a:cubicBezTo>
                <a:cubicBezTo>
                  <a:pt x="1369987" y="-56739"/>
                  <a:pt x="1505575" y="6711"/>
                  <a:pt x="1740524" y="0"/>
                </a:cubicBezTo>
                <a:cubicBezTo>
                  <a:pt x="1961914" y="-14810"/>
                  <a:pt x="2052150" y="4978"/>
                  <a:pt x="2222069" y="0"/>
                </a:cubicBezTo>
                <a:cubicBezTo>
                  <a:pt x="2348452" y="-36321"/>
                  <a:pt x="2822489" y="9294"/>
                  <a:pt x="2999503" y="0"/>
                </a:cubicBezTo>
                <a:cubicBezTo>
                  <a:pt x="3185960" y="4588"/>
                  <a:pt x="3464956" y="-37120"/>
                  <a:pt x="3678307" y="0"/>
                </a:cubicBezTo>
                <a:cubicBezTo>
                  <a:pt x="3900971" y="-10365"/>
                  <a:pt x="4202529" y="93134"/>
                  <a:pt x="4455741" y="0"/>
                </a:cubicBezTo>
                <a:cubicBezTo>
                  <a:pt x="4708809" y="-93005"/>
                  <a:pt x="4604152" y="22094"/>
                  <a:pt x="4740026" y="0"/>
                </a:cubicBezTo>
                <a:cubicBezTo>
                  <a:pt x="4892989" y="1190"/>
                  <a:pt x="4971824" y="36908"/>
                  <a:pt x="5122942" y="0"/>
                </a:cubicBezTo>
                <a:cubicBezTo>
                  <a:pt x="5261085" y="-8908"/>
                  <a:pt x="5375534" y="61936"/>
                  <a:pt x="5505857" y="0"/>
                </a:cubicBezTo>
                <a:cubicBezTo>
                  <a:pt x="5704075" y="-38289"/>
                  <a:pt x="5774909" y="78814"/>
                  <a:pt x="5987402" y="0"/>
                </a:cubicBezTo>
                <a:cubicBezTo>
                  <a:pt x="6187352" y="-69375"/>
                  <a:pt x="6495563" y="46995"/>
                  <a:pt x="6764836" y="0"/>
                </a:cubicBezTo>
                <a:cubicBezTo>
                  <a:pt x="7088526" y="-84520"/>
                  <a:pt x="7338855" y="45562"/>
                  <a:pt x="7542270" y="0"/>
                </a:cubicBezTo>
                <a:cubicBezTo>
                  <a:pt x="7742872" y="-43647"/>
                  <a:pt x="7697454" y="12870"/>
                  <a:pt x="7826555" y="0"/>
                </a:cubicBezTo>
                <a:cubicBezTo>
                  <a:pt x="7941830" y="20547"/>
                  <a:pt x="8386180" y="94283"/>
                  <a:pt x="8603989" y="0"/>
                </a:cubicBezTo>
                <a:cubicBezTo>
                  <a:pt x="8886258" y="-69070"/>
                  <a:pt x="9033732" y="27597"/>
                  <a:pt x="9184164" y="0"/>
                </a:cubicBezTo>
                <a:cubicBezTo>
                  <a:pt x="9353248" y="-39766"/>
                  <a:pt x="9672838" y="79869"/>
                  <a:pt x="9862968" y="0"/>
                </a:cubicBezTo>
                <a:cubicBezTo>
                  <a:pt x="9888907" y="117779"/>
                  <a:pt x="9818821" y="269137"/>
                  <a:pt x="9862968" y="329353"/>
                </a:cubicBezTo>
                <a:cubicBezTo>
                  <a:pt x="9890958" y="379407"/>
                  <a:pt x="9832136" y="580452"/>
                  <a:pt x="9862968" y="658706"/>
                </a:cubicBezTo>
                <a:cubicBezTo>
                  <a:pt x="9742572" y="750303"/>
                  <a:pt x="9441849" y="680536"/>
                  <a:pt x="9184164" y="658706"/>
                </a:cubicBezTo>
                <a:cubicBezTo>
                  <a:pt x="8929685" y="670352"/>
                  <a:pt x="9065211" y="649285"/>
                  <a:pt x="8899878" y="658706"/>
                </a:cubicBezTo>
                <a:cubicBezTo>
                  <a:pt x="8724173" y="736391"/>
                  <a:pt x="8478255" y="587525"/>
                  <a:pt x="8221074" y="658706"/>
                </a:cubicBezTo>
                <a:cubicBezTo>
                  <a:pt x="7965028" y="673681"/>
                  <a:pt x="7927708" y="654804"/>
                  <a:pt x="7739529" y="658706"/>
                </a:cubicBezTo>
                <a:cubicBezTo>
                  <a:pt x="7533745" y="692288"/>
                  <a:pt x="7389993" y="595335"/>
                  <a:pt x="7159354" y="658706"/>
                </a:cubicBezTo>
                <a:cubicBezTo>
                  <a:pt x="6942649" y="770884"/>
                  <a:pt x="6668353" y="605791"/>
                  <a:pt x="6480550" y="658706"/>
                </a:cubicBezTo>
                <a:cubicBezTo>
                  <a:pt x="6326613" y="658935"/>
                  <a:pt x="6183034" y="601495"/>
                  <a:pt x="5900376" y="658706"/>
                </a:cubicBezTo>
                <a:cubicBezTo>
                  <a:pt x="5618089" y="709945"/>
                  <a:pt x="5714846" y="649567"/>
                  <a:pt x="5616090" y="658706"/>
                </a:cubicBezTo>
                <a:cubicBezTo>
                  <a:pt x="5555079" y="652694"/>
                  <a:pt x="5166895" y="591883"/>
                  <a:pt x="5035915" y="658706"/>
                </a:cubicBezTo>
                <a:cubicBezTo>
                  <a:pt x="4886497" y="722006"/>
                  <a:pt x="4544475" y="585255"/>
                  <a:pt x="4258481" y="658706"/>
                </a:cubicBezTo>
                <a:cubicBezTo>
                  <a:pt x="3961403" y="728563"/>
                  <a:pt x="3896326" y="654976"/>
                  <a:pt x="3678307" y="658706"/>
                </a:cubicBezTo>
                <a:cubicBezTo>
                  <a:pt x="3457435" y="660451"/>
                  <a:pt x="3487855" y="646500"/>
                  <a:pt x="3295392" y="658706"/>
                </a:cubicBezTo>
                <a:cubicBezTo>
                  <a:pt x="3100746" y="660773"/>
                  <a:pt x="3069934" y="640901"/>
                  <a:pt x="2912476" y="658706"/>
                </a:cubicBezTo>
                <a:cubicBezTo>
                  <a:pt x="2756665" y="668744"/>
                  <a:pt x="2474653" y="639831"/>
                  <a:pt x="2233672" y="658706"/>
                </a:cubicBezTo>
                <a:cubicBezTo>
                  <a:pt x="1977426" y="685319"/>
                  <a:pt x="1993287" y="627728"/>
                  <a:pt x="1752127" y="658706"/>
                </a:cubicBezTo>
                <a:cubicBezTo>
                  <a:pt x="1523260" y="689214"/>
                  <a:pt x="1537995" y="647372"/>
                  <a:pt x="1369212" y="658706"/>
                </a:cubicBezTo>
                <a:cubicBezTo>
                  <a:pt x="1195568" y="634616"/>
                  <a:pt x="853132" y="577404"/>
                  <a:pt x="690408" y="658706"/>
                </a:cubicBezTo>
                <a:cubicBezTo>
                  <a:pt x="514064" y="711110"/>
                  <a:pt x="273066" y="647414"/>
                  <a:pt x="0" y="658706"/>
                </a:cubicBezTo>
                <a:cubicBezTo>
                  <a:pt x="-7234" y="573499"/>
                  <a:pt x="5550" y="457491"/>
                  <a:pt x="0" y="329353"/>
                </a:cubicBezTo>
                <a:cubicBezTo>
                  <a:pt x="-27040" y="195483"/>
                  <a:pt x="5705" y="145085"/>
                  <a:pt x="0" y="0"/>
                </a:cubicBezTo>
                <a:close/>
              </a:path>
              <a:path w="9862968" h="658706" fill="none" stroke="0" extrusionOk="0">
                <a:moveTo>
                  <a:pt x="0" y="0"/>
                </a:moveTo>
                <a:cubicBezTo>
                  <a:pt x="213831" y="-11889"/>
                  <a:pt x="455935" y="54980"/>
                  <a:pt x="678804" y="0"/>
                </a:cubicBezTo>
                <a:cubicBezTo>
                  <a:pt x="825580" y="-82554"/>
                  <a:pt x="1100456" y="25476"/>
                  <a:pt x="1258979" y="0"/>
                </a:cubicBezTo>
                <a:cubicBezTo>
                  <a:pt x="1404352" y="-43292"/>
                  <a:pt x="1691579" y="39248"/>
                  <a:pt x="1839153" y="0"/>
                </a:cubicBezTo>
                <a:cubicBezTo>
                  <a:pt x="1992211" y="13431"/>
                  <a:pt x="2428486" y="41992"/>
                  <a:pt x="2616587" y="0"/>
                </a:cubicBezTo>
                <a:cubicBezTo>
                  <a:pt x="2775538" y="-54536"/>
                  <a:pt x="3019428" y="19479"/>
                  <a:pt x="3394021" y="0"/>
                </a:cubicBezTo>
                <a:cubicBezTo>
                  <a:pt x="3705185" y="-53105"/>
                  <a:pt x="3700273" y="-4321"/>
                  <a:pt x="3974196" y="0"/>
                </a:cubicBezTo>
                <a:cubicBezTo>
                  <a:pt x="4241980" y="-11859"/>
                  <a:pt x="4345328" y="66786"/>
                  <a:pt x="4653000" y="0"/>
                </a:cubicBezTo>
                <a:cubicBezTo>
                  <a:pt x="4961944" y="-41506"/>
                  <a:pt x="4967954" y="56143"/>
                  <a:pt x="5233175" y="0"/>
                </a:cubicBezTo>
                <a:cubicBezTo>
                  <a:pt x="5455667" y="-45160"/>
                  <a:pt x="5744994" y="16890"/>
                  <a:pt x="5911979" y="0"/>
                </a:cubicBezTo>
                <a:cubicBezTo>
                  <a:pt x="6097491" y="-63619"/>
                  <a:pt x="6101609" y="28182"/>
                  <a:pt x="6196265" y="0"/>
                </a:cubicBezTo>
                <a:cubicBezTo>
                  <a:pt x="6310703" y="-49724"/>
                  <a:pt x="6404927" y="46828"/>
                  <a:pt x="6579180" y="0"/>
                </a:cubicBezTo>
                <a:cubicBezTo>
                  <a:pt x="6786422" y="-318"/>
                  <a:pt x="6966539" y="-10543"/>
                  <a:pt x="7257984" y="0"/>
                </a:cubicBezTo>
                <a:cubicBezTo>
                  <a:pt x="7510894" y="-47634"/>
                  <a:pt x="7390960" y="27958"/>
                  <a:pt x="7542270" y="0"/>
                </a:cubicBezTo>
                <a:cubicBezTo>
                  <a:pt x="7627338" y="460"/>
                  <a:pt x="8079140" y="-7635"/>
                  <a:pt x="8221074" y="0"/>
                </a:cubicBezTo>
                <a:cubicBezTo>
                  <a:pt x="8406211" y="-4566"/>
                  <a:pt x="8418128" y="21930"/>
                  <a:pt x="8603989" y="0"/>
                </a:cubicBezTo>
                <a:cubicBezTo>
                  <a:pt x="8784507" y="-64350"/>
                  <a:pt x="8942892" y="108705"/>
                  <a:pt x="9184164" y="0"/>
                </a:cubicBezTo>
                <a:cubicBezTo>
                  <a:pt x="9395231" y="-106348"/>
                  <a:pt x="9663519" y="53225"/>
                  <a:pt x="9862968" y="0"/>
                </a:cubicBezTo>
                <a:cubicBezTo>
                  <a:pt x="9900953" y="77436"/>
                  <a:pt x="9857109" y="222441"/>
                  <a:pt x="9862968" y="322766"/>
                </a:cubicBezTo>
                <a:cubicBezTo>
                  <a:pt x="9865311" y="425176"/>
                  <a:pt x="9861536" y="494022"/>
                  <a:pt x="9862968" y="658706"/>
                </a:cubicBezTo>
                <a:cubicBezTo>
                  <a:pt x="9517437" y="708177"/>
                  <a:pt x="9409480" y="559015"/>
                  <a:pt x="9085534" y="658706"/>
                </a:cubicBezTo>
                <a:cubicBezTo>
                  <a:pt x="8723701" y="745768"/>
                  <a:pt x="8752826" y="631017"/>
                  <a:pt x="8603989" y="658706"/>
                </a:cubicBezTo>
                <a:cubicBezTo>
                  <a:pt x="8499866" y="708344"/>
                  <a:pt x="8075259" y="601153"/>
                  <a:pt x="7925185" y="658706"/>
                </a:cubicBezTo>
                <a:cubicBezTo>
                  <a:pt x="7719771" y="734329"/>
                  <a:pt x="7707146" y="634259"/>
                  <a:pt x="7640899" y="658706"/>
                </a:cubicBezTo>
                <a:cubicBezTo>
                  <a:pt x="7567256" y="683085"/>
                  <a:pt x="7409684" y="653203"/>
                  <a:pt x="7257984" y="658706"/>
                </a:cubicBezTo>
                <a:cubicBezTo>
                  <a:pt x="7075529" y="675385"/>
                  <a:pt x="6728061" y="624898"/>
                  <a:pt x="6579180" y="658706"/>
                </a:cubicBezTo>
                <a:cubicBezTo>
                  <a:pt x="6417557" y="644107"/>
                  <a:pt x="6157495" y="607553"/>
                  <a:pt x="5999005" y="658706"/>
                </a:cubicBezTo>
                <a:cubicBezTo>
                  <a:pt x="5838272" y="694753"/>
                  <a:pt x="5623188" y="567083"/>
                  <a:pt x="5418831" y="658706"/>
                </a:cubicBezTo>
                <a:cubicBezTo>
                  <a:pt x="5193001" y="714175"/>
                  <a:pt x="4851723" y="598446"/>
                  <a:pt x="4641397" y="658706"/>
                </a:cubicBezTo>
                <a:cubicBezTo>
                  <a:pt x="4429164" y="711287"/>
                  <a:pt x="4266751" y="650726"/>
                  <a:pt x="3962592" y="658706"/>
                </a:cubicBezTo>
                <a:cubicBezTo>
                  <a:pt x="3604614" y="699820"/>
                  <a:pt x="3397370" y="671697"/>
                  <a:pt x="3185158" y="658706"/>
                </a:cubicBezTo>
                <a:cubicBezTo>
                  <a:pt x="2934321" y="710969"/>
                  <a:pt x="2672402" y="590551"/>
                  <a:pt x="2506354" y="658706"/>
                </a:cubicBezTo>
                <a:cubicBezTo>
                  <a:pt x="2334155" y="709639"/>
                  <a:pt x="2196615" y="670894"/>
                  <a:pt x="2024809" y="658706"/>
                </a:cubicBezTo>
                <a:cubicBezTo>
                  <a:pt x="1826206" y="655691"/>
                  <a:pt x="1476622" y="612532"/>
                  <a:pt x="1346005" y="658706"/>
                </a:cubicBezTo>
                <a:cubicBezTo>
                  <a:pt x="1213985" y="761241"/>
                  <a:pt x="842785" y="610228"/>
                  <a:pt x="568571" y="658706"/>
                </a:cubicBezTo>
                <a:cubicBezTo>
                  <a:pt x="328700" y="730458"/>
                  <a:pt x="155978" y="664179"/>
                  <a:pt x="0" y="658706"/>
                </a:cubicBezTo>
                <a:cubicBezTo>
                  <a:pt x="-10664" y="522260"/>
                  <a:pt x="1276" y="499546"/>
                  <a:pt x="0" y="349114"/>
                </a:cubicBezTo>
                <a:cubicBezTo>
                  <a:pt x="-1688" y="196945"/>
                  <a:pt x="502" y="173987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A14B96-40E2-B669-C2E4-5724FC4FC139}"/>
              </a:ext>
            </a:extLst>
          </p:cNvPr>
          <p:cNvSpPr txBox="1"/>
          <p:nvPr/>
        </p:nvSpPr>
        <p:spPr>
          <a:xfrm>
            <a:off x="117695" y="106952"/>
            <a:ext cx="2897109" cy="92333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Thu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1999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en-US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An Hồng</a:t>
            </a:r>
          </a:p>
        </p:txBody>
      </p:sp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47040" y="-219098"/>
            <a:ext cx="13039040" cy="7247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762</Words>
  <Application>Microsoft Office PowerPoint</Application>
  <PresentationFormat>Widescreen</PresentationFormat>
  <Paragraphs>56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Abril Fatface</vt:lpstr>
      <vt:lpstr>Aldrich</vt:lpstr>
      <vt:lpstr>Arial</vt:lpstr>
      <vt:lpstr>Calibri</vt:lpstr>
      <vt:lpstr>Cambria</vt:lpstr>
      <vt:lpstr>DM Sans</vt:lpstr>
      <vt:lpstr>Times New Roman</vt:lpstr>
      <vt:lpstr>Custom Design</vt:lpstr>
      <vt:lpstr>1_Office Theme</vt:lpstr>
      <vt:lpstr>1_Custom Design</vt:lpstr>
      <vt:lpstr>2_Custom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Hiếu</cp:lastModifiedBy>
  <cp:revision>30</cp:revision>
  <dcterms:created xsi:type="dcterms:W3CDTF">2024-01-22T08:52:43Z</dcterms:created>
  <dcterms:modified xsi:type="dcterms:W3CDTF">2025-04-13T13:22:25Z</dcterms:modified>
</cp:coreProperties>
</file>