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  <p:sldMasterId id="2147483729" r:id="rId7"/>
  </p:sldMasterIdLst>
  <p:notesMasterIdLst>
    <p:notesMasterId r:id="rId30"/>
  </p:notesMasterIdLst>
  <p:handoutMasterIdLst>
    <p:handoutMasterId r:id="rId31"/>
  </p:handoutMasterIdLst>
  <p:sldIdLst>
    <p:sldId id="296" r:id="rId8"/>
    <p:sldId id="539" r:id="rId9"/>
    <p:sldId id="3235" r:id="rId10"/>
    <p:sldId id="3236" r:id="rId11"/>
    <p:sldId id="303" r:id="rId12"/>
    <p:sldId id="304" r:id="rId13"/>
    <p:sldId id="3237" r:id="rId14"/>
    <p:sldId id="3238" r:id="rId15"/>
    <p:sldId id="3245" r:id="rId16"/>
    <p:sldId id="3246" r:id="rId17"/>
    <p:sldId id="3247" r:id="rId18"/>
    <p:sldId id="3248" r:id="rId19"/>
    <p:sldId id="3249" r:id="rId20"/>
    <p:sldId id="3250" r:id="rId21"/>
    <p:sldId id="344" r:id="rId22"/>
    <p:sldId id="3251" r:id="rId23"/>
    <p:sldId id="345" r:id="rId24"/>
    <p:sldId id="312" r:id="rId25"/>
    <p:sldId id="891" r:id="rId26"/>
    <p:sldId id="258" r:id="rId27"/>
    <p:sldId id="295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9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95233C-157B-84FA-16DA-0FE92C4420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3ACBD-835A-7553-2FF9-9B8057C28F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C9F6-EE53-4511-A56D-1C8F44B3CC8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363625-E392-7C21-8EDC-C2D96D5780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153D9-932B-C68D-4134-432E3B3D35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5EC8F-F89D-4744-BDD1-0208351A7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1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F0CFEC-8329-15E8-126F-599B567CCB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A812032B-75C6-86F5-14C4-2B710929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1F653-A482-904A-41F0-87F421940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89A54-84EA-4CB1-5692-2F84B5EFD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2C810-F204-4303-8CBF-237EFE488B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5B3A2-2CEB-DAC7-F3F7-C644E7CD0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9E645-A662-136B-07A7-DC6FB588D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23CC-DF3B-45BE-8804-0864A1677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52.gif"/><Relationship Id="rId4" Type="http://schemas.openxmlformats.org/officeDocument/2006/relationships/audio" Target="../media/media2.mp3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4878F4-17AC-75BF-C315-D16D5BFF914A}"/>
              </a:ext>
            </a:extLst>
          </p:cNvPr>
          <p:cNvSpPr txBox="1"/>
          <p:nvPr/>
        </p:nvSpPr>
        <p:spPr>
          <a:xfrm>
            <a:off x="117695" y="106952"/>
            <a:ext cx="2897109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1999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AFF8A-6B6A-43BE-8BC3-71EEB293DF0F}"/>
              </a:ext>
            </a:extLst>
          </p:cNvPr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Chúc CÁC em</a:t>
            </a:r>
          </a:p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						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3DC49-2066-4E83-9BB5-C389DAD3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530</Words>
  <Application>Microsoft Office PowerPoint</Application>
  <PresentationFormat>Widescreen</PresentationFormat>
  <Paragraphs>57</Paragraphs>
  <Slides>22</Slides>
  <Notes>9</Notes>
  <HiddenSlides>1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Arial</vt:lpstr>
      <vt:lpstr>Calibri</vt:lpstr>
      <vt:lpstr>Calibri (Headings)</vt:lpstr>
      <vt:lpstr>Calibri Light</vt:lpstr>
      <vt:lpstr>Cambria</vt:lpstr>
      <vt:lpstr>Times New Roman</vt:lpstr>
      <vt:lpstr>UTM Mabella</vt:lpstr>
      <vt:lpstr>UTM Showcard</vt:lpstr>
      <vt:lpstr>印品黑体</vt:lpstr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Hiếu</cp:lastModifiedBy>
  <cp:revision>24</cp:revision>
  <dcterms:created xsi:type="dcterms:W3CDTF">2024-01-22T09:55:42Z</dcterms:created>
  <dcterms:modified xsi:type="dcterms:W3CDTF">2025-04-13T13:20:02Z</dcterms:modified>
</cp:coreProperties>
</file>