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  <p:sldMasterId id="2147483697" r:id="rId3"/>
  </p:sldMasterIdLst>
  <p:notesMasterIdLst>
    <p:notesMasterId r:id="rId22"/>
  </p:notesMasterIdLst>
  <p:sldIdLst>
    <p:sldId id="300" r:id="rId4"/>
    <p:sldId id="291" r:id="rId5"/>
    <p:sldId id="293" r:id="rId6"/>
    <p:sldId id="302" r:id="rId7"/>
    <p:sldId id="3259" r:id="rId8"/>
    <p:sldId id="3262" r:id="rId9"/>
    <p:sldId id="304" r:id="rId10"/>
    <p:sldId id="305" r:id="rId11"/>
    <p:sldId id="332" r:id="rId12"/>
    <p:sldId id="3254" r:id="rId13"/>
    <p:sldId id="3260" r:id="rId14"/>
    <p:sldId id="3261" r:id="rId15"/>
    <p:sldId id="3253" r:id="rId16"/>
    <p:sldId id="3263" r:id="rId17"/>
    <p:sldId id="3264" r:id="rId18"/>
    <p:sldId id="266" r:id="rId19"/>
    <p:sldId id="326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F48D3488-66EF-0ECC-3E8A-FCD4E59CEC1E}"/>
              </a:ext>
            </a:extLst>
          </p:cNvPr>
          <p:cNvSpPr txBox="1"/>
          <p:nvPr/>
        </p:nvSpPr>
        <p:spPr>
          <a:xfrm>
            <a:off x="0" y="0"/>
            <a:ext cx="5085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1999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A4B752-7357-9D4C-A85B-F1C06EB4C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0483022-5A03-C94F-467D-9CB5CBED1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912" y="-1210247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138906" y="248472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55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-334752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" y="3942426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552</Words>
  <Application>Microsoft Office PowerPoint</Application>
  <PresentationFormat>Widescreen</PresentationFormat>
  <Paragraphs>40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Cambria</vt:lpstr>
      <vt:lpstr>Times New Roman</vt:lpstr>
      <vt:lpstr>字魂115号-刀刀体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Hiếu</cp:lastModifiedBy>
  <cp:revision>19</cp:revision>
  <dcterms:created xsi:type="dcterms:W3CDTF">2023-11-13T11:42:54Z</dcterms:created>
  <dcterms:modified xsi:type="dcterms:W3CDTF">2025-04-04T13:36:03Z</dcterms:modified>
</cp:coreProperties>
</file>