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6" d="100"/>
          <a:sy n="106" d="100"/>
        </p:scale>
        <p:origin x="56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4/4/2025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2025/4/4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4/4/2025</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4/4/2025</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3.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6" y="47037"/>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a:t>
            </a: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
        <p:nvSpPr>
          <p:cNvPr id="2" name="TextBox 16">
            <a:extLst>
              <a:ext uri="{FF2B5EF4-FFF2-40B4-BE49-F238E27FC236}">
                <a16:creationId xmlns:a16="http://schemas.microsoft.com/office/drawing/2014/main" id="{5EEEF87C-B5B4-37D3-5D06-14D7DB5D977F}"/>
              </a:ext>
            </a:extLst>
          </p:cNvPr>
          <p:cNvSpPr txBox="1"/>
          <p:nvPr/>
        </p:nvSpPr>
        <p:spPr>
          <a:xfrm>
            <a:off x="8458141" y="267662"/>
            <a:ext cx="5085361"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Giáo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viên</a:t>
            </a:r>
            <a:r>
              <a:rPr lang="en-US" b="1" dirty="0">
                <a:latin typeface="Times New Roman" panose="02020603050405020304" pitchFamily="18" charset="0"/>
                <a:cs typeface="Times New Roman" panose="02020603050405020304" pitchFamily="18" charset="0"/>
              </a:rPr>
              <a:t>: Nguyễn </a:t>
            </a:r>
            <a:r>
              <a:rPr lang="en-US" b="1" dirty="0" err="1">
                <a:latin typeface="Times New Roman" panose="02020603050405020304" pitchFamily="18" charset="0"/>
                <a:cs typeface="Times New Roman" panose="02020603050405020304" pitchFamily="18" charset="0"/>
              </a:rPr>
              <a:t>thu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Hiền</a:t>
            </a:r>
            <a:r>
              <a:rPr lang="en-US" b="1" dirty="0">
                <a:latin typeface="Times New Roman" panose="02020603050405020304" pitchFamily="18" charset="0"/>
                <a:cs typeface="Times New Roman" panose="02020603050405020304" pitchFamily="18" charset="0"/>
              </a:rPr>
              <a:t> </a:t>
            </a:r>
          </a:p>
          <a:p>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1999</a:t>
            </a:r>
          </a:p>
          <a:p>
            <a:r>
              <a:rPr lang="en-US" b="1" dirty="0">
                <a:latin typeface="Times New Roman" panose="02020603050405020304" pitchFamily="18" charset="0"/>
                <a:cs typeface="Times New Roman" panose="02020603050405020304" pitchFamily="18" charset="0"/>
              </a:rPr>
              <a:t>Trường: </a:t>
            </a:r>
            <a:r>
              <a:rPr lang="en-US" b="1" dirty="0" err="1">
                <a:latin typeface="Times New Roman" panose="02020603050405020304" pitchFamily="18" charset="0"/>
                <a:cs typeface="Times New Roman" panose="02020603050405020304" pitchFamily="18" charset="0"/>
              </a:rPr>
              <a:t>Tiểu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An Hồng</a:t>
            </a:r>
          </a:p>
        </p:txBody>
      </p:sp>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618</Words>
  <Application>Microsoft Office PowerPoint</Application>
  <PresentationFormat>Widescreen</PresentationFormat>
  <Paragraphs>34</Paragraphs>
  <Slides>19</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微软雅黑</vt:lpstr>
      <vt:lpstr>Arial</vt:lpstr>
      <vt:lpstr>Calibri</vt:lpstr>
      <vt:lpstr>Calibri Light</vt:lpstr>
      <vt:lpstr>Cambria</vt:lpstr>
      <vt:lpstr>Georgia</vt:lpstr>
      <vt:lpstr>Handlee</vt:lpstr>
      <vt:lpstr>Tahoma</vt:lpstr>
      <vt:lpstr>Times New Roman</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Hiếu</cp:lastModifiedBy>
  <cp:revision>20</cp:revision>
  <dcterms:created xsi:type="dcterms:W3CDTF">2023-11-14T11:45:06Z</dcterms:created>
  <dcterms:modified xsi:type="dcterms:W3CDTF">2025-04-04T13:55:15Z</dcterms:modified>
</cp:coreProperties>
</file>