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93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6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jp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
        <p:nvSpPr>
          <p:cNvPr id="6" name="TextBox 16">
            <a:extLst>
              <a:ext uri="{FF2B5EF4-FFF2-40B4-BE49-F238E27FC236}">
                <a16:creationId xmlns:a16="http://schemas.microsoft.com/office/drawing/2014/main" id="{F48D3488-66EF-0ECC-3E8A-FCD4E59CEC1E}"/>
              </a:ext>
            </a:extLst>
          </p:cNvPr>
          <p:cNvSpPr txBox="1"/>
          <p:nvPr/>
        </p:nvSpPr>
        <p:spPr>
          <a:xfrm>
            <a:off x="-1" y="25344"/>
            <a:ext cx="50853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Nguyễn </a:t>
            </a:r>
            <a:r>
              <a:rPr lang="en-US" b="1" dirty="0" err="1">
                <a:latin typeface="Times New Roman" panose="02020603050405020304" pitchFamily="18" charset="0"/>
                <a:cs typeface="Times New Roman" panose="02020603050405020304" pitchFamily="18" charset="0"/>
              </a:rPr>
              <a:t>thu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Hiền</a:t>
            </a:r>
            <a:r>
              <a:rPr lang="en-US" b="1" dirty="0">
                <a:latin typeface="Times New Roman" panose="02020603050405020304" pitchFamily="18" charset="0"/>
                <a:cs typeface="Times New Roman" panose="02020603050405020304" pitchFamily="18" charset="0"/>
              </a:rPr>
              <a:t> </a:t>
            </a:r>
          </a:p>
          <a:p>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1999</a:t>
            </a:r>
          </a:p>
          <a:p>
            <a:r>
              <a:rPr lang="en-US" b="1" dirty="0">
                <a:latin typeface="Times New Roman" panose="02020603050405020304" pitchFamily="18" charset="0"/>
                <a:cs typeface="Times New Roman" panose="02020603050405020304" pitchFamily="18" charset="0"/>
              </a:rPr>
              <a:t>Trường: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An Hồng</a:t>
            </a:r>
          </a:p>
        </p:txBody>
      </p:sp>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1139</Words>
  <Application>Microsoft Office PowerPoint</Application>
  <PresentationFormat>Widescreen</PresentationFormat>
  <Paragraphs>100</Paragraphs>
  <Slides>23</Slides>
  <Notes>11</Notes>
  <HiddenSlides>0</HiddenSlides>
  <MMClips>12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等线</vt:lpstr>
      <vt:lpstr>微软雅黑</vt:lpstr>
      <vt:lpstr>Arial</vt:lpstr>
      <vt:lpstr>Calibri</vt:lpstr>
      <vt:lpstr>Cambria</vt:lpstr>
      <vt:lpstr>Chau Philomene One</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21</cp:revision>
  <dcterms:created xsi:type="dcterms:W3CDTF">2023-11-14T08:52:16Z</dcterms:created>
  <dcterms:modified xsi:type="dcterms:W3CDTF">2025-04-04T13:52:12Z</dcterms:modified>
</cp:coreProperties>
</file>