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0" r:id="rId4"/>
  </p:sldMasterIdLst>
  <p:sldIdLst>
    <p:sldId id="257" r:id="rId5"/>
    <p:sldId id="258" r:id="rId6"/>
    <p:sldId id="262" r:id="rId7"/>
    <p:sldId id="293" r:id="rId8"/>
    <p:sldId id="264" r:id="rId9"/>
    <p:sldId id="283" r:id="rId10"/>
    <p:sldId id="294" r:id="rId11"/>
    <p:sldId id="295" r:id="rId12"/>
    <p:sldId id="296" r:id="rId13"/>
    <p:sldId id="30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4/4/2025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532560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40524841"/>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12952035"/>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76818241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19350049"/>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7023358"/>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67572707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4/4/2025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4/4/2025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464544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40619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53858175"/>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36185580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2025/4/4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060672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
        <p:nvSpPr>
          <p:cNvPr id="7" name="TextBox 16">
            <a:extLst>
              <a:ext uri="{FF2B5EF4-FFF2-40B4-BE49-F238E27FC236}">
                <a16:creationId xmlns:a16="http://schemas.microsoft.com/office/drawing/2014/main" id="{F48D3488-66EF-0ECC-3E8A-FCD4E59CEC1E}"/>
              </a:ext>
            </a:extLst>
          </p:cNvPr>
          <p:cNvSpPr txBox="1"/>
          <p:nvPr/>
        </p:nvSpPr>
        <p:spPr>
          <a:xfrm>
            <a:off x="0" y="42381"/>
            <a:ext cx="508536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Nguyễn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Hiền</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1999</a:t>
            </a:r>
          </a:p>
          <a:p>
            <a:r>
              <a:rPr lang="en-US" b="1" dirty="0">
                <a:latin typeface="Times New Roman" panose="02020603050405020304" pitchFamily="18" charset="0"/>
                <a:cs typeface="Times New Roman" panose="02020603050405020304" pitchFamily="18" charset="0"/>
              </a:rPr>
              <a:t>Trường: </a:t>
            </a:r>
            <a:r>
              <a:rPr lang="en-US" b="1" dirty="0" err="1">
                <a:latin typeface="Times New Roman" panose="02020603050405020304" pitchFamily="18" charset="0"/>
                <a:cs typeface="Times New Roman" panose="02020603050405020304" pitchFamily="18" charset="0"/>
              </a:rPr>
              <a:t>Tiểu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An Hồng</a:t>
            </a:r>
          </a:p>
        </p:txBody>
      </p:sp>
    </p:spTree>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C92940-07A5-D747-7A66-D21367CCD48E}"/>
              </a:ext>
            </a:extLst>
          </p:cNvPr>
          <p:cNvPicPr>
            <a:picLocks noChangeAspect="1"/>
          </p:cNvPicPr>
          <p:nvPr/>
        </p:nvPicPr>
        <p:blipFill>
          <a:blip r:embed="rId2"/>
          <a:stretch>
            <a:fillRect/>
          </a:stretch>
        </p:blipFill>
        <p:spPr>
          <a:xfrm rot="737208" flipH="1">
            <a:off x="964760" y="1974806"/>
            <a:ext cx="919996" cy="919996"/>
          </a:xfrm>
          <a:prstGeom prst="rect">
            <a:avLst/>
          </a:prstGeom>
        </p:spPr>
      </p:pic>
      <p:pic>
        <p:nvPicPr>
          <p:cNvPr id="7" name="Picture 6">
            <a:extLst>
              <a:ext uri="{FF2B5EF4-FFF2-40B4-BE49-F238E27FC236}">
                <a16:creationId xmlns:a16="http://schemas.microsoft.com/office/drawing/2014/main" id="{DDE1DF9B-B844-AADD-44FB-CCBFC664E5B6}"/>
              </a:ext>
            </a:extLst>
          </p:cNvPr>
          <p:cNvPicPr>
            <a:picLocks noChangeAspect="1"/>
          </p:cNvPicPr>
          <p:nvPr/>
        </p:nvPicPr>
        <p:blipFill>
          <a:blip r:embed="rId2"/>
          <a:stretch>
            <a:fillRect/>
          </a:stretch>
        </p:blipFill>
        <p:spPr>
          <a:xfrm rot="737208" flipH="1">
            <a:off x="964760" y="2955818"/>
            <a:ext cx="919996" cy="919996"/>
          </a:xfrm>
          <a:prstGeom prst="rect">
            <a:avLst/>
          </a:prstGeom>
        </p:spPr>
      </p:pic>
      <p:pic>
        <p:nvPicPr>
          <p:cNvPr id="9" name="Picture 8">
            <a:extLst>
              <a:ext uri="{FF2B5EF4-FFF2-40B4-BE49-F238E27FC236}">
                <a16:creationId xmlns:a16="http://schemas.microsoft.com/office/drawing/2014/main" id="{81D71274-FE7A-6DCC-ABB6-CB0725C167AF}"/>
              </a:ext>
            </a:extLst>
          </p:cNvPr>
          <p:cNvPicPr>
            <a:picLocks noChangeAspect="1"/>
          </p:cNvPicPr>
          <p:nvPr/>
        </p:nvPicPr>
        <p:blipFill>
          <a:blip r:embed="rId2"/>
          <a:stretch>
            <a:fillRect/>
          </a:stretch>
        </p:blipFill>
        <p:spPr>
          <a:xfrm rot="737208" flipH="1">
            <a:off x="964760" y="3936830"/>
            <a:ext cx="919996" cy="919996"/>
          </a:xfrm>
          <a:prstGeom prst="rect">
            <a:avLst/>
          </a:prstGeom>
        </p:spPr>
      </p:pic>
      <p:pic>
        <p:nvPicPr>
          <p:cNvPr id="11" name="Picture 10">
            <a:extLst>
              <a:ext uri="{FF2B5EF4-FFF2-40B4-BE49-F238E27FC236}">
                <a16:creationId xmlns:a16="http://schemas.microsoft.com/office/drawing/2014/main" id="{1B7031A0-42CE-44E1-0815-DFFE3E3CBA9D}"/>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2" name="Picture 11">
            <a:extLst>
              <a:ext uri="{FF2B5EF4-FFF2-40B4-BE49-F238E27FC236}">
                <a16:creationId xmlns:a16="http://schemas.microsoft.com/office/drawing/2014/main" id="{D3413C9A-CE9A-3013-40AA-23F924A9CCB3}"/>
              </a:ext>
            </a:extLst>
          </p:cNvPr>
          <p:cNvPicPr>
            <a:picLocks noChangeAspect="1"/>
          </p:cNvPicPr>
          <p:nvPr/>
        </p:nvPicPr>
        <p:blipFill>
          <a:blip r:embed="rId3"/>
          <a:stretch>
            <a:fillRect/>
          </a:stretch>
        </p:blipFill>
        <p:spPr>
          <a:xfrm>
            <a:off x="3024646" y="594797"/>
            <a:ext cx="6090432" cy="1444877"/>
          </a:xfrm>
          <a:prstGeom prst="rect">
            <a:avLst/>
          </a:prstGeom>
        </p:spPr>
      </p:pic>
    </p:spTree>
    <p:extLst>
      <p:ext uri="{BB962C8B-B14F-4D97-AF65-F5344CB8AC3E}">
        <p14:creationId xmlns:p14="http://schemas.microsoft.com/office/powerpoint/2010/main" val="152309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5"/>
          <a:stretch>
            <a:fillRect/>
          </a:stretch>
        </p:blipFill>
        <p:spPr>
          <a:xfrm>
            <a:off x="5829796" y="1571853"/>
            <a:ext cx="6133108" cy="3523793"/>
          </a:xfrm>
          <a:prstGeom prst="rect">
            <a:avLst/>
          </a:prstGeom>
        </p:spPr>
      </p:pic>
    </p:spTree>
    <p:extLst>
      <p:ext uri="{BB962C8B-B14F-4D97-AF65-F5344CB8AC3E}">
        <p14:creationId xmlns:p14="http://schemas.microsoft.com/office/powerpoint/2010/main" val="16909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414462" y="1400174"/>
            <a:ext cx="9518152" cy="4067175"/>
          </a:xfrm>
          <a:prstGeom prst="rect">
            <a:avLst/>
          </a:prstGeom>
        </p:spPr>
      </p:pic>
    </p:spTree>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331</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11</vt:i4>
      </vt:variant>
    </vt:vector>
  </HeadingPairs>
  <TitlesOfParts>
    <vt:vector size="29" baseType="lpstr">
      <vt:lpstr>等线</vt:lpstr>
      <vt:lpstr>等线 Light</vt:lpstr>
      <vt:lpstr>#9Slide03 Arima Madurai Black</vt:lpstr>
      <vt:lpstr>#9Slide07 HoneyCream</vt:lpstr>
      <vt:lpstr>Abril Fatface</vt:lpstr>
      <vt:lpstr>Aldrich</vt:lpstr>
      <vt:lpstr>Arial</vt:lpstr>
      <vt:lpstr>Calibri</vt:lpstr>
      <vt:lpstr>Cambria</vt:lpstr>
      <vt:lpstr>inpin heiti</vt:lpstr>
      <vt:lpstr>Oi</vt:lpstr>
      <vt:lpstr>Times New Roman</vt:lpstr>
      <vt:lpstr>UTM Azuki</vt:lpstr>
      <vt:lpstr>UTM Cancel</vt:lpstr>
      <vt:lpstr>1_Office Theme</vt:lpstr>
      <vt:lpstr>1_SlidesMania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Hiếu</cp:lastModifiedBy>
  <cp:revision>11</cp:revision>
  <dcterms:created xsi:type="dcterms:W3CDTF">2023-11-14T04:55:55Z</dcterms:created>
  <dcterms:modified xsi:type="dcterms:W3CDTF">2025-04-04T13:44:17Z</dcterms:modified>
</cp:coreProperties>
</file>