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26" r:id="rId5"/>
  </p:sldMasterIdLst>
  <p:notesMasterIdLst>
    <p:notesMasterId r:id="rId24"/>
  </p:notesMasterIdLst>
  <p:sldIdLst>
    <p:sldId id="258" r:id="rId6"/>
    <p:sldId id="309" r:id="rId7"/>
    <p:sldId id="286" r:id="rId8"/>
    <p:sldId id="284" r:id="rId9"/>
    <p:sldId id="285" r:id="rId10"/>
    <p:sldId id="287" r:id="rId11"/>
    <p:sldId id="387" r:id="rId12"/>
    <p:sldId id="288" r:id="rId13"/>
    <p:sldId id="311" r:id="rId14"/>
    <p:sldId id="316" r:id="rId15"/>
    <p:sldId id="317" r:id="rId16"/>
    <p:sldId id="388" r:id="rId17"/>
    <p:sldId id="389" r:id="rId18"/>
    <p:sldId id="390" r:id="rId19"/>
    <p:sldId id="297" r:id="rId20"/>
    <p:sldId id="391" r:id="rId21"/>
    <p:sldId id="266" r:id="rId22"/>
    <p:sldId id="3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5358D-EC1F-491C-843C-9C9D81DCD33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8D8E9-A311-4502-B073-D931136F6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4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8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8D8E9-A311-4502-B073-D931136F6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89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1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0969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63932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8117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4085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1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10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8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45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59433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47138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2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03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6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73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448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58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8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0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66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28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66524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0415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54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78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85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8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0454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13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25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4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6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3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8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7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9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3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6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366DBEC-556F-D89D-A34F-B81263D5A9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9E30B89-3244-392D-9729-46F529E2D9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8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46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9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gif"/><Relationship Id="rId5" Type="http://schemas.openxmlformats.org/officeDocument/2006/relationships/image" Target="../media/image22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4A967A7D-13ED-538B-6504-9AD6CC21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-255327" y="1774710"/>
            <a:ext cx="12702647" cy="47733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963E8-BAD8-6B9A-1316-81D1C8F1A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1" y="-73238"/>
            <a:ext cx="5413717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C2C4-2EE2-C5E5-49F9-4BE7F2F2F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308" y="3128696"/>
            <a:ext cx="7492633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2F815-FFCF-8DA4-AB59-85A5A5A58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54" y="1630630"/>
            <a:ext cx="8181541" cy="1158340"/>
          </a:xfrm>
          <a:prstGeom prst="rect">
            <a:avLst/>
          </a:prstGeom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569D6B06-79CE-C5B0-DAB4-A148C6187C7E}"/>
              </a:ext>
            </a:extLst>
          </p:cNvPr>
          <p:cNvSpPr txBox="1"/>
          <p:nvPr/>
        </p:nvSpPr>
        <p:spPr>
          <a:xfrm>
            <a:off x="16392" y="75772"/>
            <a:ext cx="5085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1999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nguyên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rừng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200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4, 5,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Vai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Một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số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biện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pháp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rừng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2624137"/>
            <a:ext cx="854078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B4CFB-E0B0-6428-4465-9C3F68AB0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2576512"/>
            <a:ext cx="8540780" cy="3557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7A52E-FF0C-63F4-DCD0-0B6BE7589878}"/>
              </a:ext>
            </a:extLst>
          </p:cNvPr>
          <p:cNvSpPr txBox="1"/>
          <p:nvPr/>
        </p:nvSpPr>
        <p:spPr>
          <a:xfrm>
            <a:off x="685800" y="277444"/>
            <a:ext cx="10502759" cy="1938992"/>
          </a:xfrm>
          <a:custGeom>
            <a:avLst/>
            <a:gdLst>
              <a:gd name="connsiteX0" fmla="*/ 0 w 10502759"/>
              <a:gd name="connsiteY0" fmla="*/ 0 h 1938992"/>
              <a:gd name="connsiteX1" fmla="*/ 10502759 w 10502759"/>
              <a:gd name="connsiteY1" fmla="*/ 0 h 1938992"/>
              <a:gd name="connsiteX2" fmla="*/ 10502759 w 10502759"/>
              <a:gd name="connsiteY2" fmla="*/ 1938992 h 1938992"/>
              <a:gd name="connsiteX3" fmla="*/ 0 w 10502759"/>
              <a:gd name="connsiteY3" fmla="*/ 1938992 h 1938992"/>
              <a:gd name="connsiteX4" fmla="*/ 0 w 10502759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02759" h="1938992" fill="none" extrusionOk="0">
                <a:moveTo>
                  <a:pt x="0" y="0"/>
                </a:moveTo>
                <a:cubicBezTo>
                  <a:pt x="5204647" y="5222"/>
                  <a:pt x="6491269" y="24918"/>
                  <a:pt x="10502759" y="0"/>
                </a:cubicBezTo>
                <a:cubicBezTo>
                  <a:pt x="10341514" y="738305"/>
                  <a:pt x="10458999" y="1407801"/>
                  <a:pt x="10502759" y="1938992"/>
                </a:cubicBezTo>
                <a:cubicBezTo>
                  <a:pt x="5282740" y="1774231"/>
                  <a:pt x="4740859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10502759" h="1938992" stroke="0" extrusionOk="0">
                <a:moveTo>
                  <a:pt x="0" y="0"/>
                </a:moveTo>
                <a:cubicBezTo>
                  <a:pt x="1713740" y="11849"/>
                  <a:pt x="5685308" y="-161459"/>
                  <a:pt x="10502759" y="0"/>
                </a:cubicBezTo>
                <a:cubicBezTo>
                  <a:pt x="10505889" y="920782"/>
                  <a:pt x="10401583" y="1107979"/>
                  <a:pt x="10502759" y="1938992"/>
                </a:cubicBezTo>
                <a:cubicBezTo>
                  <a:pt x="6501348" y="1793132"/>
                  <a:pt x="5100614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Tây Nguyên có diện tích rừng lớn, gồm hai kiểu rừng chính: </a:t>
            </a: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 rậm nhiệt đới và rừng khộp (rừng rụng lá vào mùa khô).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86号-杨任东楷书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giảm lũ lụt vào mùa mưa, giảm khô hạn vào mùa khô.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438651" y="2267057"/>
            <a:ext cx="32194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 cấp sản vật có giá trị như gỗ, dược liệu, thực phẩm,...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9029700" y="2143231"/>
            <a:ext cx="2419349" cy="259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09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3133724" y="324198"/>
            <a:ext cx="54768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CCC404-03F8-6197-2F2A-17BAFEE980A1}"/>
              </a:ext>
            </a:extLst>
          </p:cNvPr>
          <p:cNvCxnSpPr>
            <a:cxnSpLocks/>
          </p:cNvCxnSpPr>
          <p:nvPr/>
        </p:nvCxnSpPr>
        <p:spPr>
          <a:xfrm flipH="1">
            <a:off x="2257425" y="1419225"/>
            <a:ext cx="36385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F9944F-D87D-C2AB-A234-ED15F479B2A6}"/>
              </a:ext>
            </a:extLst>
          </p:cNvPr>
          <p:cNvSpPr/>
          <p:nvPr/>
        </p:nvSpPr>
        <p:spPr>
          <a:xfrm>
            <a:off x="562690" y="2219436"/>
            <a:ext cx="2818685" cy="3105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rừng và phục hồi rừng.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526765-44C0-0BC5-D6DE-65E182A73228}"/>
              </a:ext>
            </a:extLst>
          </p:cNvPr>
          <p:cNvSpPr/>
          <p:nvPr/>
        </p:nvSpPr>
        <p:spPr>
          <a:xfrm>
            <a:off x="4086225" y="2267057"/>
            <a:ext cx="3867150" cy="32860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 (vườn quốc gia, khu dự trữ sinh quyển,...).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CEFE2A-9E51-A22C-7267-1C9BF9145B70}"/>
              </a:ext>
            </a:extLst>
          </p:cNvPr>
          <p:cNvCxnSpPr>
            <a:cxnSpLocks/>
          </p:cNvCxnSpPr>
          <p:nvPr/>
        </p:nvCxnSpPr>
        <p:spPr>
          <a:xfrm>
            <a:off x="6005520" y="1448012"/>
            <a:ext cx="0" cy="82846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1E93F1-957D-2333-9D84-84254631A0EB}"/>
              </a:ext>
            </a:extLst>
          </p:cNvPr>
          <p:cNvCxnSpPr>
            <a:cxnSpLocks/>
          </p:cNvCxnSpPr>
          <p:nvPr/>
        </p:nvCxnSpPr>
        <p:spPr>
          <a:xfrm>
            <a:off x="6143581" y="1457534"/>
            <a:ext cx="4143419" cy="63796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B297A-EF3E-454C-573A-BDB446EB6B71}"/>
              </a:ext>
            </a:extLst>
          </p:cNvPr>
          <p:cNvSpPr/>
          <p:nvPr/>
        </p:nvSpPr>
        <p:spPr>
          <a:xfrm>
            <a:off x="8467725" y="2143230"/>
            <a:ext cx="3114675" cy="3305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truyền và vận động người dân cùng tham gia bảo vệ rừng,...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36CF66-AB12-A01D-4C91-55BB87A699F9}"/>
              </a:ext>
            </a:extLst>
          </p:cNvPr>
          <p:cNvSpPr/>
          <p:nvPr/>
        </p:nvSpPr>
        <p:spPr>
          <a:xfrm>
            <a:off x="2838450" y="324198"/>
            <a:ext cx="5972175" cy="11333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 điểm khí hậu ở Tây 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nhiệt độ cao quanh năm, trung bình trên 20℃;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 hai mùa rõ rệt: mùa mưa (từ tháng 5 đến tháng 11) và mùa khô (từ tháng 12 đến tháng 4 năm sau);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DEF526-6BEC-BDEE-634D-D2278B6AC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341" y="594226"/>
            <a:ext cx="936426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Trình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bày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một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số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đặc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điểm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địa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hình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khí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hậu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ở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vùng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Tây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Nguyên</a:t>
            </a:r>
            <a:r>
              <a:rPr lang="en-US" sz="5400" b="1" dirty="0">
                <a:ln w="19050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D92CD4-7C20-E3F8-EA54-082F470A8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77547"/>
              </p:ext>
            </p:extLst>
          </p:nvPr>
        </p:nvGraphicFramePr>
        <p:xfrm>
          <a:off x="1600200" y="1100665"/>
          <a:ext cx="9477375" cy="4966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47875">
                  <a:extLst>
                    <a:ext uri="{9D8B030D-6E8A-4147-A177-3AD203B41FA5}">
                      <a16:colId xmlns:a16="http://schemas.microsoft.com/office/drawing/2014/main" val="2744099857"/>
                    </a:ext>
                  </a:extLst>
                </a:gridCol>
                <a:gridCol w="7429500">
                  <a:extLst>
                    <a:ext uri="{9D8B030D-6E8A-4147-A177-3AD203B41FA5}">
                      <a16:colId xmlns:a16="http://schemas.microsoft.com/office/drawing/2014/main" val="298149983"/>
                    </a:ext>
                  </a:extLst>
                </a:gridCol>
              </a:tblGrid>
              <a:tr h="1842242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29757"/>
                  </a:ext>
                </a:extLst>
              </a:tr>
              <a:tr h="312451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05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3CC2E1-0369-52A1-9776-92910A012920}"/>
              </a:ext>
            </a:extLst>
          </p:cNvPr>
          <p:cNvSpPr txBox="1"/>
          <p:nvPr/>
        </p:nvSpPr>
        <p:spPr>
          <a:xfrm>
            <a:off x="3781425" y="1390650"/>
            <a:ext cx="699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D94C2-4BD3-EBB2-DB42-AA2B4C327B9B}"/>
              </a:ext>
            </a:extLst>
          </p:cNvPr>
          <p:cNvSpPr txBox="1"/>
          <p:nvPr/>
        </p:nvSpPr>
        <p:spPr>
          <a:xfrm>
            <a:off x="3809999" y="3276600"/>
            <a:ext cx="7115175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Nhiệt độ: cao quanh năm, trung bình trên 20°C</a:t>
            </a:r>
          </a:p>
          <a:p>
            <a:pPr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Có hai mùa rõ rệt: mùa mưa (từ tháng 5 đến tháng 11) và mùa khô (tháng 12 đến tháng 4 năm sau). Lượng mưa tập trung chủ yếu vào mùa mưa, mùa khô xảy ra tình trạng thiếu nước</a:t>
            </a:r>
          </a:p>
        </p:txBody>
      </p:sp>
    </p:spTree>
    <p:extLst>
      <p:ext uri="{BB962C8B-B14F-4D97-AF65-F5344CB8AC3E}">
        <p14:creationId xmlns:p14="http://schemas.microsoft.com/office/powerpoint/2010/main" val="5036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31" y="4230459"/>
            <a:ext cx="2003081" cy="151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18" y="3282450"/>
            <a:ext cx="1596588" cy="1197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37" y="3445225"/>
            <a:ext cx="1277812" cy="965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8" y="886895"/>
            <a:ext cx="943896" cy="713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27" y="2592003"/>
            <a:ext cx="3411786" cy="25783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6" y="4068421"/>
            <a:ext cx="2163483" cy="162261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3" y="4863359"/>
            <a:ext cx="2275187" cy="22751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690" y="828366"/>
            <a:ext cx="8651623" cy="2890632"/>
            <a:chOff x="406690" y="828366"/>
            <a:chExt cx="8651623" cy="2890632"/>
          </a:xfrm>
        </p:grpSpPr>
        <p:sp>
          <p:nvSpPr>
            <p:cNvPr id="2" name="Rounded Rectangle 1"/>
            <p:cNvSpPr/>
            <p:nvPr/>
          </p:nvSpPr>
          <p:spPr>
            <a:xfrm>
              <a:off x="406690" y="828366"/>
              <a:ext cx="6246208" cy="263918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559" y="932885"/>
              <a:ext cx="8510754" cy="2786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2726" y="1007930"/>
            <a:ext cx="4087340" cy="1924566"/>
            <a:chOff x="672726" y="1007930"/>
            <a:chExt cx="4087340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2726" y="1216810"/>
              <a:ext cx="40873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Trước khi đi chơi, các chú ếch con phải hoàn thành bài tập về nhà. Các bạn hãy giúp ếch con trả lời các câu hỏi sau nhé!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2" y="33473"/>
            <a:ext cx="6631344" cy="64979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06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709" y="2129925"/>
            <a:ext cx="67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cao nguyên: Kom Tum, Pleiku, 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 L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k, Mơ Nông, Lâm Viên, Di Linh.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58" y="4305885"/>
            <a:ext cx="2944954" cy="2225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8" y="365759"/>
            <a:ext cx="6292237" cy="6165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8385" y="1057836"/>
            <a:ext cx="7852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608" y="2411578"/>
            <a:ext cx="7018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 hậu ở Tây Nguyên có hai mùa rõ rệt là mùa mưa và mùa khô.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FF79">
            <a:alpha val="7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0" y="4545813"/>
            <a:ext cx="2026375" cy="1985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50" y="400611"/>
            <a:ext cx="1190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Nhớ Tây Nguyên Official Full HD_720p">
            <a:hlinkClick r:id="" action="ppaction://media"/>
            <a:extLst>
              <a:ext uri="{FF2B5EF4-FFF2-40B4-BE49-F238E27FC236}">
                <a16:creationId xmlns:a16="http://schemas.microsoft.com/office/drawing/2014/main" id="{7417C327-51CB-BEBA-3230-5D6C763544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1276350"/>
            <a:ext cx="8128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FC670-227F-21A6-B3D6-CF5496980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17" y="5200650"/>
            <a:ext cx="219309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7383" y="365759"/>
            <a:ext cx="11625943" cy="61656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9" y="2932497"/>
            <a:ext cx="4671914" cy="353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6" y="472744"/>
            <a:ext cx="6631344" cy="6497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45" y="1292101"/>
            <a:ext cx="1596588" cy="11974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4" y="4840516"/>
            <a:ext cx="2163483" cy="16226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6239" y="1007930"/>
            <a:ext cx="4073827" cy="1924566"/>
            <a:chOff x="686239" y="1007930"/>
            <a:chExt cx="4073827" cy="1924566"/>
          </a:xfrm>
        </p:grpSpPr>
        <p:sp>
          <p:nvSpPr>
            <p:cNvPr id="12" name="Speech Bubble: Rectangle with Corners Rounded 5">
              <a:extLst>
                <a:ext uri="{FF2B5EF4-FFF2-40B4-BE49-F238E27FC236}">
                  <a16:creationId xmlns:a16="http://schemas.microsoft.com/office/drawing/2014/main" id="{9762EA1C-7C46-4E5A-A34B-2040D595ED62}"/>
                </a:ext>
              </a:extLst>
            </p:cNvPr>
            <p:cNvSpPr/>
            <p:nvPr/>
          </p:nvSpPr>
          <p:spPr>
            <a:xfrm rot="10800000" flipH="1" flipV="1">
              <a:off x="686239" y="1007930"/>
              <a:ext cx="4073827" cy="1924566"/>
            </a:xfrm>
            <a:custGeom>
              <a:avLst/>
              <a:gdLst>
                <a:gd name="connsiteX0" fmla="*/ 0 w 4073827"/>
                <a:gd name="connsiteY0" fmla="*/ 320767 h 1924566"/>
                <a:gd name="connsiteX1" fmla="*/ 320767 w 4073827"/>
                <a:gd name="connsiteY1" fmla="*/ 0 h 1924566"/>
                <a:gd name="connsiteX2" fmla="*/ 1026534 w 4073827"/>
                <a:gd name="connsiteY2" fmla="*/ 0 h 1924566"/>
                <a:gd name="connsiteX3" fmla="*/ 1691188 w 4073827"/>
                <a:gd name="connsiteY3" fmla="*/ 0 h 1924566"/>
                <a:gd name="connsiteX4" fmla="*/ 2376399 w 4073827"/>
                <a:gd name="connsiteY4" fmla="*/ 0 h 1924566"/>
                <a:gd name="connsiteX5" fmla="*/ 2376399 w 4073827"/>
                <a:gd name="connsiteY5" fmla="*/ 0 h 1924566"/>
                <a:gd name="connsiteX6" fmla="*/ 2865258 w 4073827"/>
                <a:gd name="connsiteY6" fmla="*/ 0 h 1924566"/>
                <a:gd name="connsiteX7" fmla="*/ 3394856 w 4073827"/>
                <a:gd name="connsiteY7" fmla="*/ 0 h 1924566"/>
                <a:gd name="connsiteX8" fmla="*/ 3753060 w 4073827"/>
                <a:gd name="connsiteY8" fmla="*/ 0 h 1924566"/>
                <a:gd name="connsiteX9" fmla="*/ 4073827 w 4073827"/>
                <a:gd name="connsiteY9" fmla="*/ 320767 h 1924566"/>
                <a:gd name="connsiteX10" fmla="*/ 4073827 w 4073827"/>
                <a:gd name="connsiteY10" fmla="*/ 705678 h 1924566"/>
                <a:gd name="connsiteX11" fmla="*/ 4073827 w 4073827"/>
                <a:gd name="connsiteY11" fmla="*/ 1122664 h 1924566"/>
                <a:gd name="connsiteX12" fmla="*/ 4073827 w 4073827"/>
                <a:gd name="connsiteY12" fmla="*/ 1122664 h 1924566"/>
                <a:gd name="connsiteX13" fmla="*/ 4073827 w 4073827"/>
                <a:gd name="connsiteY13" fmla="*/ 1603805 h 1924566"/>
                <a:gd name="connsiteX14" fmla="*/ 4073827 w 4073827"/>
                <a:gd name="connsiteY14" fmla="*/ 1603799 h 1924566"/>
                <a:gd name="connsiteX15" fmla="*/ 3753060 w 4073827"/>
                <a:gd name="connsiteY15" fmla="*/ 1924566 h 1924566"/>
                <a:gd name="connsiteX16" fmla="*/ 3394856 w 4073827"/>
                <a:gd name="connsiteY16" fmla="*/ 1924566 h 1924566"/>
                <a:gd name="connsiteX17" fmla="*/ 3644120 w 4073827"/>
                <a:gd name="connsiteY17" fmla="*/ 2396874 h 1924566"/>
                <a:gd name="connsiteX18" fmla="*/ 2984905 w 4073827"/>
                <a:gd name="connsiteY18" fmla="*/ 2151274 h 1924566"/>
                <a:gd name="connsiteX19" fmla="*/ 2376399 w 4073827"/>
                <a:gd name="connsiteY19" fmla="*/ 1924566 h 1924566"/>
                <a:gd name="connsiteX20" fmla="*/ 1670632 w 4073827"/>
                <a:gd name="connsiteY20" fmla="*/ 1924566 h 1924566"/>
                <a:gd name="connsiteX21" fmla="*/ 985421 w 4073827"/>
                <a:gd name="connsiteY21" fmla="*/ 1924566 h 1924566"/>
                <a:gd name="connsiteX22" fmla="*/ 320767 w 4073827"/>
                <a:gd name="connsiteY22" fmla="*/ 1924566 h 1924566"/>
                <a:gd name="connsiteX23" fmla="*/ 0 w 4073827"/>
                <a:gd name="connsiteY23" fmla="*/ 1603799 h 1924566"/>
                <a:gd name="connsiteX24" fmla="*/ 0 w 4073827"/>
                <a:gd name="connsiteY24" fmla="*/ 1603805 h 1924566"/>
                <a:gd name="connsiteX25" fmla="*/ 0 w 4073827"/>
                <a:gd name="connsiteY25" fmla="*/ 1122664 h 1924566"/>
                <a:gd name="connsiteX26" fmla="*/ 0 w 4073827"/>
                <a:gd name="connsiteY26" fmla="*/ 1122664 h 1924566"/>
                <a:gd name="connsiteX27" fmla="*/ 0 w 4073827"/>
                <a:gd name="connsiteY27" fmla="*/ 705678 h 1924566"/>
                <a:gd name="connsiteX28" fmla="*/ 0 w 4073827"/>
                <a:gd name="connsiteY28" fmla="*/ 320767 h 192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3827" h="1924566" fill="none" extrusionOk="0">
                  <a:moveTo>
                    <a:pt x="0" y="320767"/>
                  </a:moveTo>
                  <a:cubicBezTo>
                    <a:pt x="-7015" y="143765"/>
                    <a:pt x="148983" y="-3346"/>
                    <a:pt x="320767" y="0"/>
                  </a:cubicBezTo>
                  <a:cubicBezTo>
                    <a:pt x="629874" y="-34905"/>
                    <a:pt x="863061" y="-31983"/>
                    <a:pt x="1026534" y="0"/>
                  </a:cubicBezTo>
                  <a:cubicBezTo>
                    <a:pt x="1190007" y="31983"/>
                    <a:pt x="1383138" y="21423"/>
                    <a:pt x="1691188" y="0"/>
                  </a:cubicBezTo>
                  <a:cubicBezTo>
                    <a:pt x="1999238" y="-21423"/>
                    <a:pt x="2040680" y="21853"/>
                    <a:pt x="2376399" y="0"/>
                  </a:cubicBezTo>
                  <a:lnTo>
                    <a:pt x="2376399" y="0"/>
                  </a:lnTo>
                  <a:cubicBezTo>
                    <a:pt x="2519806" y="463"/>
                    <a:pt x="2758458" y="-17085"/>
                    <a:pt x="2865258" y="0"/>
                  </a:cubicBezTo>
                  <a:cubicBezTo>
                    <a:pt x="2972058" y="17085"/>
                    <a:pt x="3275346" y="-14880"/>
                    <a:pt x="3394856" y="0"/>
                  </a:cubicBezTo>
                  <a:cubicBezTo>
                    <a:pt x="3478291" y="-17693"/>
                    <a:pt x="3671354" y="16766"/>
                    <a:pt x="3753060" y="0"/>
                  </a:cubicBezTo>
                  <a:cubicBezTo>
                    <a:pt x="3956405" y="-27598"/>
                    <a:pt x="4079377" y="119802"/>
                    <a:pt x="4073827" y="320767"/>
                  </a:cubicBezTo>
                  <a:cubicBezTo>
                    <a:pt x="4078903" y="441168"/>
                    <a:pt x="4082632" y="536248"/>
                    <a:pt x="4073827" y="705678"/>
                  </a:cubicBezTo>
                  <a:cubicBezTo>
                    <a:pt x="4065022" y="875108"/>
                    <a:pt x="4080366" y="934239"/>
                    <a:pt x="4073827" y="1122664"/>
                  </a:cubicBezTo>
                  <a:lnTo>
                    <a:pt x="4073827" y="1122664"/>
                  </a:lnTo>
                  <a:cubicBezTo>
                    <a:pt x="4087008" y="1326097"/>
                    <a:pt x="4095675" y="1410865"/>
                    <a:pt x="4073827" y="1603805"/>
                  </a:cubicBezTo>
                  <a:lnTo>
                    <a:pt x="4073827" y="1603799"/>
                  </a:lnTo>
                  <a:cubicBezTo>
                    <a:pt x="4096124" y="1800581"/>
                    <a:pt x="3939278" y="1903557"/>
                    <a:pt x="3753060" y="1924566"/>
                  </a:cubicBezTo>
                  <a:cubicBezTo>
                    <a:pt x="3603274" y="1913674"/>
                    <a:pt x="3476113" y="1920290"/>
                    <a:pt x="3394856" y="1924566"/>
                  </a:cubicBezTo>
                  <a:cubicBezTo>
                    <a:pt x="3487533" y="2084877"/>
                    <a:pt x="3549420" y="2225426"/>
                    <a:pt x="3644120" y="2396874"/>
                  </a:cubicBezTo>
                  <a:cubicBezTo>
                    <a:pt x="3471219" y="2308557"/>
                    <a:pt x="3229996" y="2223385"/>
                    <a:pt x="2984905" y="2151274"/>
                  </a:cubicBezTo>
                  <a:cubicBezTo>
                    <a:pt x="2739814" y="2079163"/>
                    <a:pt x="2524353" y="1993337"/>
                    <a:pt x="2376399" y="1924566"/>
                  </a:cubicBezTo>
                  <a:cubicBezTo>
                    <a:pt x="2209892" y="1918063"/>
                    <a:pt x="1886006" y="1948570"/>
                    <a:pt x="1670632" y="1924566"/>
                  </a:cubicBezTo>
                  <a:cubicBezTo>
                    <a:pt x="1455258" y="1900562"/>
                    <a:pt x="1266534" y="1954329"/>
                    <a:pt x="985421" y="1924566"/>
                  </a:cubicBezTo>
                  <a:cubicBezTo>
                    <a:pt x="704308" y="1894803"/>
                    <a:pt x="547783" y="1919648"/>
                    <a:pt x="320767" y="1924566"/>
                  </a:cubicBezTo>
                  <a:cubicBezTo>
                    <a:pt x="133242" y="1883041"/>
                    <a:pt x="3532" y="1799242"/>
                    <a:pt x="0" y="1603799"/>
                  </a:cubicBezTo>
                  <a:lnTo>
                    <a:pt x="0" y="1603805"/>
                  </a:lnTo>
                  <a:cubicBezTo>
                    <a:pt x="-2234" y="1468063"/>
                    <a:pt x="-6271" y="1262820"/>
                    <a:pt x="0" y="1122664"/>
                  </a:cubicBezTo>
                  <a:lnTo>
                    <a:pt x="0" y="1122664"/>
                  </a:lnTo>
                  <a:cubicBezTo>
                    <a:pt x="-8599" y="914732"/>
                    <a:pt x="-6435" y="868862"/>
                    <a:pt x="0" y="705678"/>
                  </a:cubicBezTo>
                  <a:cubicBezTo>
                    <a:pt x="6435" y="542494"/>
                    <a:pt x="14861" y="502045"/>
                    <a:pt x="0" y="320767"/>
                  </a:cubicBezTo>
                  <a:close/>
                </a:path>
                <a:path w="4073827" h="1924566" stroke="0" extrusionOk="0">
                  <a:moveTo>
                    <a:pt x="0" y="320767"/>
                  </a:moveTo>
                  <a:cubicBezTo>
                    <a:pt x="-14961" y="169195"/>
                    <a:pt x="167631" y="-16243"/>
                    <a:pt x="320767" y="0"/>
                  </a:cubicBezTo>
                  <a:cubicBezTo>
                    <a:pt x="544992" y="11344"/>
                    <a:pt x="675158" y="-24117"/>
                    <a:pt x="1026534" y="0"/>
                  </a:cubicBezTo>
                  <a:cubicBezTo>
                    <a:pt x="1377910" y="24117"/>
                    <a:pt x="1416396" y="-18015"/>
                    <a:pt x="1711745" y="0"/>
                  </a:cubicBezTo>
                  <a:cubicBezTo>
                    <a:pt x="2007094" y="18015"/>
                    <a:pt x="2208292" y="-26572"/>
                    <a:pt x="2376399" y="0"/>
                  </a:cubicBezTo>
                  <a:lnTo>
                    <a:pt x="2376399" y="0"/>
                  </a:lnTo>
                  <a:cubicBezTo>
                    <a:pt x="2563307" y="10453"/>
                    <a:pt x="2705107" y="17014"/>
                    <a:pt x="2885628" y="0"/>
                  </a:cubicBezTo>
                  <a:cubicBezTo>
                    <a:pt x="3066149" y="-17014"/>
                    <a:pt x="3158927" y="-13888"/>
                    <a:pt x="3394856" y="0"/>
                  </a:cubicBezTo>
                  <a:cubicBezTo>
                    <a:pt x="3514203" y="13513"/>
                    <a:pt x="3626315" y="6896"/>
                    <a:pt x="3753060" y="0"/>
                  </a:cubicBezTo>
                  <a:cubicBezTo>
                    <a:pt x="3962914" y="-3567"/>
                    <a:pt x="4066509" y="145732"/>
                    <a:pt x="4073827" y="320767"/>
                  </a:cubicBezTo>
                  <a:cubicBezTo>
                    <a:pt x="4056988" y="477991"/>
                    <a:pt x="4075544" y="542533"/>
                    <a:pt x="4073827" y="721716"/>
                  </a:cubicBezTo>
                  <a:cubicBezTo>
                    <a:pt x="4072110" y="900899"/>
                    <a:pt x="4058959" y="999945"/>
                    <a:pt x="4073827" y="1122664"/>
                  </a:cubicBezTo>
                  <a:lnTo>
                    <a:pt x="4073827" y="1122664"/>
                  </a:lnTo>
                  <a:cubicBezTo>
                    <a:pt x="4073949" y="1243754"/>
                    <a:pt x="4082699" y="1437128"/>
                    <a:pt x="4073827" y="1603805"/>
                  </a:cubicBezTo>
                  <a:lnTo>
                    <a:pt x="4073827" y="1603799"/>
                  </a:lnTo>
                  <a:cubicBezTo>
                    <a:pt x="4057748" y="1804955"/>
                    <a:pt x="3920965" y="1926756"/>
                    <a:pt x="3753060" y="1924566"/>
                  </a:cubicBezTo>
                  <a:cubicBezTo>
                    <a:pt x="3618838" y="1918888"/>
                    <a:pt x="3493260" y="1933417"/>
                    <a:pt x="3394856" y="1924566"/>
                  </a:cubicBezTo>
                  <a:cubicBezTo>
                    <a:pt x="3441609" y="2051355"/>
                    <a:pt x="3579037" y="2302643"/>
                    <a:pt x="3644120" y="2396874"/>
                  </a:cubicBezTo>
                  <a:cubicBezTo>
                    <a:pt x="3436943" y="2289535"/>
                    <a:pt x="3319000" y="2255190"/>
                    <a:pt x="3048291" y="2174889"/>
                  </a:cubicBezTo>
                  <a:cubicBezTo>
                    <a:pt x="2777582" y="2094589"/>
                    <a:pt x="2516384" y="1962831"/>
                    <a:pt x="2376399" y="1924566"/>
                  </a:cubicBezTo>
                  <a:cubicBezTo>
                    <a:pt x="2092499" y="1905889"/>
                    <a:pt x="1940960" y="1922864"/>
                    <a:pt x="1711745" y="1924566"/>
                  </a:cubicBezTo>
                  <a:cubicBezTo>
                    <a:pt x="1482530" y="1926268"/>
                    <a:pt x="1398367" y="1901698"/>
                    <a:pt x="1088203" y="1924566"/>
                  </a:cubicBezTo>
                  <a:cubicBezTo>
                    <a:pt x="778039" y="1947434"/>
                    <a:pt x="653624" y="1944780"/>
                    <a:pt x="320767" y="1924566"/>
                  </a:cubicBezTo>
                  <a:cubicBezTo>
                    <a:pt x="127393" y="1926834"/>
                    <a:pt x="36551" y="1775808"/>
                    <a:pt x="0" y="1603799"/>
                  </a:cubicBezTo>
                  <a:lnTo>
                    <a:pt x="0" y="1603805"/>
                  </a:lnTo>
                  <a:cubicBezTo>
                    <a:pt x="7515" y="1437666"/>
                    <a:pt x="16711" y="1235659"/>
                    <a:pt x="0" y="1122664"/>
                  </a:cubicBezTo>
                  <a:lnTo>
                    <a:pt x="0" y="1122664"/>
                  </a:lnTo>
                  <a:cubicBezTo>
                    <a:pt x="-7559" y="984408"/>
                    <a:pt x="9480" y="908252"/>
                    <a:pt x="0" y="737753"/>
                  </a:cubicBezTo>
                  <a:cubicBezTo>
                    <a:pt x="-9480" y="567254"/>
                    <a:pt x="6634" y="497444"/>
                    <a:pt x="0" y="320767"/>
                  </a:cubicBezTo>
                  <a:close/>
                </a:path>
              </a:pathLst>
            </a:custGeom>
            <a:solidFill>
              <a:srgbClr val="79FF79"/>
            </a:solidFill>
            <a:ln w="38100">
              <a:solidFill>
                <a:srgbClr val="009900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6609" y="1411082"/>
              <a:ext cx="36930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 ơn các bạn đã giúp tớ. Nhờ có các bạn mà tớ được vui chơi cùng bạn bè.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59" y="3062148"/>
            <a:ext cx="1441866" cy="10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511</Words>
  <Application>Microsoft Office PowerPoint</Application>
  <PresentationFormat>Widescreen</PresentationFormat>
  <Paragraphs>38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Cambria</vt:lpstr>
      <vt:lpstr>iCiel Altus</vt:lpstr>
      <vt:lpstr>Times New Roman</vt:lpstr>
      <vt:lpstr>印品黑体</vt:lpstr>
      <vt:lpstr>Office 主题​​</vt:lpstr>
      <vt:lpstr>3_Office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20</cp:revision>
  <dcterms:created xsi:type="dcterms:W3CDTF">2023-11-15T06:17:20Z</dcterms:created>
  <dcterms:modified xsi:type="dcterms:W3CDTF">2025-04-04T14:04:19Z</dcterms:modified>
</cp:coreProperties>
</file>