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2.wav" ContentType="audio/wav"/>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 id="2147483704" r:id="rId3"/>
  </p:sldMasterIdLst>
  <p:notesMasterIdLst>
    <p:notesMasterId r:id="rId28"/>
  </p:notesMasterIdLst>
  <p:sldIdLst>
    <p:sldId id="11693" r:id="rId4"/>
    <p:sldId id="312" r:id="rId5"/>
    <p:sldId id="352" r:id="rId6"/>
    <p:sldId id="384" r:id="rId7"/>
    <p:sldId id="344" r:id="rId8"/>
    <p:sldId id="349" r:id="rId9"/>
    <p:sldId id="350" r:id="rId10"/>
    <p:sldId id="351" r:id="rId11"/>
    <p:sldId id="293" r:id="rId12"/>
    <p:sldId id="386" r:id="rId13"/>
    <p:sldId id="387" r:id="rId14"/>
    <p:sldId id="295" r:id="rId15"/>
    <p:sldId id="388" r:id="rId16"/>
    <p:sldId id="389" r:id="rId17"/>
    <p:sldId id="304" r:id="rId18"/>
    <p:sldId id="392" r:id="rId19"/>
    <p:sldId id="299" r:id="rId20"/>
    <p:sldId id="306" r:id="rId21"/>
    <p:sldId id="395" r:id="rId22"/>
    <p:sldId id="396" r:id="rId23"/>
    <p:sldId id="397" r:id="rId24"/>
    <p:sldId id="398" r:id="rId25"/>
    <p:sldId id="399" r:id="rId26"/>
    <p:sldId id="30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C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8" d="100"/>
          <a:sy n="108" d="100"/>
        </p:scale>
        <p:origin x="134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2FCAF0-B06C-4D47-94CB-3F420E7FC799}" type="datetimeFigureOut">
              <a:rPr lang="en-US" smtClean="0"/>
              <a:t>4/12/2025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6C20A-ABDB-4FB3-ADA0-4850D950F7DA}" type="slidenum">
              <a:rPr lang="en-US" smtClean="0"/>
              <a:t>‹#›</a:t>
            </a:fld>
            <a:endParaRPr lang="en-US"/>
          </a:p>
        </p:txBody>
      </p:sp>
    </p:spTree>
    <p:extLst>
      <p:ext uri="{BB962C8B-B14F-4D97-AF65-F5344CB8AC3E}">
        <p14:creationId xmlns:p14="http://schemas.microsoft.com/office/powerpoint/2010/main" val="1893093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06C20A-ABDB-4FB3-ADA0-4850D950F7DA}" type="slidenum">
              <a:rPr lang="en-US" smtClean="0"/>
              <a:t>2</a:t>
            </a:fld>
            <a:endParaRPr lang="en-US"/>
          </a:p>
        </p:txBody>
      </p:sp>
    </p:spTree>
    <p:extLst>
      <p:ext uri="{BB962C8B-B14F-4D97-AF65-F5344CB8AC3E}">
        <p14:creationId xmlns:p14="http://schemas.microsoft.com/office/powerpoint/2010/main" val="2162425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E602FCF-448E-419E-82E4-12DAE3C8EF89}" type="slidenum">
              <a:rPr kumimoji="0" lang="en-US" sz="19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9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934305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9027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B0C9EB-0939-4095-8183-A028FD42385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28AE516-C7E2-4634-8F15-474CFFD2E22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D4F744A-35DA-49AF-B115-3B95933624D9}"/>
              </a:ext>
            </a:extLst>
          </p:cNvPr>
          <p:cNvSpPr>
            <a:spLocks noGrp="1"/>
          </p:cNvSpPr>
          <p:nvPr>
            <p:ph type="dt" sz="half" idx="10"/>
          </p:nvPr>
        </p:nvSpPr>
        <p:spPr>
          <a:xfrm>
            <a:off x="838200" y="6356350"/>
            <a:ext cx="2743200" cy="365125"/>
          </a:xfrm>
          <a:prstGeom prst="rect">
            <a:avLst/>
          </a:prstGeom>
        </p:spPr>
        <p:txBody>
          <a:bodyPr/>
          <a:lstStyle/>
          <a:p>
            <a:fld id="{C2930895-B746-47F3-AD11-A4FF40C45DBE}" type="datetimeFigureOut">
              <a:rPr lang="en-US" smtClean="0"/>
              <a:t>4/12/2025</a:t>
            </a:fld>
            <a:endParaRPr lang="en-US"/>
          </a:p>
        </p:txBody>
      </p:sp>
      <p:sp>
        <p:nvSpPr>
          <p:cNvPr id="5" name="Footer Placeholder 4">
            <a:extLst>
              <a:ext uri="{FF2B5EF4-FFF2-40B4-BE49-F238E27FC236}">
                <a16:creationId xmlns:a16="http://schemas.microsoft.com/office/drawing/2014/main" xmlns="" id="{888A9955-E6A4-471E-8D4B-BEBA46C824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AC00637B-4923-44A4-A45B-E201A749738A}"/>
              </a:ext>
            </a:extLst>
          </p:cNvPr>
          <p:cNvSpPr>
            <a:spLocks noGrp="1"/>
          </p:cNvSpPr>
          <p:nvPr>
            <p:ph type="sldNum" sz="quarter" idx="12"/>
          </p:nvPr>
        </p:nvSpPr>
        <p:spPr>
          <a:xfrm>
            <a:off x="8610600" y="6356350"/>
            <a:ext cx="2743200" cy="365125"/>
          </a:xfrm>
          <a:prstGeom prst="rect">
            <a:avLst/>
          </a:prstGeom>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2974510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B290C5-ABD9-430F-A23B-72FC7FC1F9A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7BA4EEB-2BDD-419C-B8A1-83EE407F328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AF3305E-B2D3-43E5-A7C2-7DF7AFC4E96F}"/>
              </a:ext>
            </a:extLst>
          </p:cNvPr>
          <p:cNvSpPr>
            <a:spLocks noGrp="1"/>
          </p:cNvSpPr>
          <p:nvPr>
            <p:ph type="dt" sz="half" idx="10"/>
          </p:nvPr>
        </p:nvSpPr>
        <p:spPr>
          <a:xfrm>
            <a:off x="838200" y="6356350"/>
            <a:ext cx="2743200" cy="365125"/>
          </a:xfrm>
          <a:prstGeom prst="rect">
            <a:avLst/>
          </a:prstGeom>
        </p:spPr>
        <p:txBody>
          <a:bodyPr/>
          <a:lstStyle/>
          <a:p>
            <a:fld id="{C2930895-B746-47F3-AD11-A4FF40C45DBE}" type="datetimeFigureOut">
              <a:rPr lang="en-US" smtClean="0"/>
              <a:t>4/12/2025</a:t>
            </a:fld>
            <a:endParaRPr lang="en-US"/>
          </a:p>
        </p:txBody>
      </p:sp>
      <p:sp>
        <p:nvSpPr>
          <p:cNvPr id="5" name="Footer Placeholder 4">
            <a:extLst>
              <a:ext uri="{FF2B5EF4-FFF2-40B4-BE49-F238E27FC236}">
                <a16:creationId xmlns:a16="http://schemas.microsoft.com/office/drawing/2014/main" xmlns="" id="{4AD64755-4A57-4250-8C65-1CEB291522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7E84276-BE7A-4420-AE26-C68360479FE2}"/>
              </a:ext>
            </a:extLst>
          </p:cNvPr>
          <p:cNvSpPr>
            <a:spLocks noGrp="1"/>
          </p:cNvSpPr>
          <p:nvPr>
            <p:ph type="sldNum" sz="quarter" idx="12"/>
          </p:nvPr>
        </p:nvSpPr>
        <p:spPr>
          <a:xfrm>
            <a:off x="8610600" y="6356350"/>
            <a:ext cx="2743200" cy="365125"/>
          </a:xfrm>
          <a:prstGeom prst="rect">
            <a:avLst/>
          </a:prstGeom>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1184696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CB3CCD6-0FB7-44A6-AF9D-C90C8D6C490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F1AA6F7-1E63-4135-9E34-7883AFEAA94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AB6262-E18C-4B2A-B9F9-43214A852A6B}"/>
              </a:ext>
            </a:extLst>
          </p:cNvPr>
          <p:cNvSpPr>
            <a:spLocks noGrp="1"/>
          </p:cNvSpPr>
          <p:nvPr>
            <p:ph type="dt" sz="half" idx="10"/>
          </p:nvPr>
        </p:nvSpPr>
        <p:spPr>
          <a:xfrm>
            <a:off x="838200" y="6356350"/>
            <a:ext cx="2743200" cy="365125"/>
          </a:xfrm>
          <a:prstGeom prst="rect">
            <a:avLst/>
          </a:prstGeom>
        </p:spPr>
        <p:txBody>
          <a:bodyPr/>
          <a:lstStyle/>
          <a:p>
            <a:fld id="{C2930895-B746-47F3-AD11-A4FF40C45DBE}" type="datetimeFigureOut">
              <a:rPr lang="en-US" smtClean="0"/>
              <a:t>4/12/2025</a:t>
            </a:fld>
            <a:endParaRPr lang="en-US"/>
          </a:p>
        </p:txBody>
      </p:sp>
      <p:sp>
        <p:nvSpPr>
          <p:cNvPr id="5" name="Footer Placeholder 4">
            <a:extLst>
              <a:ext uri="{FF2B5EF4-FFF2-40B4-BE49-F238E27FC236}">
                <a16:creationId xmlns:a16="http://schemas.microsoft.com/office/drawing/2014/main" xmlns="" id="{6E7E82B0-16B6-4FD3-B8B5-37E8991A4F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E3E8FF71-865D-470D-96B7-4ECBF23510F5}"/>
              </a:ext>
            </a:extLst>
          </p:cNvPr>
          <p:cNvSpPr>
            <a:spLocks noGrp="1"/>
          </p:cNvSpPr>
          <p:nvPr>
            <p:ph type="sldNum" sz="quarter" idx="12"/>
          </p:nvPr>
        </p:nvSpPr>
        <p:spPr>
          <a:xfrm>
            <a:off x="8610600" y="6356350"/>
            <a:ext cx="2743200" cy="365125"/>
          </a:xfrm>
          <a:prstGeom prst="rect">
            <a:avLst/>
          </a:prstGeom>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2194277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967" y="2908717"/>
            <a:ext cx="10290000" cy="2153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6000"/>
              <a:buNone/>
              <a:defRPr sz="4800" b="1"/>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10" name="Google Shape;10;p2"/>
          <p:cNvSpPr txBox="1">
            <a:spLocks noGrp="1"/>
          </p:cNvSpPr>
          <p:nvPr>
            <p:ph type="subTitle" idx="1"/>
          </p:nvPr>
        </p:nvSpPr>
        <p:spPr>
          <a:xfrm>
            <a:off x="2509800" y="5138284"/>
            <a:ext cx="7172400" cy="3932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 name="Google Shape;11;p2"/>
          <p:cNvSpPr/>
          <p:nvPr/>
        </p:nvSpPr>
        <p:spPr>
          <a:xfrm rot="5400000">
            <a:off x="9707691" y="1210851"/>
            <a:ext cx="3695160" cy="127345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 name="Google Shape;12;p2"/>
          <p:cNvSpPr/>
          <p:nvPr/>
        </p:nvSpPr>
        <p:spPr>
          <a:xfrm rot="5400000">
            <a:off x="9813644" y="4617259"/>
            <a:ext cx="1314843" cy="316659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 name="Google Shape;13;p2"/>
          <p:cNvSpPr/>
          <p:nvPr/>
        </p:nvSpPr>
        <p:spPr>
          <a:xfrm rot="5400000">
            <a:off x="9894642" y="6219989"/>
            <a:ext cx="251541" cy="223214"/>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 name="Google Shape;14;p2"/>
          <p:cNvSpPr/>
          <p:nvPr/>
        </p:nvSpPr>
        <p:spPr>
          <a:xfrm flipH="1">
            <a:off x="11928962" y="5647701"/>
            <a:ext cx="172520" cy="147795"/>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 name="Google Shape;15;p2"/>
          <p:cNvSpPr/>
          <p:nvPr/>
        </p:nvSpPr>
        <p:spPr>
          <a:xfrm rot="5400000">
            <a:off x="1434185" y="6098689"/>
            <a:ext cx="136855" cy="11724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 name="Google Shape;16;p2"/>
          <p:cNvSpPr/>
          <p:nvPr/>
        </p:nvSpPr>
        <p:spPr>
          <a:xfrm rot="5400000">
            <a:off x="1036381" y="6305871"/>
            <a:ext cx="235971" cy="215015"/>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7" name="Google Shape;17;p2"/>
          <p:cNvSpPr/>
          <p:nvPr/>
        </p:nvSpPr>
        <p:spPr>
          <a:xfrm rot="5400000">
            <a:off x="2917215" y="6601834"/>
            <a:ext cx="136855" cy="11731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 name="Google Shape;18;p2"/>
          <p:cNvSpPr/>
          <p:nvPr/>
        </p:nvSpPr>
        <p:spPr>
          <a:xfrm flipH="1">
            <a:off x="11499591" y="4906009"/>
            <a:ext cx="172520" cy="147700"/>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 name="Google Shape;19;p2"/>
          <p:cNvSpPr/>
          <p:nvPr/>
        </p:nvSpPr>
        <p:spPr>
          <a:xfrm rot="5400000">
            <a:off x="9583409" y="6284211"/>
            <a:ext cx="126580" cy="127308"/>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 name="Google Shape;20;p2"/>
          <p:cNvSpPr/>
          <p:nvPr/>
        </p:nvSpPr>
        <p:spPr>
          <a:xfrm rot="5400000">
            <a:off x="1679076" y="5636590"/>
            <a:ext cx="644968" cy="179790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 name="Google Shape;21;p2"/>
          <p:cNvSpPr/>
          <p:nvPr/>
        </p:nvSpPr>
        <p:spPr>
          <a:xfrm flipH="1">
            <a:off x="11973808" y="5182322"/>
            <a:ext cx="221786" cy="29558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 name="Google Shape;22;p2"/>
          <p:cNvSpPr/>
          <p:nvPr/>
        </p:nvSpPr>
        <p:spPr>
          <a:xfrm rot="5400000">
            <a:off x="-994544" y="4569590"/>
            <a:ext cx="3283012" cy="129396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3" name="Google Shape;23;p2"/>
          <p:cNvSpPr/>
          <p:nvPr/>
        </p:nvSpPr>
        <p:spPr>
          <a:xfrm rot="5400000">
            <a:off x="-228894" y="4318992"/>
            <a:ext cx="1150173" cy="692401"/>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4" name="Google Shape;24;p2"/>
          <p:cNvSpPr/>
          <p:nvPr/>
        </p:nvSpPr>
        <p:spPr>
          <a:xfrm rot="5400000">
            <a:off x="10460423" y="-639109"/>
            <a:ext cx="721039" cy="1999257"/>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5" name="Google Shape;25;p2"/>
          <p:cNvSpPr/>
          <p:nvPr/>
        </p:nvSpPr>
        <p:spPr>
          <a:xfrm rot="5400000">
            <a:off x="1202467" y="-1202558"/>
            <a:ext cx="1653827" cy="4058941"/>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 name="Google Shape;26;p2"/>
          <p:cNvSpPr/>
          <p:nvPr/>
        </p:nvSpPr>
        <p:spPr>
          <a:xfrm rot="5400000">
            <a:off x="11807738" y="468109"/>
            <a:ext cx="59112" cy="59051"/>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 name="Google Shape;27;p2"/>
          <p:cNvSpPr/>
          <p:nvPr/>
        </p:nvSpPr>
        <p:spPr>
          <a:xfrm rot="5400000">
            <a:off x="10924283" y="6161879"/>
            <a:ext cx="77372" cy="773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 name="Google Shape;28;p2"/>
          <p:cNvSpPr/>
          <p:nvPr/>
        </p:nvSpPr>
        <p:spPr>
          <a:xfrm rot="5400000">
            <a:off x="11363594" y="6620128"/>
            <a:ext cx="77291" cy="7729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9" name="Google Shape;29;p2"/>
          <p:cNvSpPr/>
          <p:nvPr/>
        </p:nvSpPr>
        <p:spPr>
          <a:xfrm rot="5400000">
            <a:off x="1503351" y="606397"/>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0" name="Google Shape;30;p2"/>
          <p:cNvSpPr/>
          <p:nvPr/>
        </p:nvSpPr>
        <p:spPr>
          <a:xfrm rot="5400000">
            <a:off x="260848" y="412015"/>
            <a:ext cx="81652" cy="81652"/>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 name="Google Shape;31;p2"/>
          <p:cNvSpPr/>
          <p:nvPr/>
        </p:nvSpPr>
        <p:spPr>
          <a:xfrm rot="5400000">
            <a:off x="383239" y="136757"/>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 name="Google Shape;32;p2"/>
          <p:cNvSpPr/>
          <p:nvPr/>
        </p:nvSpPr>
        <p:spPr>
          <a:xfrm rot="5400000">
            <a:off x="676840" y="582457"/>
            <a:ext cx="81737" cy="81652"/>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3" name="Google Shape;33;p2"/>
          <p:cNvSpPr/>
          <p:nvPr/>
        </p:nvSpPr>
        <p:spPr>
          <a:xfrm rot="5400000">
            <a:off x="298693" y="6689016"/>
            <a:ext cx="71299" cy="7129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4" name="Google Shape;34;p2"/>
          <p:cNvSpPr/>
          <p:nvPr/>
        </p:nvSpPr>
        <p:spPr>
          <a:xfrm rot="5400000">
            <a:off x="2330284" y="6643748"/>
            <a:ext cx="83828" cy="7114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5" name="Google Shape;35;p2"/>
          <p:cNvSpPr/>
          <p:nvPr/>
        </p:nvSpPr>
        <p:spPr>
          <a:xfrm rot="5400000">
            <a:off x="434760" y="4356015"/>
            <a:ext cx="71299" cy="7122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6" name="Google Shape;36;p2"/>
          <p:cNvSpPr/>
          <p:nvPr/>
        </p:nvSpPr>
        <p:spPr>
          <a:xfrm rot="5400000">
            <a:off x="11985138" y="560365"/>
            <a:ext cx="133127" cy="132571"/>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7" name="Google Shape;37;p2"/>
          <p:cNvSpPr/>
          <p:nvPr/>
        </p:nvSpPr>
        <p:spPr>
          <a:xfrm rot="5400000">
            <a:off x="10680431" y="6300519"/>
            <a:ext cx="174249" cy="17424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8" name="Google Shape;38;p2"/>
          <p:cNvSpPr/>
          <p:nvPr/>
        </p:nvSpPr>
        <p:spPr>
          <a:xfrm rot="5400000">
            <a:off x="26181" y="4745725"/>
            <a:ext cx="159900" cy="16064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9" name="Google Shape;39;p2"/>
          <p:cNvSpPr/>
          <p:nvPr/>
        </p:nvSpPr>
        <p:spPr>
          <a:xfrm rot="5400000">
            <a:off x="1788956" y="268807"/>
            <a:ext cx="184081" cy="184081"/>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0" name="Google Shape;40;p2"/>
          <p:cNvSpPr/>
          <p:nvPr/>
        </p:nvSpPr>
        <p:spPr>
          <a:xfrm rot="5400000">
            <a:off x="-28261" y="6293004"/>
            <a:ext cx="159900" cy="103368"/>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1" name="Google Shape;41;p2"/>
          <p:cNvSpPr/>
          <p:nvPr/>
        </p:nvSpPr>
        <p:spPr>
          <a:xfrm rot="5400000">
            <a:off x="10633745" y="128429"/>
            <a:ext cx="132571" cy="132571"/>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35500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50967" y="2290933"/>
            <a:ext cx="3444400"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50967" y="719333"/>
            <a:ext cx="4508400"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22456" y="5656804"/>
            <a:ext cx="5269544"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7" name="Google Shape;127;p7"/>
          <p:cNvSpPr/>
          <p:nvPr/>
        </p:nvSpPr>
        <p:spPr>
          <a:xfrm flipH="1">
            <a:off x="10990934" y="2290935"/>
            <a:ext cx="1201066"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8" name="Google Shape;128;p7"/>
          <p:cNvSpPr/>
          <p:nvPr/>
        </p:nvSpPr>
        <p:spPr>
          <a:xfrm flipH="1">
            <a:off x="11472614" y="3994783"/>
            <a:ext cx="92435"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9" name="Google Shape;129;p7"/>
          <p:cNvSpPr/>
          <p:nvPr/>
        </p:nvSpPr>
        <p:spPr>
          <a:xfrm flipH="1">
            <a:off x="10682849" y="5782695"/>
            <a:ext cx="92435"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0" name="Google Shape;130;p7"/>
          <p:cNvSpPr/>
          <p:nvPr/>
        </p:nvSpPr>
        <p:spPr>
          <a:xfrm flipH="1">
            <a:off x="10994446" y="5534815"/>
            <a:ext cx="201028"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1" name="Google Shape;131;p7"/>
          <p:cNvSpPr/>
          <p:nvPr/>
        </p:nvSpPr>
        <p:spPr>
          <a:xfrm flipH="1">
            <a:off x="10489853" y="5310636"/>
            <a:ext cx="92531"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2" name="Google Shape;132;p7"/>
          <p:cNvSpPr/>
          <p:nvPr/>
        </p:nvSpPr>
        <p:spPr>
          <a:xfrm flipH="1">
            <a:off x="11738879" y="355454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3" name="Google Shape;133;p7"/>
          <p:cNvSpPr/>
          <p:nvPr/>
        </p:nvSpPr>
        <p:spPr>
          <a:xfrm flipH="1">
            <a:off x="9743486" y="634720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060706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85"/>
        <p:cNvGrpSpPr/>
        <p:nvPr/>
      </p:nvGrpSpPr>
      <p:grpSpPr>
        <a:xfrm>
          <a:off x="0" y="0"/>
          <a:ext cx="0" cy="0"/>
          <a:chOff x="0" y="0"/>
          <a:chExt cx="0" cy="0"/>
        </a:xfrm>
      </p:grpSpPr>
      <p:sp>
        <p:nvSpPr>
          <p:cNvPr id="186" name="Google Shape;186;p11"/>
          <p:cNvSpPr/>
          <p:nvPr/>
        </p:nvSpPr>
        <p:spPr>
          <a:xfrm rot="5400000" flipH="1">
            <a:off x="4859429" y="4408597"/>
            <a:ext cx="547133" cy="431800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7" name="Google Shape;187;p11"/>
          <p:cNvSpPr/>
          <p:nvPr/>
        </p:nvSpPr>
        <p:spPr>
          <a:xfrm rot="-5400000">
            <a:off x="2204828" y="4501516"/>
            <a:ext cx="575724" cy="4137244"/>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8" name="Google Shape;188;p11"/>
          <p:cNvSpPr/>
          <p:nvPr/>
        </p:nvSpPr>
        <p:spPr>
          <a:xfrm>
            <a:off x="6771933" y="6448033"/>
            <a:ext cx="4758829" cy="409972"/>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9" name="Google Shape;189;p11"/>
          <p:cNvSpPr/>
          <p:nvPr/>
        </p:nvSpPr>
        <p:spPr>
          <a:xfrm rot="10800000" flipH="1">
            <a:off x="8159101" y="5850481"/>
            <a:ext cx="4032873" cy="1007525"/>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0" name="Google Shape;190;p11"/>
          <p:cNvSpPr/>
          <p:nvPr/>
        </p:nvSpPr>
        <p:spPr>
          <a:xfrm rot="-5400000" flipH="1">
            <a:off x="802791" y="5055242"/>
            <a:ext cx="999979" cy="2605547"/>
          </a:xfrm>
          <a:custGeom>
            <a:avLst/>
            <a:gdLst/>
            <a:ahLst/>
            <a:cxnLst/>
            <a:rect l="l" t="t" r="r" b="b"/>
            <a:pathLst>
              <a:path w="42480" h="74218" extrusionOk="0">
                <a:moveTo>
                  <a:pt x="1" y="0"/>
                </a:moveTo>
                <a:cubicBezTo>
                  <a:pt x="1" y="442"/>
                  <a:pt x="20" y="883"/>
                  <a:pt x="58" y="1325"/>
                </a:cubicBezTo>
                <a:cubicBezTo>
                  <a:pt x="1307" y="13193"/>
                  <a:pt x="7951" y="16227"/>
                  <a:pt x="14941" y="17648"/>
                </a:cubicBezTo>
                <a:cubicBezTo>
                  <a:pt x="18206" y="18301"/>
                  <a:pt x="21528" y="18608"/>
                  <a:pt x="24428" y="19280"/>
                </a:cubicBezTo>
                <a:cubicBezTo>
                  <a:pt x="30362" y="20682"/>
                  <a:pt x="34510" y="23659"/>
                  <a:pt x="32608" y="34355"/>
                </a:cubicBezTo>
                <a:cubicBezTo>
                  <a:pt x="31034" y="43266"/>
                  <a:pt x="23890" y="51043"/>
                  <a:pt x="24524" y="60050"/>
                </a:cubicBezTo>
                <a:cubicBezTo>
                  <a:pt x="24524" y="60127"/>
                  <a:pt x="24543" y="60184"/>
                  <a:pt x="24543" y="60261"/>
                </a:cubicBezTo>
                <a:cubicBezTo>
                  <a:pt x="24754" y="63026"/>
                  <a:pt x="26022" y="65600"/>
                  <a:pt x="27904" y="67789"/>
                </a:cubicBezTo>
                <a:cubicBezTo>
                  <a:pt x="29651" y="69767"/>
                  <a:pt x="31783" y="71380"/>
                  <a:pt x="34183" y="72494"/>
                </a:cubicBezTo>
                <a:cubicBezTo>
                  <a:pt x="36520" y="73595"/>
                  <a:pt x="39052" y="74217"/>
                  <a:pt x="41501" y="74217"/>
                </a:cubicBezTo>
                <a:cubicBezTo>
                  <a:pt x="41828" y="74217"/>
                  <a:pt x="42155" y="74206"/>
                  <a:pt x="42479" y="74184"/>
                </a:cubicBezTo>
                <a:lnTo>
                  <a:pt x="42479" y="0"/>
                </a:lnTo>
                <a:close/>
              </a:path>
            </a:pathLst>
          </a:custGeom>
          <a:solidFill>
            <a:srgbClr val="00A0A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1" name="Google Shape;191;p11"/>
          <p:cNvSpPr txBox="1">
            <a:spLocks noGrp="1"/>
          </p:cNvSpPr>
          <p:nvPr>
            <p:ph type="title" hasCustomPrompt="1"/>
          </p:nvPr>
        </p:nvSpPr>
        <p:spPr>
          <a:xfrm>
            <a:off x="1907402" y="2865933"/>
            <a:ext cx="8377199" cy="1120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7200"/>
              <a:buNone/>
              <a:defRPr sz="8000"/>
            </a:lvl1pPr>
            <a:lvl2pPr lvl="1" algn="ctr">
              <a:spcBef>
                <a:spcPts val="0"/>
              </a:spcBef>
              <a:spcAft>
                <a:spcPts val="0"/>
              </a:spcAft>
              <a:buSzPts val="7200"/>
              <a:buNone/>
              <a:defRPr sz="9600"/>
            </a:lvl2pPr>
            <a:lvl3pPr lvl="2" algn="ctr">
              <a:spcBef>
                <a:spcPts val="0"/>
              </a:spcBef>
              <a:spcAft>
                <a:spcPts val="0"/>
              </a:spcAft>
              <a:buSzPts val="7200"/>
              <a:buNone/>
              <a:defRPr sz="9600"/>
            </a:lvl3pPr>
            <a:lvl4pPr lvl="3" algn="ctr">
              <a:spcBef>
                <a:spcPts val="0"/>
              </a:spcBef>
              <a:spcAft>
                <a:spcPts val="0"/>
              </a:spcAft>
              <a:buSzPts val="7200"/>
              <a:buNone/>
              <a:defRPr sz="9600"/>
            </a:lvl4pPr>
            <a:lvl5pPr lvl="4" algn="ctr">
              <a:spcBef>
                <a:spcPts val="0"/>
              </a:spcBef>
              <a:spcAft>
                <a:spcPts val="0"/>
              </a:spcAft>
              <a:buSzPts val="7200"/>
              <a:buNone/>
              <a:defRPr sz="9600"/>
            </a:lvl5pPr>
            <a:lvl6pPr lvl="5" algn="ctr">
              <a:spcBef>
                <a:spcPts val="0"/>
              </a:spcBef>
              <a:spcAft>
                <a:spcPts val="0"/>
              </a:spcAft>
              <a:buSzPts val="7200"/>
              <a:buNone/>
              <a:defRPr sz="9600"/>
            </a:lvl6pPr>
            <a:lvl7pPr lvl="6" algn="ctr">
              <a:spcBef>
                <a:spcPts val="0"/>
              </a:spcBef>
              <a:spcAft>
                <a:spcPts val="0"/>
              </a:spcAft>
              <a:buSzPts val="7200"/>
              <a:buNone/>
              <a:defRPr sz="9600"/>
            </a:lvl7pPr>
            <a:lvl8pPr lvl="7" algn="ctr">
              <a:spcBef>
                <a:spcPts val="0"/>
              </a:spcBef>
              <a:spcAft>
                <a:spcPts val="0"/>
              </a:spcAft>
              <a:buSzPts val="7200"/>
              <a:buNone/>
              <a:defRPr sz="9600"/>
            </a:lvl8pPr>
            <a:lvl9pPr lvl="8" algn="ctr">
              <a:spcBef>
                <a:spcPts val="0"/>
              </a:spcBef>
              <a:spcAft>
                <a:spcPts val="0"/>
              </a:spcAft>
              <a:buSzPts val="7200"/>
              <a:buNone/>
              <a:defRPr sz="9600"/>
            </a:lvl9pPr>
          </a:lstStyle>
          <a:p>
            <a:r>
              <a:t>xx%</a:t>
            </a:r>
          </a:p>
        </p:txBody>
      </p:sp>
      <p:sp>
        <p:nvSpPr>
          <p:cNvPr id="192" name="Google Shape;192;p11"/>
          <p:cNvSpPr txBox="1">
            <a:spLocks noGrp="1"/>
          </p:cNvSpPr>
          <p:nvPr>
            <p:ph type="subTitle" idx="1"/>
          </p:nvPr>
        </p:nvSpPr>
        <p:spPr>
          <a:xfrm>
            <a:off x="2468600" y="4118533"/>
            <a:ext cx="7254800" cy="4100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600"/>
              <a:buNone/>
              <a:defRPr/>
            </a:lvl1pPr>
            <a:lvl2pPr lvl="1" algn="ctr">
              <a:spcBef>
                <a:spcPts val="2130"/>
              </a:spcBef>
              <a:spcAft>
                <a:spcPts val="0"/>
              </a:spcAft>
              <a:buSzPts val="1600"/>
              <a:buNone/>
              <a:defRPr sz="2100"/>
            </a:lvl2pPr>
            <a:lvl3pPr lvl="2" algn="ctr">
              <a:spcBef>
                <a:spcPts val="2130"/>
              </a:spcBef>
              <a:spcAft>
                <a:spcPts val="0"/>
              </a:spcAft>
              <a:buSzPts val="1600"/>
              <a:buNone/>
              <a:defRPr sz="2100"/>
            </a:lvl3pPr>
            <a:lvl4pPr lvl="3" algn="ctr">
              <a:spcBef>
                <a:spcPts val="2130"/>
              </a:spcBef>
              <a:spcAft>
                <a:spcPts val="0"/>
              </a:spcAft>
              <a:buSzPts val="1600"/>
              <a:buNone/>
              <a:defRPr sz="2100"/>
            </a:lvl4pPr>
            <a:lvl5pPr lvl="4" algn="ctr">
              <a:spcBef>
                <a:spcPts val="2130"/>
              </a:spcBef>
              <a:spcAft>
                <a:spcPts val="0"/>
              </a:spcAft>
              <a:buSzPts val="1600"/>
              <a:buNone/>
              <a:defRPr sz="2100"/>
            </a:lvl5pPr>
            <a:lvl6pPr lvl="5" algn="ctr">
              <a:spcBef>
                <a:spcPts val="2130"/>
              </a:spcBef>
              <a:spcAft>
                <a:spcPts val="0"/>
              </a:spcAft>
              <a:buSzPts val="1600"/>
              <a:buNone/>
              <a:defRPr sz="2100"/>
            </a:lvl6pPr>
            <a:lvl7pPr lvl="6" algn="ctr">
              <a:spcBef>
                <a:spcPts val="2130"/>
              </a:spcBef>
              <a:spcAft>
                <a:spcPts val="0"/>
              </a:spcAft>
              <a:buSzPts val="1600"/>
              <a:buNone/>
              <a:defRPr sz="2100"/>
            </a:lvl7pPr>
            <a:lvl8pPr lvl="7" algn="ctr">
              <a:spcBef>
                <a:spcPts val="2130"/>
              </a:spcBef>
              <a:spcAft>
                <a:spcPts val="0"/>
              </a:spcAft>
              <a:buSzPts val="1600"/>
              <a:buNone/>
              <a:defRPr sz="2100"/>
            </a:lvl8pPr>
            <a:lvl9pPr lvl="8" algn="ctr">
              <a:spcBef>
                <a:spcPts val="2130"/>
              </a:spcBef>
              <a:spcAft>
                <a:spcPts val="2130"/>
              </a:spcAft>
              <a:buSzPts val="1600"/>
              <a:buNone/>
              <a:defRPr sz="2100"/>
            </a:lvl9pPr>
          </a:lstStyle>
          <a:p>
            <a:endParaRPr/>
          </a:p>
        </p:txBody>
      </p:sp>
      <p:sp>
        <p:nvSpPr>
          <p:cNvPr id="193" name="Google Shape;193;p11"/>
          <p:cNvSpPr/>
          <p:nvPr/>
        </p:nvSpPr>
        <p:spPr>
          <a:xfrm rot="-6674206">
            <a:off x="1443733" y="-823314"/>
            <a:ext cx="510603" cy="237882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4" name="Google Shape;194;p11"/>
          <p:cNvSpPr/>
          <p:nvPr/>
        </p:nvSpPr>
        <p:spPr>
          <a:xfrm rot="5400000" flipH="1">
            <a:off x="6137842" y="-2882542"/>
            <a:ext cx="598819"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5" name="Google Shape;195;p11"/>
          <p:cNvSpPr/>
          <p:nvPr/>
        </p:nvSpPr>
        <p:spPr>
          <a:xfrm rot="-5400000" flipH="1">
            <a:off x="7409388" y="-1865378"/>
            <a:ext cx="533072" cy="4263834"/>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6" name="Google Shape;196;p11"/>
          <p:cNvSpPr/>
          <p:nvPr/>
        </p:nvSpPr>
        <p:spPr>
          <a:xfrm rot="5400000">
            <a:off x="10021078" y="-1389678"/>
            <a:ext cx="781176" cy="3560538"/>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7" name="Google Shape;197;p11"/>
          <p:cNvSpPr/>
          <p:nvPr/>
        </p:nvSpPr>
        <p:spPr>
          <a:xfrm rot="-5400000">
            <a:off x="4166846" y="-1415797"/>
            <a:ext cx="774121"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8" name="Google Shape;198;p11"/>
          <p:cNvSpPr/>
          <p:nvPr/>
        </p:nvSpPr>
        <p:spPr>
          <a:xfrm rot="5400000" flipH="1">
            <a:off x="6984729" y="470219"/>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9" name="Google Shape;199;p11"/>
          <p:cNvSpPr/>
          <p:nvPr/>
        </p:nvSpPr>
        <p:spPr>
          <a:xfrm rot="5400000" flipH="1">
            <a:off x="6628884" y="506682"/>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0" name="Google Shape;200;p11"/>
          <p:cNvSpPr/>
          <p:nvPr/>
        </p:nvSpPr>
        <p:spPr>
          <a:xfrm rot="10800000">
            <a:off x="33" y="3"/>
            <a:ext cx="4524208" cy="774160"/>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1" name="Google Shape;201;p11"/>
          <p:cNvSpPr/>
          <p:nvPr/>
        </p:nvSpPr>
        <p:spPr>
          <a:xfrm rot="5400000" flipH="1">
            <a:off x="4525147" y="48079"/>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2" name="Google Shape;202;p11"/>
          <p:cNvSpPr/>
          <p:nvPr/>
        </p:nvSpPr>
        <p:spPr>
          <a:xfrm rot="5400000" flipH="1">
            <a:off x="4423354" y="366832"/>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3" name="Google Shape;203;p11"/>
          <p:cNvSpPr/>
          <p:nvPr/>
        </p:nvSpPr>
        <p:spPr>
          <a:xfrm rot="5400000" flipH="1">
            <a:off x="9809887" y="133229"/>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4" name="Google Shape;204;p11"/>
          <p:cNvSpPr/>
          <p:nvPr/>
        </p:nvSpPr>
        <p:spPr>
          <a:xfrm rot="-5400000">
            <a:off x="11059066" y="8066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5" name="Google Shape;205;p11"/>
          <p:cNvSpPr/>
          <p:nvPr/>
        </p:nvSpPr>
        <p:spPr>
          <a:xfrm rot="-5400000">
            <a:off x="11227556" y="542829"/>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6" name="Google Shape;206;p11"/>
          <p:cNvSpPr/>
          <p:nvPr/>
        </p:nvSpPr>
        <p:spPr>
          <a:xfrm rot="7199165" flipH="1">
            <a:off x="2138973" y="67935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7" name="Google Shape;207;p11"/>
          <p:cNvSpPr/>
          <p:nvPr/>
        </p:nvSpPr>
        <p:spPr>
          <a:xfrm rot="7199142" flipH="1">
            <a:off x="2839557" y="507460"/>
            <a:ext cx="68956" cy="704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8" name="Google Shape;208;p11"/>
          <p:cNvSpPr/>
          <p:nvPr/>
        </p:nvSpPr>
        <p:spPr>
          <a:xfrm rot="5400000" flipH="1">
            <a:off x="4005847" y="471045"/>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9" name="Google Shape;209;p11"/>
          <p:cNvSpPr/>
          <p:nvPr/>
        </p:nvSpPr>
        <p:spPr>
          <a:xfrm rot="5400000" flipH="1">
            <a:off x="389296" y="331991"/>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0" name="Google Shape;210;p11"/>
          <p:cNvSpPr/>
          <p:nvPr/>
        </p:nvSpPr>
        <p:spPr>
          <a:xfrm rot="5400000" flipH="1">
            <a:off x="12052214" y="535095"/>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1" name="Google Shape;211;p11"/>
          <p:cNvSpPr/>
          <p:nvPr/>
        </p:nvSpPr>
        <p:spPr>
          <a:xfrm rot="5400000" flipH="1">
            <a:off x="9532014" y="2279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2" name="Google Shape;212;p11"/>
          <p:cNvSpPr/>
          <p:nvPr/>
        </p:nvSpPr>
        <p:spPr>
          <a:xfrm rot="5400000" flipH="1">
            <a:off x="1595817" y="824115"/>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3" name="Google Shape;213;p11"/>
          <p:cNvSpPr/>
          <p:nvPr/>
        </p:nvSpPr>
        <p:spPr>
          <a:xfrm rot="7199165" flipH="1">
            <a:off x="7853773" y="635265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4" name="Google Shape;214;p11"/>
          <p:cNvSpPr/>
          <p:nvPr/>
        </p:nvSpPr>
        <p:spPr>
          <a:xfrm rot="7199165" flipH="1">
            <a:off x="8542422" y="6160092"/>
            <a:ext cx="86196"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5" name="Google Shape;215;p11"/>
          <p:cNvSpPr/>
          <p:nvPr/>
        </p:nvSpPr>
        <p:spPr>
          <a:xfrm rot="5400000" flipH="1">
            <a:off x="9746806" y="6170502"/>
            <a:ext cx="60400" cy="616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6" name="Google Shape;216;p11"/>
          <p:cNvSpPr/>
          <p:nvPr/>
        </p:nvSpPr>
        <p:spPr>
          <a:xfrm rot="-5400000">
            <a:off x="3976707" y="655824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7" name="Google Shape;217;p11"/>
          <p:cNvSpPr/>
          <p:nvPr/>
        </p:nvSpPr>
        <p:spPr>
          <a:xfrm rot="5400000" flipH="1">
            <a:off x="4801364" y="65505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8" name="Google Shape;218;p11"/>
          <p:cNvSpPr/>
          <p:nvPr/>
        </p:nvSpPr>
        <p:spPr>
          <a:xfrm rot="7199165" flipH="1">
            <a:off x="2418373" y="632560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9" name="Google Shape;219;p11"/>
          <p:cNvSpPr/>
          <p:nvPr/>
        </p:nvSpPr>
        <p:spPr>
          <a:xfrm rot="5400000" flipH="1">
            <a:off x="668696" y="5978242"/>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0" name="Google Shape;220;p11"/>
          <p:cNvSpPr/>
          <p:nvPr/>
        </p:nvSpPr>
        <p:spPr>
          <a:xfrm rot="-5400000">
            <a:off x="426107" y="551684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1" name="Google Shape;221;p11"/>
          <p:cNvSpPr/>
          <p:nvPr/>
        </p:nvSpPr>
        <p:spPr>
          <a:xfrm rot="-5400000">
            <a:off x="10008323" y="622949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2" name="Google Shape;222;p11"/>
          <p:cNvSpPr/>
          <p:nvPr/>
        </p:nvSpPr>
        <p:spPr>
          <a:xfrm rot="5400000" flipH="1">
            <a:off x="12069651" y="6327615"/>
            <a:ext cx="69029" cy="7048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3" name="Google Shape;223;p11"/>
          <p:cNvSpPr/>
          <p:nvPr/>
        </p:nvSpPr>
        <p:spPr>
          <a:xfrm rot="5400000" flipH="1">
            <a:off x="11620414" y="660896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4" name="Google Shape;224;p11"/>
          <p:cNvSpPr/>
          <p:nvPr/>
        </p:nvSpPr>
        <p:spPr>
          <a:xfrm rot="5400000" flipH="1">
            <a:off x="2054654" y="6695632"/>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5" name="Google Shape;225;p11"/>
          <p:cNvSpPr/>
          <p:nvPr/>
        </p:nvSpPr>
        <p:spPr>
          <a:xfrm rot="5400000" flipH="1">
            <a:off x="3845354" y="6455566"/>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38857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extLst>
      <p:ext uri="{BB962C8B-B14F-4D97-AF65-F5344CB8AC3E}">
        <p14:creationId xmlns:p14="http://schemas.microsoft.com/office/powerpoint/2010/main" val="2805410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5">
  <p:cSld name="Title and three columns 5">
    <p:spTree>
      <p:nvGrpSpPr>
        <p:cNvPr id="1" name="Shape 413"/>
        <p:cNvGrpSpPr/>
        <p:nvPr/>
      </p:nvGrpSpPr>
      <p:grpSpPr>
        <a:xfrm>
          <a:off x="0" y="0"/>
          <a:ext cx="0" cy="0"/>
          <a:chOff x="0" y="0"/>
          <a:chExt cx="0" cy="0"/>
        </a:xfrm>
      </p:grpSpPr>
      <p:sp>
        <p:nvSpPr>
          <p:cNvPr id="414" name="Google Shape;414;p24"/>
          <p:cNvSpPr/>
          <p:nvPr/>
        </p:nvSpPr>
        <p:spPr>
          <a:xfrm rot="10800000" flipH="1">
            <a:off x="40" y="5679043"/>
            <a:ext cx="4011196"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15" name="Google Shape;415;p24"/>
          <p:cNvSpPr txBox="1">
            <a:spLocks noGrp="1"/>
          </p:cNvSpPr>
          <p:nvPr>
            <p:ph type="title"/>
          </p:nvPr>
        </p:nvSpPr>
        <p:spPr>
          <a:xfrm flipH="1">
            <a:off x="7920234" y="1328400"/>
            <a:ext cx="3320800" cy="8828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416" name="Google Shape;416;p24"/>
          <p:cNvSpPr txBox="1">
            <a:spLocks noGrp="1"/>
          </p:cNvSpPr>
          <p:nvPr>
            <p:ph type="subTitle" idx="1"/>
          </p:nvPr>
        </p:nvSpPr>
        <p:spPr>
          <a:xfrm flipH="1">
            <a:off x="7920212" y="2211233"/>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7" name="Google Shape;417;p24"/>
          <p:cNvSpPr txBox="1">
            <a:spLocks noGrp="1"/>
          </p:cNvSpPr>
          <p:nvPr>
            <p:ph type="subTitle" idx="2"/>
          </p:nvPr>
        </p:nvSpPr>
        <p:spPr>
          <a:xfrm flipH="1">
            <a:off x="950967" y="3213817"/>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8" name="Google Shape;418;p24"/>
          <p:cNvSpPr txBox="1">
            <a:spLocks noGrp="1"/>
          </p:cNvSpPr>
          <p:nvPr>
            <p:ph type="subTitle" idx="3"/>
          </p:nvPr>
        </p:nvSpPr>
        <p:spPr>
          <a:xfrm flipH="1">
            <a:off x="950967" y="2330984"/>
            <a:ext cx="3320800"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19" name="Google Shape;419;p24"/>
          <p:cNvSpPr txBox="1">
            <a:spLocks noGrp="1"/>
          </p:cNvSpPr>
          <p:nvPr>
            <p:ph type="subTitle" idx="4"/>
          </p:nvPr>
        </p:nvSpPr>
        <p:spPr>
          <a:xfrm flipH="1">
            <a:off x="7920201" y="4484533"/>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20" name="Google Shape;420;p24"/>
          <p:cNvSpPr txBox="1">
            <a:spLocks noGrp="1"/>
          </p:cNvSpPr>
          <p:nvPr>
            <p:ph type="subTitle" idx="5"/>
          </p:nvPr>
        </p:nvSpPr>
        <p:spPr>
          <a:xfrm flipH="1">
            <a:off x="7920201" y="3601700"/>
            <a:ext cx="3320800"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21" name="Google Shape;421;p24"/>
          <p:cNvSpPr/>
          <p:nvPr/>
        </p:nvSpPr>
        <p:spPr>
          <a:xfrm rot="5400000" flipH="1">
            <a:off x="1909322" y="-1787613"/>
            <a:ext cx="770395" cy="4345639"/>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2" name="Google Shape;422;p24"/>
          <p:cNvSpPr/>
          <p:nvPr/>
        </p:nvSpPr>
        <p:spPr>
          <a:xfrm flipH="1">
            <a:off x="44" y="-9244"/>
            <a:ext cx="744474" cy="355810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3" name="Google Shape;423;p24"/>
          <p:cNvSpPr/>
          <p:nvPr/>
        </p:nvSpPr>
        <p:spPr>
          <a:xfrm rot="10800000">
            <a:off x="1349105" y="419298"/>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4" name="Google Shape;424;p24"/>
          <p:cNvSpPr/>
          <p:nvPr/>
        </p:nvSpPr>
        <p:spPr>
          <a:xfrm rot="10800000">
            <a:off x="782259" y="9"/>
            <a:ext cx="191180"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5" name="Google Shape;425;p24"/>
          <p:cNvSpPr/>
          <p:nvPr/>
        </p:nvSpPr>
        <p:spPr>
          <a:xfrm rot="10800000">
            <a:off x="4188040" y="6527455"/>
            <a:ext cx="145232"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6" name="Google Shape;426;p24"/>
          <p:cNvSpPr/>
          <p:nvPr/>
        </p:nvSpPr>
        <p:spPr>
          <a:xfrm rot="5400000" flipH="1">
            <a:off x="337645" y="5188038"/>
            <a:ext cx="147399" cy="14739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7" name="Google Shape;427;p24"/>
          <p:cNvSpPr/>
          <p:nvPr/>
        </p:nvSpPr>
        <p:spPr>
          <a:xfrm rot="5400000">
            <a:off x="-769257" y="3221712"/>
            <a:ext cx="2174605" cy="636047"/>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8" name="Google Shape;428;p24"/>
          <p:cNvSpPr/>
          <p:nvPr/>
        </p:nvSpPr>
        <p:spPr>
          <a:xfrm rot="5400000">
            <a:off x="337596" y="3548900"/>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9" name="Google Shape;429;p24"/>
          <p:cNvSpPr/>
          <p:nvPr/>
        </p:nvSpPr>
        <p:spPr>
          <a:xfrm rot="5400000">
            <a:off x="107989" y="3111891"/>
            <a:ext cx="155583" cy="156316"/>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0" name="Google Shape;430;p24"/>
          <p:cNvSpPr/>
          <p:nvPr/>
        </p:nvSpPr>
        <p:spPr>
          <a:xfrm>
            <a:off x="-671594" y="-775256"/>
            <a:ext cx="1338400"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1" name="Google Shape;431;p24"/>
          <p:cNvSpPr/>
          <p:nvPr/>
        </p:nvSpPr>
        <p:spPr>
          <a:xfrm rot="5400000">
            <a:off x="-1059114" y="4428841"/>
            <a:ext cx="3488292" cy="137007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2" name="Google Shape;432;p24"/>
          <p:cNvSpPr/>
          <p:nvPr/>
        </p:nvSpPr>
        <p:spPr>
          <a:xfrm rot="5400000" flipH="1">
            <a:off x="121712" y="5609702"/>
            <a:ext cx="128168" cy="12816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3" name="Google Shape;433;p24"/>
          <p:cNvSpPr/>
          <p:nvPr/>
        </p:nvSpPr>
        <p:spPr>
          <a:xfrm rot="10800000">
            <a:off x="185356" y="953764"/>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4" name="Google Shape;434;p24"/>
          <p:cNvSpPr/>
          <p:nvPr/>
        </p:nvSpPr>
        <p:spPr>
          <a:xfrm rot="5400000">
            <a:off x="2648997" y="427267"/>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499602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99966A6A-5068-46EF-827D-CC5B5F6D8E70}" type="datetimeFigureOut">
              <a:rPr lang="en-US" smtClean="0"/>
              <a:t>4/12/2025</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794646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877061-2381-4310-862C-0F87F95B05DF}"/>
              </a:ext>
            </a:extLst>
          </p:cNvPr>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xmlns="" id="{5447F547-D2E4-4E30-AA87-1110AD8D3ED7}"/>
              </a:ext>
            </a:extLst>
          </p:cNvPr>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xmlns="" id="{92783B16-772A-4AFF-B285-21A10B5A3BD9}"/>
              </a:ext>
            </a:extLst>
          </p:cNvPr>
          <p:cNvSpPr>
            <a:spLocks noGrp="1"/>
          </p:cNvSpPr>
          <p:nvPr>
            <p:ph type="dt" sz="half" idx="10"/>
          </p:nvPr>
        </p:nvSpPr>
        <p:spPr/>
        <p:txBody>
          <a:bodyPr/>
          <a:lstStyle/>
          <a:p>
            <a:fld id="{0BB231DB-4B24-4066-A7B0-8FB8E7FFBC6C}" type="datetimeFigureOut">
              <a:rPr lang="en-US" smtClean="0"/>
              <a:t>4/12/2025</a:t>
            </a:fld>
            <a:endParaRPr lang="en-US"/>
          </a:p>
        </p:txBody>
      </p:sp>
      <p:sp>
        <p:nvSpPr>
          <p:cNvPr id="5" name="Footer Placeholder 4">
            <a:extLst>
              <a:ext uri="{FF2B5EF4-FFF2-40B4-BE49-F238E27FC236}">
                <a16:creationId xmlns:a16="http://schemas.microsoft.com/office/drawing/2014/main" xmlns="" id="{8B0C0729-C83D-47C9-9317-8C47D1C6B2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EF40401-1416-46CD-AAAE-1E1980E12190}"/>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892801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8FB426-7A48-4614-96DD-D4287AEAB0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8C07B2D-2408-420E-B7CE-D8E0F9C7F3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1295C8-A2EE-4F72-98A9-4DCE420F06C3}"/>
              </a:ext>
            </a:extLst>
          </p:cNvPr>
          <p:cNvSpPr>
            <a:spLocks noGrp="1"/>
          </p:cNvSpPr>
          <p:nvPr>
            <p:ph type="dt" sz="half" idx="10"/>
          </p:nvPr>
        </p:nvSpPr>
        <p:spPr/>
        <p:txBody>
          <a:bodyPr/>
          <a:lstStyle/>
          <a:p>
            <a:fld id="{0BB231DB-4B24-4066-A7B0-8FB8E7FFBC6C}" type="datetimeFigureOut">
              <a:rPr lang="en-US" smtClean="0"/>
              <a:t>4/12/2025</a:t>
            </a:fld>
            <a:endParaRPr lang="en-US"/>
          </a:p>
        </p:txBody>
      </p:sp>
      <p:sp>
        <p:nvSpPr>
          <p:cNvPr id="5" name="Footer Placeholder 4">
            <a:extLst>
              <a:ext uri="{FF2B5EF4-FFF2-40B4-BE49-F238E27FC236}">
                <a16:creationId xmlns:a16="http://schemas.microsoft.com/office/drawing/2014/main" xmlns="" id="{43FC1223-6B09-4A97-93B0-EC870602A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496531-D52B-4A8D-AADB-F1C6BBC21546}"/>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288107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E899AD-7138-4BD6-92A9-687CCC347E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A981DE8-CFC4-4D7E-8A0D-40A51E2C2C6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A38AC0-FB1C-4397-BDB7-4F5B4B6D25A1}"/>
              </a:ext>
            </a:extLst>
          </p:cNvPr>
          <p:cNvSpPr>
            <a:spLocks noGrp="1"/>
          </p:cNvSpPr>
          <p:nvPr>
            <p:ph type="dt" sz="half" idx="10"/>
          </p:nvPr>
        </p:nvSpPr>
        <p:spPr>
          <a:xfrm>
            <a:off x="838200" y="6356350"/>
            <a:ext cx="2743200" cy="365125"/>
          </a:xfrm>
          <a:prstGeom prst="rect">
            <a:avLst/>
          </a:prstGeom>
        </p:spPr>
        <p:txBody>
          <a:bodyPr/>
          <a:lstStyle/>
          <a:p>
            <a:fld id="{C2930895-B746-47F3-AD11-A4FF40C45DBE}" type="datetimeFigureOut">
              <a:rPr lang="en-US" smtClean="0"/>
              <a:t>4/12/2025</a:t>
            </a:fld>
            <a:endParaRPr lang="en-US"/>
          </a:p>
        </p:txBody>
      </p:sp>
      <p:sp>
        <p:nvSpPr>
          <p:cNvPr id="5" name="Footer Placeholder 4">
            <a:extLst>
              <a:ext uri="{FF2B5EF4-FFF2-40B4-BE49-F238E27FC236}">
                <a16:creationId xmlns:a16="http://schemas.microsoft.com/office/drawing/2014/main" xmlns="" id="{BD757A09-560E-4C46-90DC-71CC3BF55D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BF3A6F9-382C-431A-911F-9D8E3577B3F7}"/>
              </a:ext>
            </a:extLst>
          </p:cNvPr>
          <p:cNvSpPr>
            <a:spLocks noGrp="1"/>
          </p:cNvSpPr>
          <p:nvPr>
            <p:ph type="sldNum" sz="quarter" idx="12"/>
          </p:nvPr>
        </p:nvSpPr>
        <p:spPr>
          <a:xfrm>
            <a:off x="8610600" y="6356350"/>
            <a:ext cx="2743200" cy="365125"/>
          </a:xfrm>
          <a:prstGeom prst="rect">
            <a:avLst/>
          </a:prstGeom>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648853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F0D3E5-3359-4086-9DFE-4DA98B0DD914}"/>
              </a:ext>
            </a:extLst>
          </p:cNvPr>
          <p:cNvSpPr>
            <a:spLocks noGrp="1"/>
          </p:cNvSpPr>
          <p:nvPr>
            <p:ph type="title"/>
          </p:nvPr>
        </p:nvSpPr>
        <p:spPr>
          <a:xfrm>
            <a:off x="831851" y="1710267"/>
            <a:ext cx="10515600" cy="2853267"/>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xmlns="" id="{EEF77688-BD04-4C56-B29E-F02AF4014D80}"/>
              </a:ext>
            </a:extLst>
          </p:cNvPr>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AD8A012-1F4B-4223-888E-0008BF452CBB}"/>
              </a:ext>
            </a:extLst>
          </p:cNvPr>
          <p:cNvSpPr>
            <a:spLocks noGrp="1"/>
          </p:cNvSpPr>
          <p:nvPr>
            <p:ph type="dt" sz="half" idx="10"/>
          </p:nvPr>
        </p:nvSpPr>
        <p:spPr/>
        <p:txBody>
          <a:bodyPr/>
          <a:lstStyle/>
          <a:p>
            <a:fld id="{0BB231DB-4B24-4066-A7B0-8FB8E7FFBC6C}" type="datetimeFigureOut">
              <a:rPr lang="en-US" smtClean="0"/>
              <a:t>4/12/2025</a:t>
            </a:fld>
            <a:endParaRPr lang="en-US"/>
          </a:p>
        </p:txBody>
      </p:sp>
      <p:sp>
        <p:nvSpPr>
          <p:cNvPr id="5" name="Footer Placeholder 4">
            <a:extLst>
              <a:ext uri="{FF2B5EF4-FFF2-40B4-BE49-F238E27FC236}">
                <a16:creationId xmlns:a16="http://schemas.microsoft.com/office/drawing/2014/main" xmlns="" id="{6C2D7399-827B-4A1D-A106-BD4F975C80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96F41D-B27C-484A-A285-8C63EC238D18}"/>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084089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BBB4F2-1AC1-47D3-A51D-5572E3D52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734CD7A-187E-459D-A35B-EAA4D9941A5B}"/>
              </a:ext>
            </a:extLst>
          </p:cNvPr>
          <p:cNvSpPr>
            <a:spLocks noGrp="1"/>
          </p:cNvSpPr>
          <p:nvPr>
            <p:ph sz="half" idx="1"/>
          </p:nvPr>
        </p:nvSpPr>
        <p:spPr>
          <a:xfrm>
            <a:off x="8382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9283843-6F9F-4846-8116-39ED88B4914F}"/>
              </a:ext>
            </a:extLst>
          </p:cNvPr>
          <p:cNvSpPr>
            <a:spLocks noGrp="1"/>
          </p:cNvSpPr>
          <p:nvPr>
            <p:ph sz="half" idx="2"/>
          </p:nvPr>
        </p:nvSpPr>
        <p:spPr>
          <a:xfrm>
            <a:off x="61976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CBF09E5-3AEE-4540-A60C-751CF3C6C8EB}"/>
              </a:ext>
            </a:extLst>
          </p:cNvPr>
          <p:cNvSpPr>
            <a:spLocks noGrp="1"/>
          </p:cNvSpPr>
          <p:nvPr>
            <p:ph type="dt" sz="half" idx="10"/>
          </p:nvPr>
        </p:nvSpPr>
        <p:spPr/>
        <p:txBody>
          <a:bodyPr/>
          <a:lstStyle/>
          <a:p>
            <a:fld id="{0BB231DB-4B24-4066-A7B0-8FB8E7FFBC6C}" type="datetimeFigureOut">
              <a:rPr lang="en-US" smtClean="0"/>
              <a:t>4/12/2025</a:t>
            </a:fld>
            <a:endParaRPr lang="en-US"/>
          </a:p>
        </p:txBody>
      </p:sp>
      <p:sp>
        <p:nvSpPr>
          <p:cNvPr id="6" name="Footer Placeholder 5">
            <a:extLst>
              <a:ext uri="{FF2B5EF4-FFF2-40B4-BE49-F238E27FC236}">
                <a16:creationId xmlns:a16="http://schemas.microsoft.com/office/drawing/2014/main" xmlns="" id="{515346CD-5BA5-4E75-B0AF-434D9224E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DF4935A-9B77-404A-A1D2-7F2FCB91A0C9}"/>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1362310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F22EFA-F255-4289-9257-43EA20829470}"/>
              </a:ext>
            </a:extLst>
          </p:cNvPr>
          <p:cNvSpPr>
            <a:spLocks noGrp="1"/>
          </p:cNvSpPr>
          <p:nvPr>
            <p:ph type="title"/>
          </p:nvPr>
        </p:nvSpPr>
        <p:spPr>
          <a:xfrm>
            <a:off x="840317" y="366185"/>
            <a:ext cx="10515600" cy="132503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DED443F-4849-4C2D-BFE8-0BB674BDBB99}"/>
              </a:ext>
            </a:extLst>
          </p:cNvPr>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EB967AF-F48C-4069-9AC9-31473186DE95}"/>
              </a:ext>
            </a:extLst>
          </p:cNvPr>
          <p:cNvSpPr>
            <a:spLocks noGrp="1"/>
          </p:cNvSpPr>
          <p:nvPr>
            <p:ph sz="half" idx="2"/>
          </p:nvPr>
        </p:nvSpPr>
        <p:spPr>
          <a:xfrm>
            <a:off x="840318" y="2506133"/>
            <a:ext cx="5158316"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5D43313-EDF9-4776-B229-9967CF5A6E05}"/>
              </a:ext>
            </a:extLst>
          </p:cNvPr>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9FD495E-4DC7-435A-BA67-950CF81E8994}"/>
              </a:ext>
            </a:extLst>
          </p:cNvPr>
          <p:cNvSpPr>
            <a:spLocks noGrp="1"/>
          </p:cNvSpPr>
          <p:nvPr>
            <p:ph sz="quarter" idx="4"/>
          </p:nvPr>
        </p:nvSpPr>
        <p:spPr>
          <a:xfrm>
            <a:off x="6172200" y="2506133"/>
            <a:ext cx="5183717"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2E3DC64-57A8-4D09-A2BD-FA9D70DFA2D2}"/>
              </a:ext>
            </a:extLst>
          </p:cNvPr>
          <p:cNvSpPr>
            <a:spLocks noGrp="1"/>
          </p:cNvSpPr>
          <p:nvPr>
            <p:ph type="dt" sz="half" idx="10"/>
          </p:nvPr>
        </p:nvSpPr>
        <p:spPr/>
        <p:txBody>
          <a:bodyPr/>
          <a:lstStyle/>
          <a:p>
            <a:fld id="{0BB231DB-4B24-4066-A7B0-8FB8E7FFBC6C}" type="datetimeFigureOut">
              <a:rPr lang="en-US" smtClean="0"/>
              <a:t>4/12/2025</a:t>
            </a:fld>
            <a:endParaRPr lang="en-US"/>
          </a:p>
        </p:txBody>
      </p:sp>
      <p:sp>
        <p:nvSpPr>
          <p:cNvPr id="8" name="Footer Placeholder 7">
            <a:extLst>
              <a:ext uri="{FF2B5EF4-FFF2-40B4-BE49-F238E27FC236}">
                <a16:creationId xmlns:a16="http://schemas.microsoft.com/office/drawing/2014/main" xmlns="" id="{4A45E0A1-B2D6-4C15-9923-058FF5707B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A13280C-C0DD-444F-8D8C-3158514FBE49}"/>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614451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71C325-07D6-4E4A-B2CD-833CDFF322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A518520-C014-4629-A7CB-74C75FDC0704}"/>
              </a:ext>
            </a:extLst>
          </p:cNvPr>
          <p:cNvSpPr>
            <a:spLocks noGrp="1"/>
          </p:cNvSpPr>
          <p:nvPr>
            <p:ph type="dt" sz="half" idx="10"/>
          </p:nvPr>
        </p:nvSpPr>
        <p:spPr/>
        <p:txBody>
          <a:bodyPr/>
          <a:lstStyle/>
          <a:p>
            <a:fld id="{0BB231DB-4B24-4066-A7B0-8FB8E7FFBC6C}" type="datetimeFigureOut">
              <a:rPr lang="en-US" smtClean="0"/>
              <a:t>4/12/2025</a:t>
            </a:fld>
            <a:endParaRPr lang="en-US"/>
          </a:p>
        </p:txBody>
      </p:sp>
      <p:sp>
        <p:nvSpPr>
          <p:cNvPr id="4" name="Footer Placeholder 3">
            <a:extLst>
              <a:ext uri="{FF2B5EF4-FFF2-40B4-BE49-F238E27FC236}">
                <a16:creationId xmlns:a16="http://schemas.microsoft.com/office/drawing/2014/main" xmlns="" id="{EAB23E6F-FF80-4234-9E0C-CD32A66E09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5F33B30-3BB3-4166-997A-541B7AAB6D87}"/>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82599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8A79315-6C06-453C-9E3C-96B2513BB0F4}"/>
              </a:ext>
            </a:extLst>
          </p:cNvPr>
          <p:cNvSpPr>
            <a:spLocks noGrp="1"/>
          </p:cNvSpPr>
          <p:nvPr>
            <p:ph type="dt" sz="half" idx="10"/>
          </p:nvPr>
        </p:nvSpPr>
        <p:spPr/>
        <p:txBody>
          <a:bodyPr/>
          <a:lstStyle/>
          <a:p>
            <a:fld id="{0BB231DB-4B24-4066-A7B0-8FB8E7FFBC6C}" type="datetimeFigureOut">
              <a:rPr lang="en-US" smtClean="0"/>
              <a:t>4/12/2025</a:t>
            </a:fld>
            <a:endParaRPr lang="en-US"/>
          </a:p>
        </p:txBody>
      </p:sp>
      <p:sp>
        <p:nvSpPr>
          <p:cNvPr id="3" name="Footer Placeholder 2">
            <a:extLst>
              <a:ext uri="{FF2B5EF4-FFF2-40B4-BE49-F238E27FC236}">
                <a16:creationId xmlns:a16="http://schemas.microsoft.com/office/drawing/2014/main" xmlns="" id="{943F9225-389F-49BD-8B72-391DF17929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7208857-F4F9-4B41-83D4-E836FDE6AE63}"/>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1375594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30F620-DCCE-4D62-AEBE-7FA391302E2B}"/>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xmlns="" id="{76DBFD0C-277B-4D8B-8681-5E209C272FC8}"/>
              </a:ext>
            </a:extLst>
          </p:cNvPr>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4EBF49E-2399-4F93-B65C-21312C57E3B5}"/>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xmlns="" id="{75A001D6-9C10-4D6A-9F08-5D3B33AC6032}"/>
              </a:ext>
            </a:extLst>
          </p:cNvPr>
          <p:cNvSpPr>
            <a:spLocks noGrp="1"/>
          </p:cNvSpPr>
          <p:nvPr>
            <p:ph type="dt" sz="half" idx="10"/>
          </p:nvPr>
        </p:nvSpPr>
        <p:spPr/>
        <p:txBody>
          <a:bodyPr/>
          <a:lstStyle/>
          <a:p>
            <a:fld id="{0BB231DB-4B24-4066-A7B0-8FB8E7FFBC6C}" type="datetimeFigureOut">
              <a:rPr lang="en-US" smtClean="0"/>
              <a:t>4/12/2025</a:t>
            </a:fld>
            <a:endParaRPr lang="en-US"/>
          </a:p>
        </p:txBody>
      </p:sp>
      <p:sp>
        <p:nvSpPr>
          <p:cNvPr id="6" name="Footer Placeholder 5">
            <a:extLst>
              <a:ext uri="{FF2B5EF4-FFF2-40B4-BE49-F238E27FC236}">
                <a16:creationId xmlns:a16="http://schemas.microsoft.com/office/drawing/2014/main" xmlns="" id="{70DDBB9A-4C20-4EB1-8356-7928565BAF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3907EE8-6CEF-45AA-9F22-2271FC3050B5}"/>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564289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3741F3-CC27-4F28-9D3D-491CDE0B5336}"/>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xmlns="" id="{1402892A-D7F1-475C-846D-5C9043CCC388}"/>
              </a:ext>
            </a:extLst>
          </p:cNvPr>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xmlns="" id="{EBB09D8C-EC6D-4021-A538-1704AEE19651}"/>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xmlns="" id="{5A41C367-0C0F-43CA-A68A-6298F60A34E4}"/>
              </a:ext>
            </a:extLst>
          </p:cNvPr>
          <p:cNvSpPr>
            <a:spLocks noGrp="1"/>
          </p:cNvSpPr>
          <p:nvPr>
            <p:ph type="dt" sz="half" idx="10"/>
          </p:nvPr>
        </p:nvSpPr>
        <p:spPr/>
        <p:txBody>
          <a:bodyPr/>
          <a:lstStyle/>
          <a:p>
            <a:fld id="{0BB231DB-4B24-4066-A7B0-8FB8E7FFBC6C}" type="datetimeFigureOut">
              <a:rPr lang="en-US" smtClean="0"/>
              <a:t>4/12/2025</a:t>
            </a:fld>
            <a:endParaRPr lang="en-US"/>
          </a:p>
        </p:txBody>
      </p:sp>
      <p:sp>
        <p:nvSpPr>
          <p:cNvPr id="6" name="Footer Placeholder 5">
            <a:extLst>
              <a:ext uri="{FF2B5EF4-FFF2-40B4-BE49-F238E27FC236}">
                <a16:creationId xmlns:a16="http://schemas.microsoft.com/office/drawing/2014/main" xmlns="" id="{77EE9695-1D9E-4508-89C8-C90C539348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601EF5B-2C5C-41B2-B28B-8819F82C965D}"/>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2001030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C8F9B0-139C-492A-B5CC-D2E2163FC0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9BB9D93-95AA-410E-906D-E840FA3A74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29531DF-DCF8-43F1-A073-DB01350E7C32}"/>
              </a:ext>
            </a:extLst>
          </p:cNvPr>
          <p:cNvSpPr>
            <a:spLocks noGrp="1"/>
          </p:cNvSpPr>
          <p:nvPr>
            <p:ph type="dt" sz="half" idx="10"/>
          </p:nvPr>
        </p:nvSpPr>
        <p:spPr/>
        <p:txBody>
          <a:bodyPr/>
          <a:lstStyle/>
          <a:p>
            <a:fld id="{0BB231DB-4B24-4066-A7B0-8FB8E7FFBC6C}" type="datetimeFigureOut">
              <a:rPr lang="en-US" smtClean="0"/>
              <a:t>4/12/2025</a:t>
            </a:fld>
            <a:endParaRPr lang="en-US"/>
          </a:p>
        </p:txBody>
      </p:sp>
      <p:sp>
        <p:nvSpPr>
          <p:cNvPr id="5" name="Footer Placeholder 4">
            <a:extLst>
              <a:ext uri="{FF2B5EF4-FFF2-40B4-BE49-F238E27FC236}">
                <a16:creationId xmlns:a16="http://schemas.microsoft.com/office/drawing/2014/main" xmlns="" id="{E7902239-633F-4F42-84B6-ACA58FD2C7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0EF151B-08AE-4773-8199-06D0186DCEC6}"/>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561981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71AF5DA-EFF8-46D9-8C38-6E230D788685}"/>
              </a:ext>
            </a:extLst>
          </p:cNvPr>
          <p:cNvSpPr>
            <a:spLocks noGrp="1"/>
          </p:cNvSpPr>
          <p:nvPr>
            <p:ph type="title" orient="vert"/>
          </p:nvPr>
        </p:nvSpPr>
        <p:spPr>
          <a:xfrm>
            <a:off x="8724901" y="366185"/>
            <a:ext cx="2628900" cy="581024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A3D6E46-7804-4EE1-AB08-B0CDC2606EDF}"/>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584571-8807-4E7E-8E89-C246FA7F5D93}"/>
              </a:ext>
            </a:extLst>
          </p:cNvPr>
          <p:cNvSpPr>
            <a:spLocks noGrp="1"/>
          </p:cNvSpPr>
          <p:nvPr>
            <p:ph type="dt" sz="half" idx="10"/>
          </p:nvPr>
        </p:nvSpPr>
        <p:spPr/>
        <p:txBody>
          <a:bodyPr/>
          <a:lstStyle/>
          <a:p>
            <a:fld id="{0BB231DB-4B24-4066-A7B0-8FB8E7FFBC6C}" type="datetimeFigureOut">
              <a:rPr lang="en-US" smtClean="0"/>
              <a:t>4/12/2025</a:t>
            </a:fld>
            <a:endParaRPr lang="en-US"/>
          </a:p>
        </p:txBody>
      </p:sp>
      <p:sp>
        <p:nvSpPr>
          <p:cNvPr id="5" name="Footer Placeholder 4">
            <a:extLst>
              <a:ext uri="{FF2B5EF4-FFF2-40B4-BE49-F238E27FC236}">
                <a16:creationId xmlns:a16="http://schemas.microsoft.com/office/drawing/2014/main" xmlns="" id="{0243E65B-DC22-4EE1-A3FE-9A4A613C0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1D56358-D1A4-46C7-A473-3E7A0E09E1F2}"/>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1705901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70D6DB-8350-4866-A68F-96F9622D685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A4274B1-E295-4EFD-AED5-E50786AC13F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4EE1195-B85B-4DA4-A195-A4011455C62C}"/>
              </a:ext>
            </a:extLst>
          </p:cNvPr>
          <p:cNvSpPr>
            <a:spLocks noGrp="1"/>
          </p:cNvSpPr>
          <p:nvPr>
            <p:ph type="dt" sz="half" idx="10"/>
          </p:nvPr>
        </p:nvSpPr>
        <p:spPr>
          <a:xfrm>
            <a:off x="838200" y="6356350"/>
            <a:ext cx="2743200" cy="365125"/>
          </a:xfrm>
          <a:prstGeom prst="rect">
            <a:avLst/>
          </a:prstGeom>
        </p:spPr>
        <p:txBody>
          <a:bodyPr/>
          <a:lstStyle/>
          <a:p>
            <a:fld id="{C2930895-B746-47F3-AD11-A4FF40C45DBE}" type="datetimeFigureOut">
              <a:rPr lang="en-US" smtClean="0"/>
              <a:t>4/12/2025</a:t>
            </a:fld>
            <a:endParaRPr lang="en-US"/>
          </a:p>
        </p:txBody>
      </p:sp>
      <p:sp>
        <p:nvSpPr>
          <p:cNvPr id="5" name="Footer Placeholder 4">
            <a:extLst>
              <a:ext uri="{FF2B5EF4-FFF2-40B4-BE49-F238E27FC236}">
                <a16:creationId xmlns:a16="http://schemas.microsoft.com/office/drawing/2014/main" xmlns="" id="{2F3D636D-9C8A-4B8E-A3D9-F50E2B6126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914A8DA-3A6C-4D13-AD03-5FB8E4BD17AB}"/>
              </a:ext>
            </a:extLst>
          </p:cNvPr>
          <p:cNvSpPr>
            <a:spLocks noGrp="1"/>
          </p:cNvSpPr>
          <p:nvPr>
            <p:ph type="sldNum" sz="quarter" idx="12"/>
          </p:nvPr>
        </p:nvSpPr>
        <p:spPr>
          <a:xfrm>
            <a:off x="8610600" y="6356350"/>
            <a:ext cx="2743200" cy="365125"/>
          </a:xfrm>
          <a:prstGeom prst="rect">
            <a:avLst/>
          </a:prstGeom>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176543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BBB810-2F4B-4F23-80F4-BEEDB4796B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8FCACE9-81A2-4A72-A441-CD7EDDE1455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A2A3B40-9243-425F-881C-0B33F88C540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FC7C205-741D-4B9B-AB3D-E3213EC1500F}"/>
              </a:ext>
            </a:extLst>
          </p:cNvPr>
          <p:cNvSpPr>
            <a:spLocks noGrp="1"/>
          </p:cNvSpPr>
          <p:nvPr>
            <p:ph type="dt" sz="half" idx="10"/>
          </p:nvPr>
        </p:nvSpPr>
        <p:spPr>
          <a:xfrm>
            <a:off x="838200" y="6356350"/>
            <a:ext cx="2743200" cy="365125"/>
          </a:xfrm>
          <a:prstGeom prst="rect">
            <a:avLst/>
          </a:prstGeom>
        </p:spPr>
        <p:txBody>
          <a:bodyPr/>
          <a:lstStyle/>
          <a:p>
            <a:fld id="{C2930895-B746-47F3-AD11-A4FF40C45DBE}" type="datetimeFigureOut">
              <a:rPr lang="en-US" smtClean="0"/>
              <a:t>4/12/2025</a:t>
            </a:fld>
            <a:endParaRPr lang="en-US"/>
          </a:p>
        </p:txBody>
      </p:sp>
      <p:sp>
        <p:nvSpPr>
          <p:cNvPr id="6" name="Footer Placeholder 5">
            <a:extLst>
              <a:ext uri="{FF2B5EF4-FFF2-40B4-BE49-F238E27FC236}">
                <a16:creationId xmlns:a16="http://schemas.microsoft.com/office/drawing/2014/main" xmlns="" id="{4D7EB510-61D8-4C87-9641-9F7651B460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6D83830C-0F66-4F01-9EBD-C96C69982C35}"/>
              </a:ext>
            </a:extLst>
          </p:cNvPr>
          <p:cNvSpPr>
            <a:spLocks noGrp="1"/>
          </p:cNvSpPr>
          <p:nvPr>
            <p:ph type="sldNum" sz="quarter" idx="12"/>
          </p:nvPr>
        </p:nvSpPr>
        <p:spPr>
          <a:xfrm>
            <a:off x="8610600" y="6356350"/>
            <a:ext cx="2743200" cy="365125"/>
          </a:xfrm>
          <a:prstGeom prst="rect">
            <a:avLst/>
          </a:prstGeom>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401352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148425-D66B-4A4E-9F3A-10EF478855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BA0F5DE-576C-4059-82AE-AD88B3209A8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9A6F6F8-5644-452F-A690-D0B953C5452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4284B69-200C-49AA-8C0D-88259DC9206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4354F6F-32C1-474C-A642-C07AE525F07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BC5AE54-2420-4708-9B31-55DFADF8EA03}"/>
              </a:ext>
            </a:extLst>
          </p:cNvPr>
          <p:cNvSpPr>
            <a:spLocks noGrp="1"/>
          </p:cNvSpPr>
          <p:nvPr>
            <p:ph type="dt" sz="half" idx="10"/>
          </p:nvPr>
        </p:nvSpPr>
        <p:spPr>
          <a:xfrm>
            <a:off x="838200" y="6356350"/>
            <a:ext cx="2743200" cy="365125"/>
          </a:xfrm>
          <a:prstGeom prst="rect">
            <a:avLst/>
          </a:prstGeom>
        </p:spPr>
        <p:txBody>
          <a:bodyPr/>
          <a:lstStyle/>
          <a:p>
            <a:fld id="{C2930895-B746-47F3-AD11-A4FF40C45DBE}" type="datetimeFigureOut">
              <a:rPr lang="en-US" smtClean="0"/>
              <a:t>4/12/2025</a:t>
            </a:fld>
            <a:endParaRPr lang="en-US"/>
          </a:p>
        </p:txBody>
      </p:sp>
      <p:sp>
        <p:nvSpPr>
          <p:cNvPr id="8" name="Footer Placeholder 7">
            <a:extLst>
              <a:ext uri="{FF2B5EF4-FFF2-40B4-BE49-F238E27FC236}">
                <a16:creationId xmlns:a16="http://schemas.microsoft.com/office/drawing/2014/main" xmlns="" id="{4F1CC4E9-F329-406D-86CE-ECD5AD0D7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BD10290B-038B-47E8-86FB-1B47B851ADB1}"/>
              </a:ext>
            </a:extLst>
          </p:cNvPr>
          <p:cNvSpPr>
            <a:spLocks noGrp="1"/>
          </p:cNvSpPr>
          <p:nvPr>
            <p:ph type="sldNum" sz="quarter" idx="12"/>
          </p:nvPr>
        </p:nvSpPr>
        <p:spPr>
          <a:xfrm>
            <a:off x="8610600" y="6356350"/>
            <a:ext cx="2743200" cy="365125"/>
          </a:xfrm>
          <a:prstGeom prst="rect">
            <a:avLst/>
          </a:prstGeom>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223563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806BBD-29A4-4610-8112-287CF22A508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F70CDEB6-CC00-4CFA-99AD-AC283863E5B4}"/>
              </a:ext>
            </a:extLst>
          </p:cNvPr>
          <p:cNvSpPr>
            <a:spLocks noGrp="1"/>
          </p:cNvSpPr>
          <p:nvPr>
            <p:ph type="dt" sz="half" idx="10"/>
          </p:nvPr>
        </p:nvSpPr>
        <p:spPr>
          <a:xfrm>
            <a:off x="838200" y="6356350"/>
            <a:ext cx="2743200" cy="365125"/>
          </a:xfrm>
          <a:prstGeom prst="rect">
            <a:avLst/>
          </a:prstGeom>
        </p:spPr>
        <p:txBody>
          <a:bodyPr/>
          <a:lstStyle/>
          <a:p>
            <a:fld id="{C2930895-B746-47F3-AD11-A4FF40C45DBE}" type="datetimeFigureOut">
              <a:rPr lang="en-US" smtClean="0"/>
              <a:t>4/12/2025</a:t>
            </a:fld>
            <a:endParaRPr lang="en-US"/>
          </a:p>
        </p:txBody>
      </p:sp>
      <p:sp>
        <p:nvSpPr>
          <p:cNvPr id="4" name="Footer Placeholder 3">
            <a:extLst>
              <a:ext uri="{FF2B5EF4-FFF2-40B4-BE49-F238E27FC236}">
                <a16:creationId xmlns:a16="http://schemas.microsoft.com/office/drawing/2014/main" xmlns="" id="{441E6650-7F6D-4200-A4E0-ECD8A34F855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EC6BE59F-0862-4DC5-9538-EF7B4998727A}"/>
              </a:ext>
            </a:extLst>
          </p:cNvPr>
          <p:cNvSpPr>
            <a:spLocks noGrp="1"/>
          </p:cNvSpPr>
          <p:nvPr>
            <p:ph type="sldNum" sz="quarter" idx="12"/>
          </p:nvPr>
        </p:nvSpPr>
        <p:spPr>
          <a:xfrm>
            <a:off x="8610600" y="6356350"/>
            <a:ext cx="2743200" cy="365125"/>
          </a:xfrm>
          <a:prstGeom prst="rect">
            <a:avLst/>
          </a:prstGeom>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271566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BD098C8-665F-412F-A2D0-04838D8292C2}"/>
              </a:ext>
            </a:extLst>
          </p:cNvPr>
          <p:cNvSpPr>
            <a:spLocks noGrp="1"/>
          </p:cNvSpPr>
          <p:nvPr>
            <p:ph type="dt" sz="half" idx="10"/>
          </p:nvPr>
        </p:nvSpPr>
        <p:spPr>
          <a:xfrm>
            <a:off x="838200" y="6356350"/>
            <a:ext cx="2743200" cy="365125"/>
          </a:xfrm>
          <a:prstGeom prst="rect">
            <a:avLst/>
          </a:prstGeom>
        </p:spPr>
        <p:txBody>
          <a:bodyPr/>
          <a:lstStyle/>
          <a:p>
            <a:fld id="{C2930895-B746-47F3-AD11-A4FF40C45DBE}" type="datetimeFigureOut">
              <a:rPr lang="en-US" smtClean="0"/>
              <a:t>4/12/2025</a:t>
            </a:fld>
            <a:endParaRPr lang="en-US"/>
          </a:p>
        </p:txBody>
      </p:sp>
      <p:sp>
        <p:nvSpPr>
          <p:cNvPr id="3" name="Footer Placeholder 2">
            <a:extLst>
              <a:ext uri="{FF2B5EF4-FFF2-40B4-BE49-F238E27FC236}">
                <a16:creationId xmlns:a16="http://schemas.microsoft.com/office/drawing/2014/main" xmlns="" id="{87A1116C-E4D8-4FFC-B013-CFCE6A572A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D31B4D4F-96D8-4F56-A3D4-12FE42E5E3F8}"/>
              </a:ext>
            </a:extLst>
          </p:cNvPr>
          <p:cNvSpPr>
            <a:spLocks noGrp="1"/>
          </p:cNvSpPr>
          <p:nvPr>
            <p:ph type="sldNum" sz="quarter" idx="12"/>
          </p:nvPr>
        </p:nvSpPr>
        <p:spPr>
          <a:xfrm>
            <a:off x="8610600" y="6356350"/>
            <a:ext cx="2743200" cy="365125"/>
          </a:xfrm>
          <a:prstGeom prst="rect">
            <a:avLst/>
          </a:prstGeom>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2773426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9D85C3-4145-4EC6-B0D0-4183E5C5203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0A42443-EA75-4C00-A240-D43DE3C07F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E3F7263-397F-4250-B4EE-65BDDB0A089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3D42B6E-F5CD-440D-B11C-D5F5914ECD3B}"/>
              </a:ext>
            </a:extLst>
          </p:cNvPr>
          <p:cNvSpPr>
            <a:spLocks noGrp="1"/>
          </p:cNvSpPr>
          <p:nvPr>
            <p:ph type="dt" sz="half" idx="10"/>
          </p:nvPr>
        </p:nvSpPr>
        <p:spPr>
          <a:xfrm>
            <a:off x="838200" y="6356350"/>
            <a:ext cx="2743200" cy="365125"/>
          </a:xfrm>
          <a:prstGeom prst="rect">
            <a:avLst/>
          </a:prstGeom>
        </p:spPr>
        <p:txBody>
          <a:bodyPr/>
          <a:lstStyle/>
          <a:p>
            <a:fld id="{C2930895-B746-47F3-AD11-A4FF40C45DBE}" type="datetimeFigureOut">
              <a:rPr lang="en-US" smtClean="0"/>
              <a:t>4/12/2025</a:t>
            </a:fld>
            <a:endParaRPr lang="en-US"/>
          </a:p>
        </p:txBody>
      </p:sp>
      <p:sp>
        <p:nvSpPr>
          <p:cNvPr id="6" name="Footer Placeholder 5">
            <a:extLst>
              <a:ext uri="{FF2B5EF4-FFF2-40B4-BE49-F238E27FC236}">
                <a16:creationId xmlns:a16="http://schemas.microsoft.com/office/drawing/2014/main" xmlns="" id="{6F984BF8-0340-4115-A28B-3EEC117BE8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03B32033-E2CC-4DC9-B0CD-1A865AC5F611}"/>
              </a:ext>
            </a:extLst>
          </p:cNvPr>
          <p:cNvSpPr>
            <a:spLocks noGrp="1"/>
          </p:cNvSpPr>
          <p:nvPr>
            <p:ph type="sldNum" sz="quarter" idx="12"/>
          </p:nvPr>
        </p:nvSpPr>
        <p:spPr>
          <a:xfrm>
            <a:off x="8610600" y="6356350"/>
            <a:ext cx="2743200" cy="365125"/>
          </a:xfrm>
          <a:prstGeom prst="rect">
            <a:avLst/>
          </a:prstGeom>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2979287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E5DFC9-AB09-4ECC-B14D-43189EBB2D7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9C15A8C-DEA6-45F2-85B7-9319945CC0A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E10A06A-0AE5-491B-9725-CD6A7A11E77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69DAEF0-0FC4-4DAF-9817-221DD0E00147}"/>
              </a:ext>
            </a:extLst>
          </p:cNvPr>
          <p:cNvSpPr>
            <a:spLocks noGrp="1"/>
          </p:cNvSpPr>
          <p:nvPr>
            <p:ph type="dt" sz="half" idx="10"/>
          </p:nvPr>
        </p:nvSpPr>
        <p:spPr>
          <a:xfrm>
            <a:off x="838200" y="6356350"/>
            <a:ext cx="2743200" cy="365125"/>
          </a:xfrm>
          <a:prstGeom prst="rect">
            <a:avLst/>
          </a:prstGeom>
        </p:spPr>
        <p:txBody>
          <a:bodyPr/>
          <a:lstStyle/>
          <a:p>
            <a:fld id="{C2930895-B746-47F3-AD11-A4FF40C45DBE}" type="datetimeFigureOut">
              <a:rPr lang="en-US" smtClean="0"/>
              <a:t>4/12/2025</a:t>
            </a:fld>
            <a:endParaRPr lang="en-US"/>
          </a:p>
        </p:txBody>
      </p:sp>
      <p:sp>
        <p:nvSpPr>
          <p:cNvPr id="6" name="Footer Placeholder 5">
            <a:extLst>
              <a:ext uri="{FF2B5EF4-FFF2-40B4-BE49-F238E27FC236}">
                <a16:creationId xmlns:a16="http://schemas.microsoft.com/office/drawing/2014/main" xmlns="" id="{05B520C3-4420-4327-B40D-2ACBBCC648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7A1570CB-01CF-406D-8004-4992A1814EEE}"/>
              </a:ext>
            </a:extLst>
          </p:cNvPr>
          <p:cNvSpPr>
            <a:spLocks noGrp="1"/>
          </p:cNvSpPr>
          <p:nvPr>
            <p:ph type="sldNum" sz="quarter" idx="12"/>
          </p:nvPr>
        </p:nvSpPr>
        <p:spPr>
          <a:xfrm>
            <a:off x="8610600" y="6356350"/>
            <a:ext cx="2743200" cy="365125"/>
          </a:xfrm>
          <a:prstGeom prst="rect">
            <a:avLst/>
          </a:prstGeom>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3908129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text, font, graphics, design&#10;&#10;Description automatically generated">
            <a:extLst>
              <a:ext uri="{FF2B5EF4-FFF2-40B4-BE49-F238E27FC236}">
                <a16:creationId xmlns:a16="http://schemas.microsoft.com/office/drawing/2014/main" xmlns="" id="{ACF24181-90FC-92AA-19E0-73FD80B2CDA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62152" y="180975"/>
            <a:ext cx="1609726" cy="1609726"/>
          </a:xfrm>
          <a:prstGeom prst="rect">
            <a:avLst/>
          </a:prstGeom>
        </p:spPr>
      </p:pic>
    </p:spTree>
    <p:extLst>
      <p:ext uri="{BB962C8B-B14F-4D97-AF65-F5344CB8AC3E}">
        <p14:creationId xmlns:p14="http://schemas.microsoft.com/office/powerpoint/2010/main" val="3316608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8172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950967" y="1536633"/>
            <a:ext cx="10290000" cy="4608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042028219"/>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xmlns="" id="{B3D0A5B2-8FA9-4904-9B91-272317635EE0}"/>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9464E54C-4276-44D7-9843-6AD70C4F13E4}"/>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9A381BE-33D8-414A-80C7-2AF9A14645D4}"/>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CBB304-A09E-4362-BE3D-255D4C2E26B1}"/>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0BB231DB-4B24-4066-A7B0-8FB8E7FFBC6C}" type="datetimeFigureOut">
              <a:rPr lang="en-US" smtClean="0"/>
              <a:t>4/12/2025</a:t>
            </a:fld>
            <a:endParaRPr lang="en-US"/>
          </a:p>
        </p:txBody>
      </p:sp>
      <p:sp>
        <p:nvSpPr>
          <p:cNvPr id="5" name="Footer Placeholder 4">
            <a:extLst>
              <a:ext uri="{FF2B5EF4-FFF2-40B4-BE49-F238E27FC236}">
                <a16:creationId xmlns:a16="http://schemas.microsoft.com/office/drawing/2014/main" xmlns="" id="{6E0B6D3C-AA99-48D8-8355-AE660AB889F1}"/>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7D129F6-D321-4AD4-AABD-339BE109ACC3}"/>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796DE11B-45D4-4B64-958F-F75A47E1B924}" type="slidenum">
              <a:rPr lang="en-US" smtClean="0"/>
              <a:t>‹#›</a:t>
            </a:fld>
            <a:endParaRPr lang="en-US"/>
          </a:p>
        </p:txBody>
      </p:sp>
    </p:spTree>
    <p:extLst>
      <p:ext uri="{BB962C8B-B14F-4D97-AF65-F5344CB8AC3E}">
        <p14:creationId xmlns:p14="http://schemas.microsoft.com/office/powerpoint/2010/main" val="149297861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microsoft.com/office/2007/relationships/hdphoto" Target="../media/hdphoto10.wdp"/><Relationship Id="rId3" Type="http://schemas.microsoft.com/office/2007/relationships/hdphoto" Target="../media/hdphoto8.wdp"/><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34.png"/><Relationship Id="rId10" Type="http://schemas.microsoft.com/office/2007/relationships/hdphoto" Target="../media/hdphoto11.wdp"/><Relationship Id="rId4" Type="http://schemas.openxmlformats.org/officeDocument/2006/relationships/image" Target="../media/image33.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0.png"/><Relationship Id="rId7" Type="http://schemas.openxmlformats.org/officeDocument/2006/relationships/image" Target="../media/image50.sv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microsoft.com/office/2007/relationships/hdphoto" Target="../media/hdphoto8.wdp"/><Relationship Id="rId9" Type="http://schemas.microsoft.com/office/2007/relationships/hdphoto" Target="../media/hdphoto12.wdp"/></Relationships>
</file>

<file path=ppt/slides/_rels/slide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30.png"/><Relationship Id="rId7" Type="http://schemas.openxmlformats.org/officeDocument/2006/relationships/image" Target="../media/image41.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7.png"/><Relationship Id="rId4" Type="http://schemas.microsoft.com/office/2007/relationships/hdphoto" Target="../media/hdphoto8.wdp"/><Relationship Id="rId9" Type="http://schemas.openxmlformats.org/officeDocument/2006/relationships/image" Target="../media/image42.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microsoft.com/office/2007/relationships/hdphoto" Target="../media/hdphoto8.wdp"/><Relationship Id="rId7" Type="http://schemas.openxmlformats.org/officeDocument/2006/relationships/image" Target="../media/image4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55.svg"/><Relationship Id="rId4" Type="http://schemas.openxmlformats.org/officeDocument/2006/relationships/image" Target="../media/image43.png"/><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8.emf"/><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50.emf"/><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49.png"/><Relationship Id="rId4" Type="http://schemas.openxmlformats.org/officeDocument/2006/relationships/image" Target="../media/image50.emf"/></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6.wav"/><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50.emf"/><Relationship Id="rId4" Type="http://schemas.microsoft.com/office/2007/relationships/hdphoto" Target="../media/hdphoto8.wdp"/></Relationships>
</file>

<file path=ppt/slides/_rels/slide2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49.png"/><Relationship Id="rId4" Type="http://schemas.openxmlformats.org/officeDocument/2006/relationships/image" Target="../media/image50.emf"/></Relationships>
</file>

<file path=ppt/slides/_rels/slide2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50.emf"/></Relationships>
</file>

<file path=ppt/slides/_rels/slide2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image" Target="../media/image10.gif"/><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slide" Target="slide4.xml"/><Relationship Id="rId4" Type="http://schemas.microsoft.com/office/2007/relationships/hdphoto" Target="../media/hdphoto1.wdp"/><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18.png"/><Relationship Id="rId18" Type="http://schemas.microsoft.com/office/2007/relationships/hdphoto" Target="../media/hdphoto4.wdp"/><Relationship Id="rId3" Type="http://schemas.openxmlformats.org/officeDocument/2006/relationships/slideLayout" Target="../slideLayouts/slideLayout15.xml"/><Relationship Id="rId21" Type="http://schemas.openxmlformats.org/officeDocument/2006/relationships/image" Target="../media/image23.png"/><Relationship Id="rId7" Type="http://schemas.openxmlformats.org/officeDocument/2006/relationships/image" Target="../media/image15.png"/><Relationship Id="rId12" Type="http://schemas.openxmlformats.org/officeDocument/2006/relationships/slide" Target="slide5.xml"/><Relationship Id="rId17" Type="http://schemas.openxmlformats.org/officeDocument/2006/relationships/image" Target="../media/image21.png"/><Relationship Id="rId25" Type="http://schemas.openxmlformats.org/officeDocument/2006/relationships/image" Target="../media/image13.png"/><Relationship Id="rId2" Type="http://schemas.openxmlformats.org/officeDocument/2006/relationships/audio" Target="../media/media1.mp3"/><Relationship Id="rId16" Type="http://schemas.openxmlformats.org/officeDocument/2006/relationships/image" Target="../media/image20.png"/><Relationship Id="rId20" Type="http://schemas.microsoft.com/office/2007/relationships/hdphoto" Target="../media/hdphoto5.wdp"/><Relationship Id="rId1" Type="http://schemas.microsoft.com/office/2007/relationships/media" Target="../media/media1.mp3"/><Relationship Id="rId6" Type="http://schemas.openxmlformats.org/officeDocument/2006/relationships/slide" Target="slide8.xml"/><Relationship Id="rId11" Type="http://schemas.openxmlformats.org/officeDocument/2006/relationships/image" Target="../media/image17.png"/><Relationship Id="rId24" Type="http://schemas.microsoft.com/office/2007/relationships/hdphoto" Target="../media/hdphoto7.wdp"/><Relationship Id="rId5" Type="http://schemas.openxmlformats.org/officeDocument/2006/relationships/audio" Target="../media/audio2.wav"/><Relationship Id="rId15" Type="http://schemas.microsoft.com/office/2007/relationships/hdphoto" Target="../media/hdphoto3.wdp"/><Relationship Id="rId23" Type="http://schemas.openxmlformats.org/officeDocument/2006/relationships/image" Target="../media/image24.png"/><Relationship Id="rId10" Type="http://schemas.openxmlformats.org/officeDocument/2006/relationships/slide" Target="slide6.xml"/><Relationship Id="rId19" Type="http://schemas.openxmlformats.org/officeDocument/2006/relationships/image" Target="../media/image22.png"/><Relationship Id="rId4" Type="http://schemas.openxmlformats.org/officeDocument/2006/relationships/notesSlide" Target="../notesSlides/notesSlide2.xml"/><Relationship Id="rId9" Type="http://schemas.openxmlformats.org/officeDocument/2006/relationships/image" Target="../media/image16.png"/><Relationship Id="rId14" Type="http://schemas.openxmlformats.org/officeDocument/2006/relationships/image" Target="../media/image19.png"/><Relationship Id="rId22" Type="http://schemas.microsoft.com/office/2007/relationships/hdphoto" Target="../media/hdphoto6.wdp"/></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3.wav"/><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audio" Target="../media/audio5.wav"/><Relationship Id="rId4" Type="http://schemas.openxmlformats.org/officeDocument/2006/relationships/audio" Target="../media/audio4.wav"/><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4.wav"/><Relationship Id="rId7" Type="http://schemas.openxmlformats.org/officeDocument/2006/relationships/slide" Target="slide4.xml"/><Relationship Id="rId2" Type="http://schemas.openxmlformats.org/officeDocument/2006/relationships/audio" Target="../media/audio3.wav"/><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audio" Target="../media/audio5.wav"/></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4.wav"/><Relationship Id="rId7" Type="http://schemas.openxmlformats.org/officeDocument/2006/relationships/slide" Target="slide4.xml"/><Relationship Id="rId2" Type="http://schemas.openxmlformats.org/officeDocument/2006/relationships/audio" Target="../media/audio3.wav"/><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audio" Target="../media/audio5.wav"/></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4.wav"/><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1352" y="-669778"/>
            <a:ext cx="11554407" cy="5030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5" name="Rectangle 7"/>
          <p:cNvSpPr>
            <a:spLocks noChangeArrowheads="1"/>
          </p:cNvSpPr>
          <p:nvPr/>
        </p:nvSpPr>
        <p:spPr bwMode="auto">
          <a:xfrm>
            <a:off x="1525655" y="-10957"/>
            <a:ext cx="219799" cy="47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05" tIns="54403" rIns="108805" bIns="54403" anchor="ctr">
            <a:spAutoFit/>
          </a:bodyPr>
          <a:lstStyle/>
          <a:p>
            <a:pPr defTabSz="1088284">
              <a:buClr>
                <a:srgbClr val="000000"/>
              </a:buClr>
            </a:pPr>
            <a:endParaRPr lang="en-US" sz="2400" kern="0">
              <a:solidFill>
                <a:srgbClr val="000000"/>
              </a:solidFill>
              <a:cs typeface="Arial" charset="0"/>
              <a:sym typeface="Arial"/>
            </a:endParaRPr>
          </a:p>
        </p:txBody>
      </p:sp>
      <p:sp>
        <p:nvSpPr>
          <p:cNvPr id="9236" name="Rectangle 8"/>
          <p:cNvSpPr>
            <a:spLocks noChangeArrowheads="1"/>
          </p:cNvSpPr>
          <p:nvPr/>
        </p:nvSpPr>
        <p:spPr bwMode="auto">
          <a:xfrm>
            <a:off x="1985011" y="96275"/>
            <a:ext cx="8330252" cy="84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05" tIns="54403" rIns="108805" bIns="54403" anchor="ctr">
            <a:spAutoFit/>
          </a:bodyPr>
          <a:lstStyle/>
          <a:p>
            <a:pPr algn="ctr" defTabSz="1088284">
              <a:buClr>
                <a:srgbClr val="000000"/>
              </a:buClr>
            </a:pPr>
            <a:r>
              <a:rPr lang="en-US" sz="2400" b="1" kern="0" dirty="0">
                <a:solidFill>
                  <a:srgbClr val="002060"/>
                </a:solidFill>
                <a:latin typeface="Times New Roman" pitchFamily="18" charset="0"/>
                <a:cs typeface="Times New Roman" pitchFamily="18" charset="0"/>
                <a:sym typeface="Arial"/>
              </a:rPr>
              <a:t>PHÒNG GIÁO DỤC VÀ ĐÀO TẠO </a:t>
            </a:r>
            <a:r>
              <a:rPr lang="en-US" sz="2400" b="1" kern="0" dirty="0" smtClean="0">
                <a:solidFill>
                  <a:srgbClr val="002060"/>
                </a:solidFill>
                <a:latin typeface="Times New Roman" pitchFamily="18" charset="0"/>
                <a:cs typeface="Times New Roman" pitchFamily="18" charset="0"/>
                <a:sym typeface="Arial"/>
              </a:rPr>
              <a:t>QUẬN HỒNG BÀNG</a:t>
            </a:r>
            <a:endParaRPr lang="en-US" sz="2400" b="1" kern="0" dirty="0">
              <a:solidFill>
                <a:srgbClr val="002060"/>
              </a:solidFill>
              <a:latin typeface="Times New Roman" pitchFamily="18" charset="0"/>
              <a:cs typeface="Times New Roman" pitchFamily="18" charset="0"/>
              <a:sym typeface="Arial"/>
            </a:endParaRPr>
          </a:p>
          <a:p>
            <a:pPr algn="ctr" defTabSz="1088284">
              <a:buClr>
                <a:srgbClr val="000000"/>
              </a:buClr>
            </a:pPr>
            <a:r>
              <a:rPr lang="en-US" sz="2400" b="1" kern="0" dirty="0">
                <a:solidFill>
                  <a:srgbClr val="002060"/>
                </a:solidFill>
                <a:latin typeface="Times New Roman" pitchFamily="18" charset="0"/>
                <a:cs typeface="Times New Roman" pitchFamily="18" charset="0"/>
                <a:sym typeface="Arial"/>
              </a:rPr>
              <a:t>TRƯỜNG TIỂU HỌC </a:t>
            </a:r>
            <a:r>
              <a:rPr lang="en-US" sz="2400" b="1" kern="0" dirty="0" smtClean="0">
                <a:solidFill>
                  <a:srgbClr val="002060"/>
                </a:solidFill>
                <a:latin typeface="Times New Roman" pitchFamily="18" charset="0"/>
                <a:cs typeface="Times New Roman" pitchFamily="18" charset="0"/>
                <a:sym typeface="Arial"/>
              </a:rPr>
              <a:t>AN HỒNG</a:t>
            </a:r>
            <a:endParaRPr lang="en-US" sz="2400" b="1" kern="0" dirty="0">
              <a:solidFill>
                <a:srgbClr val="002060"/>
              </a:solidFill>
              <a:latin typeface="Times New Roman" pitchFamily="18" charset="0"/>
              <a:cs typeface="Times New Roman" pitchFamily="18" charset="0"/>
              <a:sym typeface="Arial"/>
            </a:endParaRPr>
          </a:p>
        </p:txBody>
      </p:sp>
      <p:sp>
        <p:nvSpPr>
          <p:cNvPr id="9238" name="Rectangle 10"/>
          <p:cNvSpPr>
            <a:spLocks noChangeArrowheads="1"/>
          </p:cNvSpPr>
          <p:nvPr/>
        </p:nvSpPr>
        <p:spPr bwMode="auto">
          <a:xfrm>
            <a:off x="1017701" y="1744049"/>
            <a:ext cx="10701708" cy="121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05" tIns="54403" rIns="108805" bIns="54403" anchor="ctr">
            <a:spAutoFit/>
          </a:bodyPr>
          <a:lstStyle/>
          <a:p>
            <a:pPr algn="ctr" defTabSz="1088284">
              <a:buClr>
                <a:srgbClr val="000000"/>
              </a:buClr>
            </a:pPr>
            <a:r>
              <a:rPr lang="en-US" sz="3599" b="1" kern="0" dirty="0" smtClean="0">
                <a:solidFill>
                  <a:srgbClr val="FF0000"/>
                </a:solidFill>
                <a:latin typeface="Times New Roman" pitchFamily="18" charset="0"/>
                <a:cs typeface="Times New Roman" pitchFamily="18" charset="0"/>
                <a:sym typeface="Arial"/>
              </a:rPr>
              <a:t>CHÀO MỪNG CÁC THẦY CÔ GIÁO ĐẾN DỰ GIỜ THĂM LỚP 4A3</a:t>
            </a:r>
          </a:p>
        </p:txBody>
      </p:sp>
      <p:sp>
        <p:nvSpPr>
          <p:cNvPr id="9239" name="Rectangle 10"/>
          <p:cNvSpPr>
            <a:spLocks noChangeArrowheads="1"/>
          </p:cNvSpPr>
          <p:nvPr/>
        </p:nvSpPr>
        <p:spPr bwMode="auto">
          <a:xfrm>
            <a:off x="3380520" y="5118711"/>
            <a:ext cx="5399929" cy="97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05" tIns="54403" rIns="108805" bIns="54403" anchor="ctr">
            <a:spAutoFit/>
          </a:bodyPr>
          <a:lstStyle/>
          <a:p>
            <a:pPr algn="just" defTabSz="1088284">
              <a:buClr>
                <a:srgbClr val="000000"/>
              </a:buClr>
            </a:pPr>
            <a:r>
              <a:rPr lang="en-US" sz="2800" b="1" kern="0" dirty="0" err="1" smtClean="0">
                <a:solidFill>
                  <a:srgbClr val="002060"/>
                </a:solidFill>
                <a:latin typeface="Times New Roman" pitchFamily="18" charset="0"/>
                <a:cs typeface="Times New Roman" pitchFamily="18" charset="0"/>
                <a:sym typeface="Arial"/>
              </a:rPr>
              <a:t>Giáo</a:t>
            </a:r>
            <a:r>
              <a:rPr lang="en-US" sz="2800" b="1" kern="0" dirty="0" smtClean="0">
                <a:solidFill>
                  <a:srgbClr val="002060"/>
                </a:solidFill>
                <a:latin typeface="Times New Roman" pitchFamily="18" charset="0"/>
                <a:cs typeface="Times New Roman" pitchFamily="18" charset="0"/>
                <a:sym typeface="Arial"/>
              </a:rPr>
              <a:t> </a:t>
            </a:r>
            <a:r>
              <a:rPr lang="en-US" sz="2800" b="1" kern="0" dirty="0" err="1">
                <a:solidFill>
                  <a:srgbClr val="002060"/>
                </a:solidFill>
                <a:latin typeface="Times New Roman" pitchFamily="18" charset="0"/>
                <a:cs typeface="Times New Roman" pitchFamily="18" charset="0"/>
                <a:sym typeface="Arial"/>
              </a:rPr>
              <a:t>v</a:t>
            </a:r>
            <a:r>
              <a:rPr lang="en-US" sz="2800" b="1" kern="0" dirty="0" err="1" smtClean="0">
                <a:solidFill>
                  <a:srgbClr val="002060"/>
                </a:solidFill>
                <a:latin typeface="Times New Roman" pitchFamily="18" charset="0"/>
                <a:cs typeface="Times New Roman" pitchFamily="18" charset="0"/>
                <a:sym typeface="Arial"/>
              </a:rPr>
              <a:t>iên</a:t>
            </a:r>
            <a:r>
              <a:rPr lang="en-US" sz="2800" b="1" kern="0" dirty="0" smtClean="0">
                <a:solidFill>
                  <a:srgbClr val="002060"/>
                </a:solidFill>
                <a:latin typeface="Times New Roman" pitchFamily="18" charset="0"/>
                <a:cs typeface="Times New Roman" pitchFamily="18" charset="0"/>
                <a:sym typeface="Arial"/>
              </a:rPr>
              <a:t>: </a:t>
            </a:r>
            <a:r>
              <a:rPr lang="en-US" sz="2800" b="1" kern="0" dirty="0" err="1" smtClean="0">
                <a:solidFill>
                  <a:srgbClr val="002060"/>
                </a:solidFill>
                <a:latin typeface="Times New Roman" pitchFamily="18" charset="0"/>
                <a:cs typeface="Times New Roman" pitchFamily="18" charset="0"/>
                <a:sym typeface="Arial"/>
              </a:rPr>
              <a:t>Trần</a:t>
            </a:r>
            <a:r>
              <a:rPr lang="en-US" sz="2800" b="1" kern="0" dirty="0" smtClean="0">
                <a:solidFill>
                  <a:srgbClr val="002060"/>
                </a:solidFill>
                <a:latin typeface="Times New Roman" pitchFamily="18" charset="0"/>
                <a:cs typeface="Times New Roman" pitchFamily="18" charset="0"/>
                <a:sym typeface="Arial"/>
              </a:rPr>
              <a:t> </a:t>
            </a:r>
            <a:r>
              <a:rPr lang="en-US" sz="2800" b="1" kern="0" dirty="0" err="1" smtClean="0">
                <a:solidFill>
                  <a:srgbClr val="002060"/>
                </a:solidFill>
                <a:latin typeface="Times New Roman" pitchFamily="18" charset="0"/>
                <a:cs typeface="Times New Roman" pitchFamily="18" charset="0"/>
                <a:sym typeface="Arial"/>
              </a:rPr>
              <a:t>Thị</a:t>
            </a:r>
            <a:r>
              <a:rPr lang="en-US" sz="2800" b="1" kern="0" dirty="0" smtClean="0">
                <a:solidFill>
                  <a:srgbClr val="002060"/>
                </a:solidFill>
                <a:latin typeface="Times New Roman" pitchFamily="18" charset="0"/>
                <a:cs typeface="Times New Roman" pitchFamily="18" charset="0"/>
                <a:sym typeface="Arial"/>
              </a:rPr>
              <a:t> Thu </a:t>
            </a:r>
            <a:r>
              <a:rPr lang="en-US" sz="2800" b="1" kern="0" dirty="0" err="1" smtClean="0">
                <a:solidFill>
                  <a:srgbClr val="002060"/>
                </a:solidFill>
                <a:latin typeface="Times New Roman" pitchFamily="18" charset="0"/>
                <a:cs typeface="Times New Roman" pitchFamily="18" charset="0"/>
                <a:sym typeface="Arial"/>
              </a:rPr>
              <a:t>Vượng</a:t>
            </a:r>
            <a:endParaRPr lang="en-US" sz="2800" b="1" kern="0" dirty="0" smtClean="0">
              <a:solidFill>
                <a:srgbClr val="002060"/>
              </a:solidFill>
              <a:latin typeface="Times New Roman" pitchFamily="18" charset="0"/>
              <a:cs typeface="Times New Roman" pitchFamily="18" charset="0"/>
              <a:sym typeface="Arial"/>
            </a:endParaRPr>
          </a:p>
          <a:p>
            <a:pPr algn="just" defTabSz="1088284">
              <a:buClr>
                <a:srgbClr val="000000"/>
              </a:buClr>
            </a:pPr>
            <a:r>
              <a:rPr lang="en-US" sz="2800" b="1" kern="0" dirty="0" err="1" smtClean="0">
                <a:solidFill>
                  <a:srgbClr val="002060"/>
                </a:solidFill>
                <a:latin typeface="Times New Roman" pitchFamily="18" charset="0"/>
                <a:cs typeface="Times New Roman" pitchFamily="18" charset="0"/>
                <a:sym typeface="Arial"/>
              </a:rPr>
              <a:t>Lớp</a:t>
            </a:r>
            <a:r>
              <a:rPr lang="en-US" sz="2800" b="1" kern="0" dirty="0" smtClean="0">
                <a:solidFill>
                  <a:srgbClr val="002060"/>
                </a:solidFill>
                <a:latin typeface="Times New Roman" pitchFamily="18" charset="0"/>
                <a:cs typeface="Times New Roman" pitchFamily="18" charset="0"/>
                <a:sym typeface="Arial"/>
              </a:rPr>
              <a:t> </a:t>
            </a:r>
            <a:r>
              <a:rPr lang="en-US" sz="2800" b="1" kern="0" dirty="0" err="1" smtClean="0">
                <a:solidFill>
                  <a:srgbClr val="002060"/>
                </a:solidFill>
                <a:latin typeface="Times New Roman" pitchFamily="18" charset="0"/>
                <a:cs typeface="Times New Roman" pitchFamily="18" charset="0"/>
                <a:sym typeface="Arial"/>
              </a:rPr>
              <a:t>giảng</a:t>
            </a:r>
            <a:r>
              <a:rPr lang="en-US" sz="2800" b="1" kern="0" dirty="0" smtClean="0">
                <a:solidFill>
                  <a:srgbClr val="002060"/>
                </a:solidFill>
                <a:latin typeface="Times New Roman" pitchFamily="18" charset="0"/>
                <a:cs typeface="Times New Roman" pitchFamily="18" charset="0"/>
                <a:sym typeface="Arial"/>
              </a:rPr>
              <a:t> </a:t>
            </a:r>
            <a:r>
              <a:rPr lang="en-US" sz="2800" b="1" kern="0" dirty="0" err="1" smtClean="0">
                <a:solidFill>
                  <a:srgbClr val="002060"/>
                </a:solidFill>
                <a:latin typeface="Times New Roman" pitchFamily="18" charset="0"/>
                <a:cs typeface="Times New Roman" pitchFamily="18" charset="0"/>
                <a:sym typeface="Arial"/>
              </a:rPr>
              <a:t>dạy</a:t>
            </a:r>
            <a:r>
              <a:rPr lang="en-US" sz="2800" b="1" kern="0" dirty="0" smtClean="0">
                <a:solidFill>
                  <a:srgbClr val="002060"/>
                </a:solidFill>
                <a:latin typeface="Times New Roman" pitchFamily="18" charset="0"/>
                <a:cs typeface="Times New Roman" pitchFamily="18" charset="0"/>
                <a:sym typeface="Arial"/>
              </a:rPr>
              <a:t>: 4A3 </a:t>
            </a:r>
            <a:endParaRPr lang="en-US" sz="2800" kern="0" dirty="0">
              <a:solidFill>
                <a:srgbClr val="002060"/>
              </a:solidFill>
              <a:latin typeface="Times New Roman" pitchFamily="18" charset="0"/>
              <a:cs typeface="Times New Roman" pitchFamily="18" charset="0"/>
              <a:sym typeface="Arial"/>
            </a:endParaRPr>
          </a:p>
        </p:txBody>
      </p:sp>
      <p:pic>
        <p:nvPicPr>
          <p:cNvPr id="9240" name="Picture 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98739" y="95250"/>
            <a:ext cx="2048237" cy="125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1" name="Picture 2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029" y="5127881"/>
            <a:ext cx="12160971" cy="154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2" name="Picture 3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99887" y="4568825"/>
            <a:ext cx="1839248"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2724428">
            <a:off x="206654" y="-18416"/>
            <a:ext cx="2048237" cy="125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84365" y="3352182"/>
            <a:ext cx="10354491" cy="1323439"/>
          </a:xfrm>
          <a:prstGeom prst="rect">
            <a:avLst/>
          </a:prstGeom>
          <a:noFill/>
        </p:spPr>
        <p:txBody>
          <a:bodyPr wrap="square" rtlCol="0">
            <a:spAutoFit/>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MÔN: </a:t>
            </a:r>
            <a:r>
              <a:rPr lang="en-US" sz="4000" b="1" dirty="0" err="1" smtClean="0">
                <a:solidFill>
                  <a:srgbClr val="FF0000"/>
                </a:solidFill>
                <a:latin typeface="Times New Roman" panose="02020603050405020304" pitchFamily="18" charset="0"/>
                <a:cs typeface="Times New Roman" panose="02020603050405020304" pitchFamily="18" charset="0"/>
              </a:rPr>
              <a:t>Tiếng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Việt</a:t>
            </a:r>
            <a:endParaRPr lang="en-US" sz="4000" b="1" dirty="0" smtClean="0">
              <a:solidFill>
                <a:srgbClr val="FF0000"/>
              </a:solidFill>
              <a:latin typeface="Times New Roman" panose="02020603050405020304" pitchFamily="18" charset="0"/>
              <a:cs typeface="Times New Roman" panose="02020603050405020304" pitchFamily="18" charset="0"/>
            </a:endParaRPr>
          </a:p>
          <a:p>
            <a:pPr algn="ctr"/>
            <a:r>
              <a:rPr lang="en-US" sz="4000" b="1" dirty="0" err="1" smtClean="0">
                <a:solidFill>
                  <a:srgbClr val="FF0000"/>
                </a:solidFill>
                <a:latin typeface="Times New Roman" panose="02020603050405020304" pitchFamily="18" charset="0"/>
                <a:cs typeface="Times New Roman" panose="02020603050405020304" pitchFamily="18" charset="0"/>
              </a:rPr>
              <a:t>Bài</a:t>
            </a:r>
            <a:r>
              <a:rPr lang="en-US" sz="4000" b="1" dirty="0" smtClean="0">
                <a:solidFill>
                  <a:srgbClr val="FF0000"/>
                </a:solidFill>
                <a:latin typeface="Times New Roman" panose="02020603050405020304" pitchFamily="18" charset="0"/>
                <a:cs typeface="Times New Roman" panose="02020603050405020304" pitchFamily="18" charset="0"/>
              </a:rPr>
              <a:t> 2. </a:t>
            </a:r>
            <a:r>
              <a:rPr lang="en-US" sz="4000" b="1" dirty="0" err="1" smtClean="0">
                <a:solidFill>
                  <a:srgbClr val="FF0000"/>
                </a:solidFill>
                <a:latin typeface="Times New Roman" panose="02020603050405020304" pitchFamily="18" charset="0"/>
                <a:cs typeface="Times New Roman" panose="02020603050405020304" pitchFamily="18" charset="0"/>
              </a:rPr>
              <a:t>Đọc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Anh</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em</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sinh</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đôi</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024648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xmlns="" id="{4A614DAF-C885-C313-BA5C-904EE3D5DD17}"/>
              </a:ext>
            </a:extLst>
          </p:cNvPr>
          <p:cNvSpPr/>
          <p:nvPr/>
        </p:nvSpPr>
        <p:spPr>
          <a:xfrm>
            <a:off x="447675" y="304800"/>
            <a:ext cx="11216495" cy="6475989"/>
          </a:xfrm>
          <a:custGeom>
            <a:avLst/>
            <a:gdLst>
              <a:gd name="connsiteX0" fmla="*/ 0 w 11216495"/>
              <a:gd name="connsiteY0" fmla="*/ 606152 h 6475989"/>
              <a:gd name="connsiteX1" fmla="*/ 583903 w 11216495"/>
              <a:gd name="connsiteY1" fmla="*/ 0 h 6475989"/>
              <a:gd name="connsiteX2" fmla="*/ 10632590 w 11216495"/>
              <a:gd name="connsiteY2" fmla="*/ 0 h 6475989"/>
              <a:gd name="connsiteX3" fmla="*/ 11216495 w 11216495"/>
              <a:gd name="connsiteY3" fmla="*/ 606152 h 6475989"/>
              <a:gd name="connsiteX4" fmla="*/ 11216495 w 11216495"/>
              <a:gd name="connsiteY4" fmla="*/ 5869835 h 6475989"/>
              <a:gd name="connsiteX5" fmla="*/ 10632590 w 11216495"/>
              <a:gd name="connsiteY5" fmla="*/ 6475989 h 6475989"/>
              <a:gd name="connsiteX6" fmla="*/ 583903 w 11216495"/>
              <a:gd name="connsiteY6" fmla="*/ 6475989 h 6475989"/>
              <a:gd name="connsiteX7" fmla="*/ 0 w 11216495"/>
              <a:gd name="connsiteY7" fmla="*/ 5869835 h 6475989"/>
              <a:gd name="connsiteX8" fmla="*/ 0 w 11216495"/>
              <a:gd name="connsiteY8" fmla="*/ 606152 h 6475989"/>
              <a:gd name="connsiteX0" fmla="*/ 0 w 11216495"/>
              <a:gd name="connsiteY0" fmla="*/ 606152 h 6475989"/>
              <a:gd name="connsiteX1" fmla="*/ 583903 w 11216495"/>
              <a:gd name="connsiteY1" fmla="*/ 0 h 6475989"/>
              <a:gd name="connsiteX2" fmla="*/ 10632590 w 11216495"/>
              <a:gd name="connsiteY2" fmla="*/ 0 h 6475989"/>
              <a:gd name="connsiteX3" fmla="*/ 11216495 w 11216495"/>
              <a:gd name="connsiteY3" fmla="*/ 606152 h 6475989"/>
              <a:gd name="connsiteX4" fmla="*/ 11216495 w 11216495"/>
              <a:gd name="connsiteY4" fmla="*/ 5869835 h 6475989"/>
              <a:gd name="connsiteX5" fmla="*/ 10632590 w 11216495"/>
              <a:gd name="connsiteY5" fmla="*/ 6475989 h 6475989"/>
              <a:gd name="connsiteX6" fmla="*/ 583903 w 11216495"/>
              <a:gd name="connsiteY6" fmla="*/ 6475989 h 6475989"/>
              <a:gd name="connsiteX7" fmla="*/ 0 w 11216495"/>
              <a:gd name="connsiteY7" fmla="*/ 5869835 h 6475989"/>
              <a:gd name="connsiteX8" fmla="*/ 0 w 11216495"/>
              <a:gd name="connsiteY8" fmla="*/ 606152 h 6475989"/>
              <a:gd name="connsiteX0" fmla="*/ 0 w 11216495"/>
              <a:gd name="connsiteY0" fmla="*/ 606152 h 6475989"/>
              <a:gd name="connsiteX1" fmla="*/ 583903 w 11216495"/>
              <a:gd name="connsiteY1" fmla="*/ 0 h 6475989"/>
              <a:gd name="connsiteX2" fmla="*/ 10632590 w 11216495"/>
              <a:gd name="connsiteY2" fmla="*/ 0 h 6475989"/>
              <a:gd name="connsiteX3" fmla="*/ 11216495 w 11216495"/>
              <a:gd name="connsiteY3" fmla="*/ 606152 h 6475989"/>
              <a:gd name="connsiteX4" fmla="*/ 11216495 w 11216495"/>
              <a:gd name="connsiteY4" fmla="*/ 5869835 h 6475989"/>
              <a:gd name="connsiteX5" fmla="*/ 10632590 w 11216495"/>
              <a:gd name="connsiteY5" fmla="*/ 6475989 h 6475989"/>
              <a:gd name="connsiteX6" fmla="*/ 583903 w 11216495"/>
              <a:gd name="connsiteY6" fmla="*/ 6475989 h 6475989"/>
              <a:gd name="connsiteX7" fmla="*/ 0 w 11216495"/>
              <a:gd name="connsiteY7" fmla="*/ 5869835 h 6475989"/>
              <a:gd name="connsiteX8" fmla="*/ 0 w 11216495"/>
              <a:gd name="connsiteY8" fmla="*/ 606152 h 647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6495" h="6475989" fill="none" extrusionOk="0">
                <a:moveTo>
                  <a:pt x="0" y="606152"/>
                </a:moveTo>
                <a:cubicBezTo>
                  <a:pt x="-69753" y="259626"/>
                  <a:pt x="299555" y="34007"/>
                  <a:pt x="583903" y="0"/>
                </a:cubicBezTo>
                <a:cubicBezTo>
                  <a:pt x="5672492" y="447552"/>
                  <a:pt x="8511554" y="415050"/>
                  <a:pt x="10632590" y="0"/>
                </a:cubicBezTo>
                <a:cubicBezTo>
                  <a:pt x="10992493" y="65760"/>
                  <a:pt x="11263479" y="334249"/>
                  <a:pt x="11216495" y="606152"/>
                </a:cubicBezTo>
                <a:cubicBezTo>
                  <a:pt x="11137001" y="1796716"/>
                  <a:pt x="11333214" y="4923923"/>
                  <a:pt x="11216495" y="5869835"/>
                </a:cubicBezTo>
                <a:cubicBezTo>
                  <a:pt x="11096481" y="6226229"/>
                  <a:pt x="10876759" y="6419415"/>
                  <a:pt x="10632590" y="6475989"/>
                </a:cubicBezTo>
                <a:cubicBezTo>
                  <a:pt x="6783489" y="6607429"/>
                  <a:pt x="3070980" y="6329209"/>
                  <a:pt x="583903" y="6475989"/>
                </a:cubicBezTo>
                <a:cubicBezTo>
                  <a:pt x="273751" y="6297677"/>
                  <a:pt x="-57108" y="6240323"/>
                  <a:pt x="0" y="5869835"/>
                </a:cubicBezTo>
                <a:cubicBezTo>
                  <a:pt x="19998" y="5305294"/>
                  <a:pt x="85133" y="1389934"/>
                  <a:pt x="0" y="606152"/>
                </a:cubicBezTo>
                <a:close/>
              </a:path>
              <a:path w="11216495" h="6475989" stroke="0" extrusionOk="0">
                <a:moveTo>
                  <a:pt x="0" y="606152"/>
                </a:moveTo>
                <a:cubicBezTo>
                  <a:pt x="-49233" y="277625"/>
                  <a:pt x="334619" y="-57270"/>
                  <a:pt x="583903" y="0"/>
                </a:cubicBezTo>
                <a:cubicBezTo>
                  <a:pt x="1029966" y="1156126"/>
                  <a:pt x="6790439" y="-69497"/>
                  <a:pt x="10632590" y="0"/>
                </a:cubicBezTo>
                <a:cubicBezTo>
                  <a:pt x="10950644" y="127281"/>
                  <a:pt x="11140777" y="355441"/>
                  <a:pt x="11216495" y="606152"/>
                </a:cubicBezTo>
                <a:cubicBezTo>
                  <a:pt x="11350028" y="857162"/>
                  <a:pt x="10993385" y="4024725"/>
                  <a:pt x="11216495" y="5869835"/>
                </a:cubicBezTo>
                <a:cubicBezTo>
                  <a:pt x="11261817" y="6240065"/>
                  <a:pt x="10940294" y="6527337"/>
                  <a:pt x="10632590" y="6475989"/>
                </a:cubicBezTo>
                <a:cubicBezTo>
                  <a:pt x="6100230" y="7214034"/>
                  <a:pt x="3270617" y="5652943"/>
                  <a:pt x="583903" y="6475989"/>
                </a:cubicBezTo>
                <a:cubicBezTo>
                  <a:pt x="321289" y="6437247"/>
                  <a:pt x="-6043" y="6127371"/>
                  <a:pt x="0" y="5869835"/>
                </a:cubicBezTo>
                <a:cubicBezTo>
                  <a:pt x="211948" y="5392122"/>
                  <a:pt x="5972" y="2397973"/>
                  <a:pt x="0" y="606152"/>
                </a:cubicBezTo>
                <a:close/>
              </a:path>
              <a:path w="11216495" h="6475989" fill="none" stroke="0" extrusionOk="0">
                <a:moveTo>
                  <a:pt x="0" y="606152"/>
                </a:moveTo>
                <a:cubicBezTo>
                  <a:pt x="-98575" y="276530"/>
                  <a:pt x="210663" y="-7679"/>
                  <a:pt x="583903" y="0"/>
                </a:cubicBezTo>
                <a:cubicBezTo>
                  <a:pt x="5966486" y="11262"/>
                  <a:pt x="8624185" y="-277546"/>
                  <a:pt x="10632590" y="0"/>
                </a:cubicBezTo>
                <a:cubicBezTo>
                  <a:pt x="10918719" y="43933"/>
                  <a:pt x="11246681" y="327907"/>
                  <a:pt x="11216495" y="606152"/>
                </a:cubicBezTo>
                <a:cubicBezTo>
                  <a:pt x="11041029" y="1860375"/>
                  <a:pt x="11316947" y="5138299"/>
                  <a:pt x="11216495" y="5869835"/>
                </a:cubicBezTo>
                <a:cubicBezTo>
                  <a:pt x="11219900" y="6206004"/>
                  <a:pt x="10911889" y="6436631"/>
                  <a:pt x="10632590" y="6475989"/>
                </a:cubicBezTo>
                <a:cubicBezTo>
                  <a:pt x="7438803" y="6737293"/>
                  <a:pt x="2973369" y="6409965"/>
                  <a:pt x="583903" y="6475989"/>
                </a:cubicBezTo>
                <a:cubicBezTo>
                  <a:pt x="271912" y="6408043"/>
                  <a:pt x="-26748" y="6255085"/>
                  <a:pt x="0" y="5869835"/>
                </a:cubicBezTo>
                <a:cubicBezTo>
                  <a:pt x="235794" y="5358561"/>
                  <a:pt x="111767" y="1383990"/>
                  <a:pt x="0" y="606152"/>
                </a:cubicBezTo>
                <a:close/>
              </a:path>
              <a:path w="11216495" h="6475989" fill="none" stroke="0" extrusionOk="0">
                <a:moveTo>
                  <a:pt x="0" y="606152"/>
                </a:moveTo>
                <a:cubicBezTo>
                  <a:pt x="-89343" y="238071"/>
                  <a:pt x="253146" y="41948"/>
                  <a:pt x="583903" y="0"/>
                </a:cubicBezTo>
                <a:cubicBezTo>
                  <a:pt x="5775340" y="290118"/>
                  <a:pt x="8399823" y="283976"/>
                  <a:pt x="10632590" y="0"/>
                </a:cubicBezTo>
                <a:cubicBezTo>
                  <a:pt x="10959155" y="79007"/>
                  <a:pt x="11243257" y="357142"/>
                  <a:pt x="11216495" y="606152"/>
                </a:cubicBezTo>
                <a:cubicBezTo>
                  <a:pt x="11025628" y="1791402"/>
                  <a:pt x="11348480" y="5021839"/>
                  <a:pt x="11216495" y="5869835"/>
                </a:cubicBezTo>
                <a:cubicBezTo>
                  <a:pt x="11189426" y="6224241"/>
                  <a:pt x="10906001" y="6416575"/>
                  <a:pt x="10632590" y="6475989"/>
                </a:cubicBezTo>
                <a:cubicBezTo>
                  <a:pt x="6664761" y="6571225"/>
                  <a:pt x="3065053" y="6510092"/>
                  <a:pt x="583903" y="6475989"/>
                </a:cubicBezTo>
                <a:cubicBezTo>
                  <a:pt x="267862" y="6349957"/>
                  <a:pt x="-45619" y="6237891"/>
                  <a:pt x="0" y="5869835"/>
                </a:cubicBezTo>
                <a:cubicBezTo>
                  <a:pt x="102669" y="5323971"/>
                  <a:pt x="126119" y="1382531"/>
                  <a:pt x="0" y="606152"/>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xmln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xmlns="" id="{9C2881A0-E124-2DFE-186D-8204A634A0A8}"/>
              </a:ext>
            </a:extLst>
          </p:cNvPr>
          <p:cNvPicPr>
            <a:picLocks noChangeAspect="1"/>
          </p:cNvPicPr>
          <p:nvPr/>
        </p:nvPicPr>
        <p:blipFill>
          <a:blip r:embed="rId4"/>
          <a:stretch>
            <a:fillRect/>
          </a:stretch>
        </p:blipFill>
        <p:spPr>
          <a:xfrm>
            <a:off x="5999448" y="-85725"/>
            <a:ext cx="6268752" cy="2765096"/>
          </a:xfrm>
          <a:prstGeom prst="rect">
            <a:avLst/>
          </a:prstGeom>
          <a:ln>
            <a:noFill/>
          </a:ln>
          <a:effectLst>
            <a:softEdge rad="112500"/>
          </a:effectLst>
        </p:spPr>
      </p:pic>
      <p:sp>
        <p:nvSpPr>
          <p:cNvPr id="7" name="TextBox 6">
            <a:extLst>
              <a:ext uri="{FF2B5EF4-FFF2-40B4-BE49-F238E27FC236}">
                <a16:creationId xmlns:a16="http://schemas.microsoft.com/office/drawing/2014/main" xmlns="" id="{94C22080-AF62-E2A7-BD32-5C51C40966BA}"/>
              </a:ext>
            </a:extLst>
          </p:cNvPr>
          <p:cNvSpPr txBox="1"/>
          <p:nvPr/>
        </p:nvSpPr>
        <p:spPr>
          <a:xfrm>
            <a:off x="552449" y="1564243"/>
            <a:ext cx="10467975" cy="5293757"/>
          </a:xfrm>
          <a:prstGeom prst="rect">
            <a:avLst/>
          </a:prstGeom>
          <a:noFill/>
        </p:spPr>
        <p:txBody>
          <a:bodyPr wrap="square" rtlCol="0">
            <a:spAutoFit/>
          </a:bodyPr>
          <a:lstStyle/>
          <a:p>
            <a:pPr algn="just"/>
            <a:r>
              <a:rPr lang="en-US" sz="26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Vân khúc khích:</a:t>
            </a:r>
          </a:p>
          <a:p>
            <a:pPr algn="just"/>
            <a:r>
              <a:rPr lang="en-US" sz="26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 Vì Khánh hay cười, còn cậu thì lúc nào cũng nghiêm túc.</a:t>
            </a:r>
          </a:p>
          <a:p>
            <a:pPr algn="just"/>
            <a:r>
              <a:rPr lang="en-US" sz="26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Vinh chen vào</a:t>
            </a:r>
          </a:p>
          <a:p>
            <a:pPr algn="just"/>
            <a:r>
              <a:rPr lang="en-US" sz="26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 Cậu thì chậm rãi, Khánh thì nhanh nhảu, sao nhầm được.</a:t>
            </a:r>
          </a:p>
          <a:p>
            <a:pPr algn="just"/>
            <a:r>
              <a:rPr lang="en-US" sz="26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Nghe Long thắc mắc về những lần bạn bè nhầm lẫn, các bạn cùng cười:</a:t>
            </a:r>
          </a:p>
          <a:p>
            <a:pPr algn="just"/>
            <a:r>
              <a:rPr lang="en-US" sz="26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 Nhìn xa thì tưởng giống nhau, chứ nhìn gần thì mỗi cậu một vẻ mà.</a:t>
            </a:r>
          </a:p>
          <a:p>
            <a:pPr algn="just"/>
            <a:r>
              <a:rPr lang="vi-VN" sz="2600" b="0" i="0" dirty="0">
                <a:solidFill>
                  <a:srgbClr val="002060"/>
                </a:solidFill>
                <a:effectLst/>
                <a:latin typeface="Calibri" panose="020F0502020204030204" pitchFamily="34" charset="0"/>
                <a:cs typeface="Calibri" panose="020F0502020204030204" pitchFamily="34" charset="0"/>
              </a:rPr>
              <a:t>Có lúc bọn tớ còn giả vờ nhầm để trêu cậu đấy.</a:t>
            </a:r>
          </a:p>
          <a:p>
            <a:pPr algn="just"/>
            <a:r>
              <a:rPr lang="en-US" sz="26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Anh Khánh lúc đó mới lên tiếng:</a:t>
            </a:r>
          </a:p>
          <a:p>
            <a:pPr algn="just"/>
            <a:r>
              <a:rPr lang="en-US" sz="26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 Đôi khi giống nhau cũng hay mà, chỉ cần không bị phạt nhầm là được.</a:t>
            </a:r>
          </a:p>
          <a:p>
            <a:pPr algn="just"/>
            <a:r>
              <a:rPr lang="en-US" sz="26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Tiếng cười rộn rã làm tan biến mọi thắc mắc của Long. Cậu cũng phá lên cười. Cậu hiểu ra: Cậu vẫn là cậu, anh Khánh vẫn là anh Khánh. Hai anh em chỉ giống nhau bề ngoài thôi.</a:t>
            </a:r>
          </a:p>
          <a:p>
            <a:pPr algn="r"/>
            <a:r>
              <a:rPr lang="vi-VN" sz="2600" b="0" i="0" dirty="0">
                <a:solidFill>
                  <a:srgbClr val="002060"/>
                </a:solidFill>
                <a:effectLst/>
                <a:latin typeface="Calibri" panose="020F0502020204030204" pitchFamily="34" charset="0"/>
                <a:cs typeface="Calibri" panose="020F0502020204030204" pitchFamily="34" charset="0"/>
              </a:rPr>
              <a:t>(Châu Khuê)</a:t>
            </a:r>
          </a:p>
        </p:txBody>
      </p:sp>
    </p:spTree>
    <p:extLst>
      <p:ext uri="{BB962C8B-B14F-4D97-AF65-F5344CB8AC3E}">
        <p14:creationId xmlns:p14="http://schemas.microsoft.com/office/powerpoint/2010/main" val="3231826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pic>
        <p:nvPicPr>
          <p:cNvPr id="2" name="Picture 1" descr="A picture containing text, toy, vector graphics&#10;&#10;Description automatically generated">
            <a:extLst>
              <a:ext uri="{FF2B5EF4-FFF2-40B4-BE49-F238E27FC236}">
                <a16:creationId xmlns:a16="http://schemas.microsoft.com/office/drawing/2014/main" xmlns="" id="{884C21AA-83C8-DC1E-5465-1DDF1EF3A0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250" y="836828"/>
            <a:ext cx="6427664" cy="6021172"/>
          </a:xfrm>
          <a:prstGeom prst="rect">
            <a:avLst/>
          </a:prstGeom>
        </p:spPr>
      </p:pic>
      <p:grpSp>
        <p:nvGrpSpPr>
          <p:cNvPr id="6" name="Group 5">
            <a:extLst>
              <a:ext uri="{FF2B5EF4-FFF2-40B4-BE49-F238E27FC236}">
                <a16:creationId xmlns:a16="http://schemas.microsoft.com/office/drawing/2014/main" xmlns="" id="{422EF192-6B1A-4DE9-DEFD-B7AD9575610E}"/>
              </a:ext>
            </a:extLst>
          </p:cNvPr>
          <p:cNvGrpSpPr/>
          <p:nvPr/>
        </p:nvGrpSpPr>
        <p:grpSpPr>
          <a:xfrm>
            <a:off x="6438997" y="1849007"/>
            <a:ext cx="4322439" cy="1121761"/>
            <a:chOff x="6410789" y="819970"/>
            <a:chExt cx="4322439" cy="1121761"/>
          </a:xfrm>
        </p:grpSpPr>
        <p:pic>
          <p:nvPicPr>
            <p:cNvPr id="7" name="Picture 6">
              <a:extLst>
                <a:ext uri="{FF2B5EF4-FFF2-40B4-BE49-F238E27FC236}">
                  <a16:creationId xmlns:a16="http://schemas.microsoft.com/office/drawing/2014/main" xmlns="" id="{D8825FCA-DD5E-C4D9-ACC7-450A38557AEF}"/>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819970"/>
              <a:ext cx="4322439" cy="1121761"/>
            </a:xfrm>
            <a:prstGeom prst="rect">
              <a:avLst/>
            </a:prstGeom>
          </p:spPr>
        </p:pic>
        <p:sp>
          <p:nvSpPr>
            <p:cNvPr id="8" name="TextBox 7">
              <a:extLst>
                <a:ext uri="{FF2B5EF4-FFF2-40B4-BE49-F238E27FC236}">
                  <a16:creationId xmlns:a16="http://schemas.microsoft.com/office/drawing/2014/main" xmlns="" id="{0FB18D04-39FF-22A6-265C-9D52F4608977}"/>
                </a:ext>
              </a:extLst>
            </p:cNvPr>
            <p:cNvSpPr txBox="1"/>
            <p:nvPr/>
          </p:nvSpPr>
          <p:spPr>
            <a:xfrm>
              <a:off x="6735045" y="915929"/>
              <a:ext cx="344039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ea typeface="Arial-Rounded" panose="020B0500000000000000" pitchFamily="34" charset="0"/>
                  <a:cs typeface="Arial-Rounded" panose="020B0500000000000000" pitchFamily="34" charset="0"/>
                </a:rPr>
                <a:t>cách</a:t>
              </a:r>
              <a:r>
                <a:rPr kumimoji="0" lang="en-US" sz="5000" b="1" i="0" u="none" strike="noStrike" kern="1200" cap="none" spc="0" normalizeH="0" baseline="0" noProof="0" dirty="0">
                  <a:ln>
                    <a:noFill/>
                  </a:ln>
                  <a:solidFill>
                    <a:prstClr val="white"/>
                  </a:solidFill>
                  <a:effectLst/>
                  <a:uLnTx/>
                  <a:uFillTx/>
                  <a:ea typeface="Arial-Rounded" panose="020B0500000000000000" pitchFamily="34" charset="0"/>
                  <a:cs typeface="Arial-Rounded" panose="020B0500000000000000" pitchFamily="34" charset="0"/>
                </a:rPr>
                <a:t> </a:t>
              </a:r>
              <a:r>
                <a:rPr kumimoji="0" lang="en-US" sz="5000" b="1" i="0" u="none" strike="noStrike" kern="1200" cap="none" spc="0" normalizeH="0" baseline="0" noProof="0" dirty="0" err="1">
                  <a:ln>
                    <a:noFill/>
                  </a:ln>
                  <a:solidFill>
                    <a:prstClr val="white"/>
                  </a:solidFill>
                  <a:effectLst/>
                  <a:uLnTx/>
                  <a:uFillTx/>
                  <a:ea typeface="Arial-Rounded" panose="020B0500000000000000" pitchFamily="34" charset="0"/>
                  <a:cs typeface="Arial-Rounded" panose="020B0500000000000000" pitchFamily="34" charset="0"/>
                </a:rPr>
                <a:t>nói</a:t>
              </a:r>
              <a:endParaRPr kumimoji="0" lang="en-US" sz="5000" b="1" i="0" u="none" strike="noStrike" kern="1200" cap="none" spc="0" normalizeH="0" baseline="0" noProof="0" dirty="0">
                <a:ln>
                  <a:noFill/>
                </a:ln>
                <a:solidFill>
                  <a:prstClr val="white"/>
                </a:solidFill>
                <a:effectLst/>
                <a:uLnTx/>
                <a:uFillTx/>
                <a:ea typeface="Arial-Rounded" panose="020B0500000000000000" pitchFamily="34" charset="0"/>
                <a:cs typeface="Arial-Rounded" panose="020B0500000000000000" pitchFamily="34" charset="0"/>
              </a:endParaRPr>
            </a:p>
          </p:txBody>
        </p:sp>
      </p:grpSp>
      <p:grpSp>
        <p:nvGrpSpPr>
          <p:cNvPr id="9" name="Group 8">
            <a:extLst>
              <a:ext uri="{FF2B5EF4-FFF2-40B4-BE49-F238E27FC236}">
                <a16:creationId xmlns:a16="http://schemas.microsoft.com/office/drawing/2014/main" xmlns="" id="{5CAF33C8-C4A1-AF49-E085-44D4C7DC558B}"/>
              </a:ext>
            </a:extLst>
          </p:cNvPr>
          <p:cNvGrpSpPr/>
          <p:nvPr/>
        </p:nvGrpSpPr>
        <p:grpSpPr>
          <a:xfrm>
            <a:off x="6404693" y="3240689"/>
            <a:ext cx="4322439" cy="1121761"/>
            <a:chOff x="6410789" y="2733385"/>
            <a:chExt cx="4322439" cy="1121761"/>
          </a:xfrm>
        </p:grpSpPr>
        <p:pic>
          <p:nvPicPr>
            <p:cNvPr id="10" name="Picture 9">
              <a:extLst>
                <a:ext uri="{FF2B5EF4-FFF2-40B4-BE49-F238E27FC236}">
                  <a16:creationId xmlns:a16="http://schemas.microsoft.com/office/drawing/2014/main" xmlns="" id="{927B331F-9AAC-D5C3-E2B6-2703BBD4666A}"/>
                </a:ext>
              </a:extLst>
            </p:cNvPr>
            <p:cNvPicPr>
              <a:picLocks noChangeAspect="1"/>
            </p:cNvPicPr>
            <p:nvPr/>
          </p:nvPicPr>
          <p:blipFill>
            <a:blip r:embed="rId7">
              <a:extLst>
                <a:ext uri="{BEBA8EAE-BF5A-486C-A8C5-ECC9F3942E4B}">
                  <a14:imgProps xmlns:a14="http://schemas.microsoft.com/office/drawing/2010/main">
                    <a14:imgLayer r:embed="rId8">
                      <a14:imgEffect>
                        <a14:artisticBlur/>
                      </a14:imgEffect>
                    </a14:imgLayer>
                  </a14:imgProps>
                </a:ext>
              </a:extLst>
            </a:blip>
            <a:stretch>
              <a:fillRect/>
            </a:stretch>
          </p:blipFill>
          <p:spPr>
            <a:xfrm>
              <a:off x="6410789" y="2733385"/>
              <a:ext cx="4322439" cy="1121761"/>
            </a:xfrm>
            <a:prstGeom prst="rect">
              <a:avLst/>
            </a:prstGeom>
          </p:spPr>
        </p:pic>
        <p:sp>
          <p:nvSpPr>
            <p:cNvPr id="11" name="TextBox 10">
              <a:extLst>
                <a:ext uri="{FF2B5EF4-FFF2-40B4-BE49-F238E27FC236}">
                  <a16:creationId xmlns:a16="http://schemas.microsoft.com/office/drawing/2014/main" xmlns="" id="{6DDA44D6-56F2-20DF-A00A-E37777AD9A06}"/>
                </a:ext>
              </a:extLst>
            </p:cNvPr>
            <p:cNvSpPr txBox="1"/>
            <p:nvPr/>
          </p:nvSpPr>
          <p:spPr>
            <a:xfrm>
              <a:off x="6735046" y="2868421"/>
              <a:ext cx="344039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ea typeface="Arial-Rounded" panose="020B0500000000000000" pitchFamily="34" charset="0"/>
                  <a:cs typeface="Arial-Rounded" panose="020B0500000000000000" pitchFamily="34" charset="0"/>
                </a:rPr>
                <a:t>lo </a:t>
              </a:r>
              <a:r>
                <a:rPr kumimoji="0" lang="en-US" sz="5000" b="1" i="0" u="none" strike="noStrike" kern="1200" cap="none" spc="0" normalizeH="0" baseline="0" noProof="0" dirty="0" err="1">
                  <a:ln>
                    <a:noFill/>
                  </a:ln>
                  <a:solidFill>
                    <a:prstClr val="white"/>
                  </a:solidFill>
                  <a:effectLst/>
                  <a:uLnTx/>
                  <a:uFillTx/>
                  <a:ea typeface="Arial-Rounded" panose="020B0500000000000000" pitchFamily="34" charset="0"/>
                  <a:cs typeface="Arial-Rounded" panose="020B0500000000000000" pitchFamily="34" charset="0"/>
                </a:rPr>
                <a:t>lắng</a:t>
              </a:r>
              <a:endParaRPr kumimoji="0" lang="en-US" sz="5000" b="1" i="0" u="none" strike="noStrike" kern="1200" cap="none" spc="0" normalizeH="0" baseline="0" noProof="0" dirty="0">
                <a:ln>
                  <a:noFill/>
                </a:ln>
                <a:solidFill>
                  <a:prstClr val="white"/>
                </a:solidFill>
                <a:effectLst/>
                <a:uLnTx/>
                <a:uFillTx/>
                <a:ea typeface="Arial-Rounded" panose="020B0500000000000000" pitchFamily="34" charset="0"/>
                <a:cs typeface="Arial-Rounded" panose="020B0500000000000000" pitchFamily="34" charset="0"/>
              </a:endParaRPr>
            </a:p>
          </p:txBody>
        </p:sp>
      </p:grpSp>
      <p:grpSp>
        <p:nvGrpSpPr>
          <p:cNvPr id="13" name="Group 12">
            <a:extLst>
              <a:ext uri="{FF2B5EF4-FFF2-40B4-BE49-F238E27FC236}">
                <a16:creationId xmlns:a16="http://schemas.microsoft.com/office/drawing/2014/main" xmlns="" id="{8A563078-3570-4712-CE3C-0EE1984CA9B0}"/>
              </a:ext>
            </a:extLst>
          </p:cNvPr>
          <p:cNvGrpSpPr/>
          <p:nvPr/>
        </p:nvGrpSpPr>
        <p:grpSpPr>
          <a:xfrm>
            <a:off x="6404693" y="4642273"/>
            <a:ext cx="4328535" cy="1121761"/>
            <a:chOff x="6404693" y="4731628"/>
            <a:chExt cx="4328535" cy="1121761"/>
          </a:xfrm>
        </p:grpSpPr>
        <p:pic>
          <p:nvPicPr>
            <p:cNvPr id="14" name="Picture 13">
              <a:extLst>
                <a:ext uri="{FF2B5EF4-FFF2-40B4-BE49-F238E27FC236}">
                  <a16:creationId xmlns:a16="http://schemas.microsoft.com/office/drawing/2014/main" xmlns="" id="{057BD891-52CD-9E0A-5A53-DDA0F65EF236}"/>
                </a:ext>
              </a:extLst>
            </p:cNvPr>
            <p:cNvPicPr>
              <a:picLocks noChangeAspect="1"/>
            </p:cNvPicPr>
            <p:nvPr/>
          </p:nvPicPr>
          <p:blipFill>
            <a:blip r:embed="rId9">
              <a:extLst>
                <a:ext uri="{BEBA8EAE-BF5A-486C-A8C5-ECC9F3942E4B}">
                  <a14:imgProps xmlns:a14="http://schemas.microsoft.com/office/drawing/2010/main">
                    <a14:imgLayer r:embed="rId10">
                      <a14:imgEffect>
                        <a14:artisticBlur/>
                      </a14:imgEffect>
                    </a14:imgLayer>
                  </a14:imgProps>
                </a:ext>
              </a:extLst>
            </a:blip>
            <a:stretch>
              <a:fillRect/>
            </a:stretch>
          </p:blipFill>
          <p:spPr>
            <a:xfrm>
              <a:off x="6404693" y="4731628"/>
              <a:ext cx="4328535" cy="1121761"/>
            </a:xfrm>
            <a:prstGeom prst="rect">
              <a:avLst/>
            </a:prstGeom>
          </p:spPr>
        </p:pic>
        <p:sp>
          <p:nvSpPr>
            <p:cNvPr id="15" name="TextBox 14">
              <a:extLst>
                <a:ext uri="{FF2B5EF4-FFF2-40B4-BE49-F238E27FC236}">
                  <a16:creationId xmlns:a16="http://schemas.microsoft.com/office/drawing/2014/main" xmlns="" id="{16AFE162-945E-3016-5074-8B039CC21FB9}"/>
                </a:ext>
              </a:extLst>
            </p:cNvPr>
            <p:cNvSpPr txBox="1"/>
            <p:nvPr/>
          </p:nvSpPr>
          <p:spPr>
            <a:xfrm>
              <a:off x="7182721" y="4861621"/>
              <a:ext cx="344039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ea typeface="Arial-Rounded" panose="020B0500000000000000" pitchFamily="34" charset="0"/>
                  <a:cs typeface="Arial-Rounded" panose="020B0500000000000000" pitchFamily="34" charset="0"/>
                </a:rPr>
                <a:t>chậm</a:t>
              </a:r>
              <a:r>
                <a:rPr kumimoji="0" lang="en-US" sz="5000" b="1" i="0" u="none" strike="noStrike" kern="1200" cap="none" spc="0" normalizeH="0" baseline="0" noProof="0" dirty="0">
                  <a:ln>
                    <a:noFill/>
                  </a:ln>
                  <a:solidFill>
                    <a:prstClr val="white"/>
                  </a:solidFill>
                  <a:effectLst/>
                  <a:uLnTx/>
                  <a:uFillTx/>
                  <a:ea typeface="Arial-Rounded" panose="020B0500000000000000" pitchFamily="34" charset="0"/>
                  <a:cs typeface="Arial-Rounded" panose="020B0500000000000000" pitchFamily="34" charset="0"/>
                </a:rPr>
                <a:t> </a:t>
              </a:r>
              <a:r>
                <a:rPr kumimoji="0" lang="en-US" sz="5000" b="1" i="0" u="none" strike="noStrike" kern="1200" cap="none" spc="0" normalizeH="0" baseline="0" noProof="0" dirty="0" err="1">
                  <a:ln>
                    <a:noFill/>
                  </a:ln>
                  <a:solidFill>
                    <a:prstClr val="white"/>
                  </a:solidFill>
                  <a:effectLst/>
                  <a:uLnTx/>
                  <a:uFillTx/>
                  <a:ea typeface="Arial-Rounded" panose="020B0500000000000000" pitchFamily="34" charset="0"/>
                  <a:cs typeface="Arial-Rounded" panose="020B0500000000000000" pitchFamily="34" charset="0"/>
                </a:rPr>
                <a:t>rãi</a:t>
              </a:r>
              <a:endParaRPr kumimoji="0" lang="en-US" sz="5000" b="1" i="0" u="none" strike="noStrike" kern="1200" cap="none" spc="0" normalizeH="0" baseline="0" noProof="0" dirty="0">
                <a:ln>
                  <a:noFill/>
                </a:ln>
                <a:solidFill>
                  <a:prstClr val="white"/>
                </a:solidFill>
                <a:effectLst/>
                <a:uLnTx/>
                <a:uFillTx/>
                <a:ea typeface="Arial-Rounded" panose="020B0500000000000000" pitchFamily="34" charset="0"/>
                <a:cs typeface="Arial-Rounded" panose="020B0500000000000000" pitchFamily="34" charset="0"/>
              </a:endParaRPr>
            </a:p>
          </p:txBody>
        </p:sp>
      </p:grpSp>
      <p:sp>
        <p:nvSpPr>
          <p:cNvPr id="16" name="Rectangle 15">
            <a:extLst>
              <a:ext uri="{FF2B5EF4-FFF2-40B4-BE49-F238E27FC236}">
                <a16:creationId xmlns:a16="http://schemas.microsoft.com/office/drawing/2014/main" xmlns="" id="{AC6D2E8F-EE8A-89CC-2907-0EF18449EB47}"/>
              </a:ext>
            </a:extLst>
          </p:cNvPr>
          <p:cNvSpPr/>
          <p:nvPr/>
        </p:nvSpPr>
        <p:spPr>
          <a:xfrm>
            <a:off x="417412" y="1809475"/>
            <a:ext cx="3885039"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002060"/>
                </a:solidFill>
                <a:effectLst/>
                <a:uLnTx/>
                <a:uFillTx/>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002060"/>
                </a:solidFill>
                <a:effectLst/>
                <a:uLnTx/>
                <a:uFillTx/>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002060"/>
                </a:solidFill>
                <a:effectLst/>
                <a:uLnTx/>
                <a:uFillTx/>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338C8E"/>
              </a:solidFill>
              <a:effectLst/>
              <a:uLnTx/>
              <a:uFillTx/>
              <a:ea typeface="Arial-Rounded" panose="020B0500000000000000" pitchFamily="34" charset="0"/>
              <a:cs typeface="Arial-Rounded" panose="020B0500000000000000" pitchFamily="34" charset="0"/>
            </a:endParaRPr>
          </a:p>
        </p:txBody>
      </p:sp>
      <p:grpSp>
        <p:nvGrpSpPr>
          <p:cNvPr id="17" name="Group 16">
            <a:extLst>
              <a:ext uri="{FF2B5EF4-FFF2-40B4-BE49-F238E27FC236}">
                <a16:creationId xmlns:a16="http://schemas.microsoft.com/office/drawing/2014/main" xmlns="" id="{90EFED91-187C-9ABF-E0B0-5BFD0620E378}"/>
              </a:ext>
            </a:extLst>
          </p:cNvPr>
          <p:cNvGrpSpPr/>
          <p:nvPr/>
        </p:nvGrpSpPr>
        <p:grpSpPr>
          <a:xfrm>
            <a:off x="6404692" y="533085"/>
            <a:ext cx="4322439" cy="1121761"/>
            <a:chOff x="6410789" y="819970"/>
            <a:chExt cx="4322439" cy="1121761"/>
          </a:xfrm>
        </p:grpSpPr>
        <p:pic>
          <p:nvPicPr>
            <p:cNvPr id="18" name="Picture 17">
              <a:extLst>
                <a:ext uri="{FF2B5EF4-FFF2-40B4-BE49-F238E27FC236}">
                  <a16:creationId xmlns:a16="http://schemas.microsoft.com/office/drawing/2014/main" xmlns="" id="{ADD63F4D-D5E5-D84B-0624-DFCB4C98B408}"/>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819970"/>
              <a:ext cx="4322439" cy="1121761"/>
            </a:xfrm>
            <a:prstGeom prst="rect">
              <a:avLst/>
            </a:prstGeom>
          </p:spPr>
        </p:pic>
        <p:sp>
          <p:nvSpPr>
            <p:cNvPr id="19" name="TextBox 18">
              <a:extLst>
                <a:ext uri="{FF2B5EF4-FFF2-40B4-BE49-F238E27FC236}">
                  <a16:creationId xmlns:a16="http://schemas.microsoft.com/office/drawing/2014/main" xmlns="" id="{D75F3540-C734-4576-6815-2623F54B743E}"/>
                </a:ext>
              </a:extLst>
            </p:cNvPr>
            <p:cNvSpPr txBox="1"/>
            <p:nvPr/>
          </p:nvSpPr>
          <p:spPr>
            <a:xfrm>
              <a:off x="6735045" y="915929"/>
              <a:ext cx="344039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ea typeface="Arial-Rounded" panose="020B0500000000000000" pitchFamily="34" charset="0"/>
                  <a:cs typeface="Arial-Rounded" panose="020B0500000000000000" pitchFamily="34" charset="0"/>
                </a:rPr>
                <a:t>kêu</a:t>
              </a:r>
              <a:r>
                <a:rPr kumimoji="0" lang="en-US" sz="5000" b="1" i="0" u="none" strike="noStrike" kern="1200" cap="none" spc="0" normalizeH="0" baseline="0" noProof="0" dirty="0">
                  <a:ln>
                    <a:noFill/>
                  </a:ln>
                  <a:solidFill>
                    <a:prstClr val="white"/>
                  </a:solidFill>
                  <a:effectLst/>
                  <a:uLnTx/>
                  <a:uFillTx/>
                  <a:ea typeface="Arial-Rounded" panose="020B0500000000000000" pitchFamily="34" charset="0"/>
                  <a:cs typeface="Arial-Rounded" panose="020B0500000000000000" pitchFamily="34" charset="0"/>
                </a:rPr>
                <a:t> </a:t>
              </a:r>
              <a:r>
                <a:rPr kumimoji="0" lang="en-US" sz="5000" b="1" i="0" u="none" strike="noStrike" kern="1200" cap="none" spc="0" normalizeH="0" baseline="0" noProof="0" dirty="0" err="1">
                  <a:ln>
                    <a:noFill/>
                  </a:ln>
                  <a:solidFill>
                    <a:prstClr val="white"/>
                  </a:solidFill>
                  <a:effectLst/>
                  <a:uLnTx/>
                  <a:uFillTx/>
                  <a:ea typeface="Arial-Rounded" panose="020B0500000000000000" pitchFamily="34" charset="0"/>
                  <a:cs typeface="Arial-Rounded" panose="020B0500000000000000" pitchFamily="34" charset="0"/>
                </a:rPr>
                <a:t>lên</a:t>
              </a:r>
              <a:endParaRPr kumimoji="0" lang="en-US" sz="5000" b="1" i="0" u="none" strike="noStrike" kern="1200" cap="none" spc="0" normalizeH="0" baseline="0" noProof="0" dirty="0">
                <a:ln>
                  <a:noFill/>
                </a:ln>
                <a:solidFill>
                  <a:prstClr val="white"/>
                </a:solidFill>
                <a:effectLst/>
                <a:uLnTx/>
                <a:uFillTx/>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677579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ppt_x</p:attrName>
                                        </p:attrNameLst>
                                      </p:cBhvr>
                                      <p:tavLst>
                                        <p:tav tm="0">
                                          <p:val>
                                            <p:strVal val="#ppt_x-#ppt_w*1.125000"/>
                                          </p:val>
                                        </p:tav>
                                        <p:tav tm="100000">
                                          <p:val>
                                            <p:strVal val="#ppt_x"/>
                                          </p:val>
                                        </p:tav>
                                      </p:tavLst>
                                    </p:anim>
                                    <p:animEffect transition="in" filter="wipe(righ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ppt_x</p:attrName>
                                        </p:attrNameLst>
                                      </p:cBhvr>
                                      <p:tavLst>
                                        <p:tav tm="0">
                                          <p:val>
                                            <p:strVal val="#ppt_x-#ppt_w*1.125000"/>
                                          </p:val>
                                        </p:tav>
                                        <p:tav tm="100000">
                                          <p:val>
                                            <p:strVal val="#ppt_x"/>
                                          </p:val>
                                        </p:tav>
                                      </p:tavLst>
                                    </p:anim>
                                    <p:animEffect transition="in" filter="wipe(righ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ppt_x</p:attrName>
                                        </p:attrNameLst>
                                      </p:cBhvr>
                                      <p:tavLst>
                                        <p:tav tm="0">
                                          <p:val>
                                            <p:strVal val="#ppt_x-#ppt_w*1.125000"/>
                                          </p:val>
                                        </p:tav>
                                        <p:tav tm="100000">
                                          <p:val>
                                            <p:strVal val="#ppt_x"/>
                                          </p:val>
                                        </p:tav>
                                      </p:tavLst>
                                    </p:anim>
                                    <p:animEffect transition="in" filter="wipe(right)">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2304547-CAFE-FBBD-5E1C-B453530F2E1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0" y="0"/>
            <a:ext cx="12192000" cy="6858000"/>
          </a:xfrm>
          <a:prstGeom prst="rect">
            <a:avLst/>
          </a:prstGeom>
        </p:spPr>
      </p:pic>
      <p:sp>
        <p:nvSpPr>
          <p:cNvPr id="9" name="Rectangle: Diagonal Corners Rounded 8">
            <a:extLst>
              <a:ext uri="{FF2B5EF4-FFF2-40B4-BE49-F238E27FC236}">
                <a16:creationId xmlns:a16="http://schemas.microsoft.com/office/drawing/2014/main" xmlns="" id="{A80C3B0C-EDC3-B8B0-9593-3DC57F89213A}"/>
              </a:ext>
            </a:extLst>
          </p:cNvPr>
          <p:cNvSpPr/>
          <p:nvPr/>
        </p:nvSpPr>
        <p:spPr>
          <a:xfrm>
            <a:off x="486383" y="476655"/>
            <a:ext cx="11293813" cy="5875507"/>
          </a:xfrm>
          <a:prstGeom prst="round2DiagRect">
            <a:avLst>
              <a:gd name="adj1" fmla="val 19316"/>
              <a:gd name="adj2" fmla="val 2815"/>
            </a:avLst>
          </a:prstGeom>
          <a:solidFill>
            <a:schemeClr val="bg1">
              <a:alpha val="91000"/>
            </a:schemeClr>
          </a:solidFill>
          <a:ln w="19050">
            <a:solidFill>
              <a:srgbClr val="00B0F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xmlns="" id="{83E28347-E6AC-807D-FAB4-1A20AB8E2CF0}"/>
              </a:ext>
            </a:extLst>
          </p:cNvPr>
          <p:cNvPicPr>
            <a:picLocks noChangeAspect="1"/>
          </p:cNvPicPr>
          <p:nvPr/>
        </p:nvPicPr>
        <p:blipFill>
          <a:blip r:embed="rId5"/>
          <a:stretch>
            <a:fillRect/>
          </a:stretch>
        </p:blipFill>
        <p:spPr>
          <a:xfrm>
            <a:off x="9918441" y="113224"/>
            <a:ext cx="2113253" cy="1062842"/>
          </a:xfrm>
          <a:prstGeom prst="rect">
            <a:avLst/>
          </a:prstGeom>
        </p:spPr>
      </p:pic>
      <p:grpSp>
        <p:nvGrpSpPr>
          <p:cNvPr id="23" name="Group 22">
            <a:extLst>
              <a:ext uri="{FF2B5EF4-FFF2-40B4-BE49-F238E27FC236}">
                <a16:creationId xmlns:a16="http://schemas.microsoft.com/office/drawing/2014/main" xmlns="" id="{28B5A27F-6364-E19B-781B-D918398BB9DA}"/>
              </a:ext>
            </a:extLst>
          </p:cNvPr>
          <p:cNvGrpSpPr/>
          <p:nvPr/>
        </p:nvGrpSpPr>
        <p:grpSpPr>
          <a:xfrm>
            <a:off x="2081361" y="127882"/>
            <a:ext cx="8377029" cy="922866"/>
            <a:chOff x="938421" y="2634671"/>
            <a:chExt cx="6871301" cy="922866"/>
          </a:xfrm>
        </p:grpSpPr>
        <p:pic>
          <p:nvPicPr>
            <p:cNvPr id="12" name="Picture 2">
              <a:extLst>
                <a:ext uri="{FF2B5EF4-FFF2-40B4-BE49-F238E27FC236}">
                  <a16:creationId xmlns:a16="http://schemas.microsoft.com/office/drawing/2014/main" xmlns="" id="{4397FDC8-4C5C-65E3-951B-14051F63B76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38421" y="2634671"/>
              <a:ext cx="6871301" cy="922866"/>
            </a:xfrm>
            <a:prstGeom prst="rect">
              <a:avLst/>
            </a:prstGeom>
          </p:spPr>
        </p:pic>
        <p:sp>
          <p:nvSpPr>
            <p:cNvPr id="13" name="TextBox 12">
              <a:extLst>
                <a:ext uri="{FF2B5EF4-FFF2-40B4-BE49-F238E27FC236}">
                  <a16:creationId xmlns:a16="http://schemas.microsoft.com/office/drawing/2014/main" xmlns="" id="{380D2D60-7F3A-31EF-F2F1-3C4FAD16D22F}"/>
                </a:ext>
              </a:extLst>
            </p:cNvPr>
            <p:cNvSpPr txBox="1"/>
            <p:nvPr/>
          </p:nvSpPr>
          <p:spPr>
            <a:xfrm>
              <a:off x="1236060" y="2742481"/>
              <a:ext cx="584362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Body)"/>
                  <a:ea typeface="+mn-ea"/>
                  <a:cs typeface="+mn-cs"/>
                </a:rPr>
                <a:t>Cách</a:t>
              </a:r>
              <a:r>
                <a:rPr kumimoji="0" lang="en-US" sz="4000" b="1" i="0" u="none" strike="noStrike" kern="1200" cap="none" spc="0" normalizeH="0" baseline="0" noProof="0" dirty="0">
                  <a:ln>
                    <a:noFill/>
                  </a:ln>
                  <a:solidFill>
                    <a:prstClr val="black"/>
                  </a:solidFill>
                  <a:effectLst/>
                  <a:uLnTx/>
                  <a:uFillTx/>
                  <a:latin typeface="Calibri (Body)"/>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Body)"/>
                  <a:ea typeface="+mn-ea"/>
                  <a:cs typeface="+mn-cs"/>
                </a:rPr>
                <a:t>ngắt</a:t>
              </a:r>
              <a:r>
                <a:rPr kumimoji="0" lang="en-US" sz="4000" b="1" i="0" u="none" strike="noStrike" kern="1200" cap="none" spc="0" normalizeH="0" baseline="0" noProof="0" dirty="0">
                  <a:ln>
                    <a:noFill/>
                  </a:ln>
                  <a:solidFill>
                    <a:prstClr val="black"/>
                  </a:solidFill>
                  <a:effectLst/>
                  <a:uLnTx/>
                  <a:uFillTx/>
                  <a:latin typeface="Calibri (Body)"/>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Body)"/>
                  <a:ea typeface="+mn-ea"/>
                  <a:cs typeface="+mn-cs"/>
                </a:rPr>
                <a:t>giọng</a:t>
              </a:r>
              <a:r>
                <a:rPr kumimoji="0" lang="en-US" sz="4000" b="1" i="0" u="none" strike="noStrike" kern="1200" cap="none" spc="0" normalizeH="0" baseline="0" noProof="0" dirty="0">
                  <a:ln>
                    <a:noFill/>
                  </a:ln>
                  <a:solidFill>
                    <a:prstClr val="black"/>
                  </a:solidFill>
                  <a:effectLst/>
                  <a:uLnTx/>
                  <a:uFillTx/>
                  <a:latin typeface="Calibri (Body)"/>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Body)"/>
                  <a:ea typeface="+mn-ea"/>
                  <a:cs typeface="+mn-cs"/>
                </a:rPr>
                <a:t>câu</a:t>
              </a:r>
              <a:r>
                <a:rPr kumimoji="0" lang="en-US" sz="4000" b="1" i="0" u="none" strike="noStrike" kern="1200" cap="none" spc="0" normalizeH="0" baseline="0" noProof="0" dirty="0">
                  <a:ln>
                    <a:noFill/>
                  </a:ln>
                  <a:solidFill>
                    <a:prstClr val="black"/>
                  </a:solidFill>
                  <a:effectLst/>
                  <a:uLnTx/>
                  <a:uFillTx/>
                  <a:latin typeface="Calibri (Body)"/>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Body)"/>
                  <a:ea typeface="+mn-ea"/>
                  <a:cs typeface="+mn-cs"/>
                </a:rPr>
                <a:t>dài</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pic>
        <p:nvPicPr>
          <p:cNvPr id="34" name="Picture 16">
            <a:extLst>
              <a:ext uri="{FF2B5EF4-FFF2-40B4-BE49-F238E27FC236}">
                <a16:creationId xmlns:a16="http://schemas.microsoft.com/office/drawing/2014/main" xmlns="" id="{9769D62B-AD24-E61A-9786-84828FB868F6}"/>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109272">
            <a:off x="123610" y="5134683"/>
            <a:ext cx="1043661" cy="10416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C32E74B7-B1FD-AE48-7615-46FAF7E3AFD0}"/>
              </a:ext>
            </a:extLst>
          </p:cNvPr>
          <p:cNvSpPr txBox="1"/>
          <p:nvPr/>
        </p:nvSpPr>
        <p:spPr>
          <a:xfrm>
            <a:off x="1257300" y="1790700"/>
            <a:ext cx="10487025" cy="1077218"/>
          </a:xfrm>
          <a:prstGeom prst="rect">
            <a:avLst/>
          </a:prstGeom>
          <a:noFill/>
        </p:spPr>
        <p:txBody>
          <a:bodyPr wrap="square" rtlCol="0">
            <a:spAutoFit/>
          </a:bodyPr>
          <a:lstStyle/>
          <a:p>
            <a:pPr algn="just"/>
            <a:r>
              <a:rPr lang="vi-VN" sz="3200" b="1" dirty="0">
                <a:solidFill>
                  <a:srgbClr val="002060"/>
                </a:solidFill>
              </a:rPr>
              <a:t>Hai anh em mặc đồng phục</a:t>
            </a:r>
            <a:r>
              <a:rPr lang="en-US" sz="3200" b="1" dirty="0">
                <a:solidFill>
                  <a:srgbClr val="FF0000"/>
                </a:solidFill>
              </a:rPr>
              <a:t>/</a:t>
            </a:r>
            <a:r>
              <a:rPr lang="vi-VN" sz="3200" b="1" dirty="0">
                <a:solidFill>
                  <a:srgbClr val="002060"/>
                </a:solidFill>
              </a:rPr>
              <a:t> và đội mũ</a:t>
            </a:r>
            <a:r>
              <a:rPr lang="en-US" sz="3200" b="1" dirty="0">
                <a:solidFill>
                  <a:srgbClr val="FF0000"/>
                </a:solidFill>
              </a:rPr>
              <a:t>/</a:t>
            </a:r>
            <a:r>
              <a:rPr lang="vi-VN" sz="3200" b="1" dirty="0">
                <a:solidFill>
                  <a:srgbClr val="002060"/>
                </a:solidFill>
              </a:rPr>
              <a:t> giống hệt nhau,</a:t>
            </a:r>
            <a:r>
              <a:rPr lang="en-US" sz="3200" b="1" dirty="0">
                <a:solidFill>
                  <a:srgbClr val="FF0000"/>
                </a:solidFill>
              </a:rPr>
              <a:t>/</a:t>
            </a:r>
            <a:r>
              <a:rPr lang="vi-VN" sz="3200" b="1" dirty="0">
                <a:solidFill>
                  <a:srgbClr val="002060"/>
                </a:solidFill>
              </a:rPr>
              <a:t> bạn bè</a:t>
            </a:r>
            <a:r>
              <a:rPr lang="en-US" sz="3200" b="1" dirty="0">
                <a:solidFill>
                  <a:srgbClr val="FF0000"/>
                </a:solidFill>
              </a:rPr>
              <a:t>/</a:t>
            </a:r>
            <a:r>
              <a:rPr lang="vi-VN" sz="3200" b="1" dirty="0">
                <a:solidFill>
                  <a:srgbClr val="002060"/>
                </a:solidFill>
              </a:rPr>
              <a:t> lại cổ vũ nhầm mất thôi.</a:t>
            </a:r>
            <a:r>
              <a:rPr lang="en-US" sz="3200" b="1" dirty="0">
                <a:solidFill>
                  <a:srgbClr val="FF0000"/>
                </a:solidFill>
              </a:rPr>
              <a:t>//</a:t>
            </a:r>
          </a:p>
        </p:txBody>
      </p:sp>
      <p:sp>
        <p:nvSpPr>
          <p:cNvPr id="6" name="TextBox 5">
            <a:extLst>
              <a:ext uri="{FF2B5EF4-FFF2-40B4-BE49-F238E27FC236}">
                <a16:creationId xmlns:a16="http://schemas.microsoft.com/office/drawing/2014/main" xmlns="" id="{8BE0E5AE-DA59-8B92-15CC-AEFBBC20B0E5}"/>
              </a:ext>
            </a:extLst>
          </p:cNvPr>
          <p:cNvSpPr txBox="1"/>
          <p:nvPr/>
        </p:nvSpPr>
        <p:spPr>
          <a:xfrm>
            <a:off x="1200150" y="3333750"/>
            <a:ext cx="10487025" cy="1077218"/>
          </a:xfrm>
          <a:prstGeom prst="rect">
            <a:avLst/>
          </a:prstGeom>
          <a:noFill/>
        </p:spPr>
        <p:txBody>
          <a:bodyPr wrap="square" rtlCol="0">
            <a:spAutoFit/>
          </a:bodyPr>
          <a:lstStyle/>
          <a:p>
            <a:pPr algn="just"/>
            <a:r>
              <a:rPr lang="vi-VN" sz="3200" b="1" dirty="0">
                <a:solidFill>
                  <a:srgbClr val="002060"/>
                </a:solidFill>
              </a:rPr>
              <a:t>Các bạn cuống quýt</a:t>
            </a:r>
            <a:r>
              <a:rPr lang="en-US" sz="3200" b="1" dirty="0">
                <a:solidFill>
                  <a:srgbClr val="FF0000"/>
                </a:solidFill>
              </a:rPr>
              <a:t>/</a:t>
            </a:r>
            <a:r>
              <a:rPr lang="vi-VN" sz="3200" b="1" dirty="0">
                <a:solidFill>
                  <a:srgbClr val="002060"/>
                </a:solidFill>
              </a:rPr>
              <a:t> gọi Khánh thay thế</a:t>
            </a:r>
            <a:r>
              <a:rPr lang="en-US" sz="3200" b="1" dirty="0">
                <a:solidFill>
                  <a:srgbClr val="FF0000"/>
                </a:solidFill>
              </a:rPr>
              <a:t>/</a:t>
            </a:r>
            <a:r>
              <a:rPr lang="vi-VN" sz="3200" b="1" dirty="0">
                <a:solidFill>
                  <a:srgbClr val="002060"/>
                </a:solidFill>
              </a:rPr>
              <a:t> khi thấy Long nhăn nhó vì đau</a:t>
            </a:r>
            <a:r>
              <a:rPr lang="en-US" sz="3200" b="1" dirty="0">
                <a:solidFill>
                  <a:srgbClr val="FF0000"/>
                </a:solidFill>
              </a:rPr>
              <a:t>/</a:t>
            </a:r>
            <a:r>
              <a:rPr lang="en-US" sz="3200" b="1" dirty="0">
                <a:solidFill>
                  <a:srgbClr val="002060"/>
                </a:solidFill>
              </a:rPr>
              <a:t> </a:t>
            </a:r>
            <a:r>
              <a:rPr lang="vi-VN" sz="3200" b="1" dirty="0">
                <a:solidFill>
                  <a:srgbClr val="002060"/>
                </a:solidFill>
              </a:rPr>
              <a:t>trong trận kéo co…</a:t>
            </a:r>
            <a:r>
              <a:rPr lang="en-US" sz="3200" b="1" dirty="0">
                <a:solidFill>
                  <a:srgbClr val="FF0000"/>
                </a:solidFill>
              </a:rPr>
              <a:t>//</a:t>
            </a:r>
            <a:r>
              <a:rPr lang="vi-VN" sz="3200" b="1" dirty="0">
                <a:solidFill>
                  <a:srgbClr val="FF0000"/>
                </a:solidFill>
              </a:rPr>
              <a:t> </a:t>
            </a:r>
            <a:endParaRPr lang="en-US" sz="3200" b="1" dirty="0">
              <a:solidFill>
                <a:srgbClr val="FF0000"/>
              </a:solidFill>
            </a:endParaRPr>
          </a:p>
        </p:txBody>
      </p:sp>
    </p:spTree>
    <p:extLst>
      <p:ext uri="{BB962C8B-B14F-4D97-AF65-F5344CB8AC3E}">
        <p14:creationId xmlns:p14="http://schemas.microsoft.com/office/powerpoint/2010/main" val="16333579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900" decel="100000" fill="hold"/>
                                        <p:tgtEl>
                                          <p:spTgt spid="2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xmlns="" id="{4A614DAF-C885-C313-BA5C-904EE3D5DD17}"/>
              </a:ext>
            </a:extLst>
          </p:cNvPr>
          <p:cNvSpPr/>
          <p:nvPr/>
        </p:nvSpPr>
        <p:spPr>
          <a:xfrm>
            <a:off x="142875" y="1085851"/>
            <a:ext cx="11811000" cy="5694938"/>
          </a:xfrm>
          <a:custGeom>
            <a:avLst/>
            <a:gdLst>
              <a:gd name="connsiteX0" fmla="*/ 0 w 11811000"/>
              <a:gd name="connsiteY0" fmla="*/ 533045 h 5694938"/>
              <a:gd name="connsiteX1" fmla="*/ 614851 w 11811000"/>
              <a:gd name="connsiteY1" fmla="*/ 0 h 5694938"/>
              <a:gd name="connsiteX2" fmla="*/ 11196147 w 11811000"/>
              <a:gd name="connsiteY2" fmla="*/ 0 h 5694938"/>
              <a:gd name="connsiteX3" fmla="*/ 11810999 w 11811000"/>
              <a:gd name="connsiteY3" fmla="*/ 533045 h 5694938"/>
              <a:gd name="connsiteX4" fmla="*/ 11810999 w 11811000"/>
              <a:gd name="connsiteY4" fmla="*/ 5161891 h 5694938"/>
              <a:gd name="connsiteX5" fmla="*/ 11196147 w 11811000"/>
              <a:gd name="connsiteY5" fmla="*/ 5694938 h 5694938"/>
              <a:gd name="connsiteX6" fmla="*/ 614851 w 11811000"/>
              <a:gd name="connsiteY6" fmla="*/ 5694938 h 5694938"/>
              <a:gd name="connsiteX7" fmla="*/ 0 w 11811000"/>
              <a:gd name="connsiteY7" fmla="*/ 5161891 h 5694938"/>
              <a:gd name="connsiteX8" fmla="*/ 0 w 11811000"/>
              <a:gd name="connsiteY8" fmla="*/ 533045 h 5694938"/>
              <a:gd name="connsiteX0" fmla="*/ 0 w 11811000"/>
              <a:gd name="connsiteY0" fmla="*/ 533045 h 5694938"/>
              <a:gd name="connsiteX1" fmla="*/ 614851 w 11811000"/>
              <a:gd name="connsiteY1" fmla="*/ 0 h 5694938"/>
              <a:gd name="connsiteX2" fmla="*/ 11196147 w 11811000"/>
              <a:gd name="connsiteY2" fmla="*/ 0 h 5694938"/>
              <a:gd name="connsiteX3" fmla="*/ 11810999 w 11811000"/>
              <a:gd name="connsiteY3" fmla="*/ 533045 h 5694938"/>
              <a:gd name="connsiteX4" fmla="*/ 11810999 w 11811000"/>
              <a:gd name="connsiteY4" fmla="*/ 5161891 h 5694938"/>
              <a:gd name="connsiteX5" fmla="*/ 11196147 w 11811000"/>
              <a:gd name="connsiteY5" fmla="*/ 5694938 h 5694938"/>
              <a:gd name="connsiteX6" fmla="*/ 614851 w 11811000"/>
              <a:gd name="connsiteY6" fmla="*/ 5694938 h 5694938"/>
              <a:gd name="connsiteX7" fmla="*/ 0 w 11811000"/>
              <a:gd name="connsiteY7" fmla="*/ 5161891 h 5694938"/>
              <a:gd name="connsiteX8" fmla="*/ 0 w 11811000"/>
              <a:gd name="connsiteY8" fmla="*/ 533045 h 5694938"/>
              <a:gd name="connsiteX0" fmla="*/ 0 w 11811000"/>
              <a:gd name="connsiteY0" fmla="*/ 533045 h 5694938"/>
              <a:gd name="connsiteX1" fmla="*/ 614851 w 11811000"/>
              <a:gd name="connsiteY1" fmla="*/ 0 h 5694938"/>
              <a:gd name="connsiteX2" fmla="*/ 11196147 w 11811000"/>
              <a:gd name="connsiteY2" fmla="*/ 0 h 5694938"/>
              <a:gd name="connsiteX3" fmla="*/ 11810999 w 11811000"/>
              <a:gd name="connsiteY3" fmla="*/ 533045 h 5694938"/>
              <a:gd name="connsiteX4" fmla="*/ 11810999 w 11811000"/>
              <a:gd name="connsiteY4" fmla="*/ 5161891 h 5694938"/>
              <a:gd name="connsiteX5" fmla="*/ 11196147 w 11811000"/>
              <a:gd name="connsiteY5" fmla="*/ 5694938 h 5694938"/>
              <a:gd name="connsiteX6" fmla="*/ 614851 w 11811000"/>
              <a:gd name="connsiteY6" fmla="*/ 5694938 h 5694938"/>
              <a:gd name="connsiteX7" fmla="*/ 0 w 11811000"/>
              <a:gd name="connsiteY7" fmla="*/ 5161891 h 5694938"/>
              <a:gd name="connsiteX8" fmla="*/ 0 w 11811000"/>
              <a:gd name="connsiteY8" fmla="*/ 533045 h 569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11000" h="5694938" fill="none" extrusionOk="0">
                <a:moveTo>
                  <a:pt x="0" y="533045"/>
                </a:moveTo>
                <a:cubicBezTo>
                  <a:pt x="-84380" y="225961"/>
                  <a:pt x="332639" y="45106"/>
                  <a:pt x="614851" y="0"/>
                </a:cubicBezTo>
                <a:cubicBezTo>
                  <a:pt x="5970619" y="426020"/>
                  <a:pt x="8987583" y="646126"/>
                  <a:pt x="11196147" y="0"/>
                </a:cubicBezTo>
                <a:cubicBezTo>
                  <a:pt x="11587515" y="78965"/>
                  <a:pt x="11862189" y="298835"/>
                  <a:pt x="11810999" y="533045"/>
                </a:cubicBezTo>
                <a:cubicBezTo>
                  <a:pt x="11785323" y="1523267"/>
                  <a:pt x="11926552" y="4350374"/>
                  <a:pt x="11810999" y="5161891"/>
                </a:cubicBezTo>
                <a:cubicBezTo>
                  <a:pt x="11696938" y="5474590"/>
                  <a:pt x="11434979" y="5630075"/>
                  <a:pt x="11196147" y="5694938"/>
                </a:cubicBezTo>
                <a:cubicBezTo>
                  <a:pt x="6885289" y="5789526"/>
                  <a:pt x="3065733" y="5202548"/>
                  <a:pt x="614851" y="5694938"/>
                </a:cubicBezTo>
                <a:cubicBezTo>
                  <a:pt x="284362" y="5579825"/>
                  <a:pt x="-97628" y="5511290"/>
                  <a:pt x="0" y="5161891"/>
                </a:cubicBezTo>
                <a:cubicBezTo>
                  <a:pt x="-26262" y="4753699"/>
                  <a:pt x="153361" y="1274072"/>
                  <a:pt x="0" y="533045"/>
                </a:cubicBezTo>
                <a:close/>
              </a:path>
              <a:path w="11811000" h="5694938" stroke="0" extrusionOk="0">
                <a:moveTo>
                  <a:pt x="0" y="533045"/>
                </a:moveTo>
                <a:cubicBezTo>
                  <a:pt x="-51287" y="236404"/>
                  <a:pt x="333068" y="-44157"/>
                  <a:pt x="614851" y="0"/>
                </a:cubicBezTo>
                <a:cubicBezTo>
                  <a:pt x="1213278" y="881930"/>
                  <a:pt x="6845273" y="-44426"/>
                  <a:pt x="11196147" y="0"/>
                </a:cubicBezTo>
                <a:cubicBezTo>
                  <a:pt x="11524128" y="106559"/>
                  <a:pt x="11744083" y="308817"/>
                  <a:pt x="11810999" y="533045"/>
                </a:cubicBezTo>
                <a:cubicBezTo>
                  <a:pt x="11933259" y="796557"/>
                  <a:pt x="11655472" y="3541950"/>
                  <a:pt x="11810999" y="5161891"/>
                </a:cubicBezTo>
                <a:cubicBezTo>
                  <a:pt x="11874307" y="5502816"/>
                  <a:pt x="11529981" y="5717477"/>
                  <a:pt x="11196147" y="5694938"/>
                </a:cubicBezTo>
                <a:cubicBezTo>
                  <a:pt x="6557602" y="6161425"/>
                  <a:pt x="3705325" y="5246273"/>
                  <a:pt x="614851" y="5694938"/>
                </a:cubicBezTo>
                <a:cubicBezTo>
                  <a:pt x="362617" y="5669205"/>
                  <a:pt x="-3996" y="5426625"/>
                  <a:pt x="0" y="5161891"/>
                </a:cubicBezTo>
                <a:cubicBezTo>
                  <a:pt x="425113" y="4874505"/>
                  <a:pt x="15311" y="2107910"/>
                  <a:pt x="0" y="533045"/>
                </a:cubicBezTo>
                <a:close/>
              </a:path>
              <a:path w="11811000" h="5694938" fill="none" stroke="0" extrusionOk="0">
                <a:moveTo>
                  <a:pt x="0" y="533045"/>
                </a:moveTo>
                <a:cubicBezTo>
                  <a:pt x="-92757" y="216312"/>
                  <a:pt x="223092" y="-10587"/>
                  <a:pt x="614851" y="0"/>
                </a:cubicBezTo>
                <a:cubicBezTo>
                  <a:pt x="6365987" y="-84239"/>
                  <a:pt x="9091417" y="-317577"/>
                  <a:pt x="11196147" y="0"/>
                </a:cubicBezTo>
                <a:cubicBezTo>
                  <a:pt x="11496825" y="37935"/>
                  <a:pt x="11840790" y="286178"/>
                  <a:pt x="11810999" y="533045"/>
                </a:cubicBezTo>
                <a:cubicBezTo>
                  <a:pt x="11543464" y="1684407"/>
                  <a:pt x="11917262" y="4524775"/>
                  <a:pt x="11810999" y="5161891"/>
                </a:cubicBezTo>
                <a:cubicBezTo>
                  <a:pt x="11809127" y="5458067"/>
                  <a:pt x="11487172" y="5675879"/>
                  <a:pt x="11196147" y="5694938"/>
                </a:cubicBezTo>
                <a:cubicBezTo>
                  <a:pt x="7670808" y="5898167"/>
                  <a:pt x="3159412" y="5666380"/>
                  <a:pt x="614851" y="5694938"/>
                </a:cubicBezTo>
                <a:cubicBezTo>
                  <a:pt x="331370" y="5636658"/>
                  <a:pt x="824" y="5532856"/>
                  <a:pt x="0" y="5161891"/>
                </a:cubicBezTo>
                <a:cubicBezTo>
                  <a:pt x="218860" y="4696307"/>
                  <a:pt x="131799" y="1259991"/>
                  <a:pt x="0" y="533045"/>
                </a:cubicBezTo>
                <a:close/>
              </a:path>
              <a:path w="11811000" h="5694938" fill="none" stroke="0" extrusionOk="0">
                <a:moveTo>
                  <a:pt x="0" y="533045"/>
                </a:moveTo>
                <a:cubicBezTo>
                  <a:pt x="-70284" y="219709"/>
                  <a:pt x="252670" y="44609"/>
                  <a:pt x="614851" y="0"/>
                </a:cubicBezTo>
                <a:cubicBezTo>
                  <a:pt x="6265371" y="302728"/>
                  <a:pt x="8734951" y="253771"/>
                  <a:pt x="11196147" y="0"/>
                </a:cubicBezTo>
                <a:cubicBezTo>
                  <a:pt x="11555861" y="58360"/>
                  <a:pt x="11840771" y="312053"/>
                  <a:pt x="11810999" y="533045"/>
                </a:cubicBezTo>
                <a:cubicBezTo>
                  <a:pt x="11668512" y="1600485"/>
                  <a:pt x="11944030" y="4416042"/>
                  <a:pt x="11810999" y="5161891"/>
                </a:cubicBezTo>
                <a:cubicBezTo>
                  <a:pt x="11762995" y="5472206"/>
                  <a:pt x="11491662" y="5624028"/>
                  <a:pt x="11196147" y="5694938"/>
                </a:cubicBezTo>
                <a:cubicBezTo>
                  <a:pt x="6873665" y="5747594"/>
                  <a:pt x="3245245" y="5718814"/>
                  <a:pt x="614851" y="5694938"/>
                </a:cubicBezTo>
                <a:cubicBezTo>
                  <a:pt x="281537" y="5577163"/>
                  <a:pt x="-70652" y="5518265"/>
                  <a:pt x="0" y="5161891"/>
                </a:cubicBezTo>
                <a:cubicBezTo>
                  <a:pt x="91800" y="4679622"/>
                  <a:pt x="101168" y="1211325"/>
                  <a:pt x="0" y="533045"/>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xmln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xmlns="" id="{D4136522-CC1E-14B8-CCB2-E3DBB64F5B8E}"/>
              </a:ext>
            </a:extLst>
          </p:cNvPr>
          <p:cNvPicPr>
            <a:picLocks noChangeAspect="1"/>
          </p:cNvPicPr>
          <p:nvPr/>
        </p:nvPicPr>
        <p:blipFill>
          <a:blip r:embed="rId4"/>
          <a:stretch>
            <a:fillRect/>
          </a:stretch>
        </p:blipFill>
        <p:spPr>
          <a:xfrm>
            <a:off x="3629025" y="162168"/>
            <a:ext cx="5530206" cy="934793"/>
          </a:xfrm>
          <a:prstGeom prst="rect">
            <a:avLst/>
          </a:prstGeom>
        </p:spPr>
      </p:pic>
      <p:sp>
        <p:nvSpPr>
          <p:cNvPr id="5" name="TextBox 4">
            <a:extLst>
              <a:ext uri="{FF2B5EF4-FFF2-40B4-BE49-F238E27FC236}">
                <a16:creationId xmlns:a16="http://schemas.microsoft.com/office/drawing/2014/main" xmlns="" id="{7358CB41-846B-6299-0C6F-58E84059ED86}"/>
              </a:ext>
            </a:extLst>
          </p:cNvPr>
          <p:cNvSpPr txBox="1"/>
          <p:nvPr/>
        </p:nvSpPr>
        <p:spPr>
          <a:xfrm>
            <a:off x="1085849" y="1962150"/>
            <a:ext cx="10467975" cy="415498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vi-VN" sz="22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Khánh và Long là anh em sinh đôi. Hai anh em giống nhau như đúc. Hồi nhỏ, thấy mọi người không nhận ra ai là anh, ai là em, Long khoái chí lắm. Nhưng dần dần, Long không còn thấy thú vị nữa. Mỗi khi bị gọi nhầm tên, Long lại muốn kêu lên: “Tôi là Long, tôi chẳng giống ai hết.”.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vi-VN" sz="22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Long cố gắng làm mọi thứ khác anh, từ cách nói, dáng đi đến trang phục, kiểu tóc. Còn anh cậu chẳng bận tâm đến chuyện đó.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vi-VN" sz="22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Một lần, hai anh em tham gia hội thao của trường. Long vô cùng lo lắng. Hai anh em mặc đồng phục và đội mũ giống hệt nhau, bạn bè lại cổ vũ nhầm mất thôi. Nhưng khi thi đấu, Long nhận ra các bạn không nhầm lẫn chút nào. Các bạn cổ vũ Long đuổi theo Khánh khi Khánh dẫn đầu đường chạy. Các bạn cuống quýt gọi Khánh thay thế khi thấy Long nhăn nhó vì đau trong trận kéo co… Hội thao kết thúc trong nỗi ngạc nhiên ngập tràn của Long.</a:t>
            </a:r>
          </a:p>
        </p:txBody>
      </p:sp>
      <p:sp>
        <p:nvSpPr>
          <p:cNvPr id="2" name="TextBox 19">
            <a:extLst>
              <a:ext uri="{FF2B5EF4-FFF2-40B4-BE49-F238E27FC236}">
                <a16:creationId xmlns:a16="http://schemas.microsoft.com/office/drawing/2014/main" xmlns="" id="{F81AC440-D231-44AD-9A4A-21E3C5C25FE0}"/>
              </a:ext>
            </a:extLst>
          </p:cNvPr>
          <p:cNvSpPr txBox="1"/>
          <p:nvPr/>
        </p:nvSpPr>
        <p:spPr>
          <a:xfrm>
            <a:off x="0" y="69173"/>
            <a:ext cx="3626899" cy="908812"/>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white"/>
                </a:solidFill>
                <a:ea typeface="Arial-Rounded" panose="020B0500000000000000" charset="0"/>
                <a:cs typeface="Arial-Rounded" panose="020B0500000000000000" charset="0"/>
              </a:rPr>
              <a:t>Cùng</a:t>
            </a:r>
            <a:r>
              <a:rPr lang="en-US" sz="3600" b="1" dirty="0">
                <a:solidFill>
                  <a:prstClr val="white"/>
                </a:solidFill>
                <a:ea typeface="Arial-Rounded" panose="020B0500000000000000" charset="0"/>
                <a:cs typeface="Arial-Rounded" panose="020B0500000000000000" charset="0"/>
              </a:rPr>
              <a:t> chia </a:t>
            </a:r>
            <a:r>
              <a:rPr lang="en-US" sz="3600" b="1" dirty="0" err="1">
                <a:solidFill>
                  <a:prstClr val="white"/>
                </a:solidFill>
                <a:ea typeface="Arial-Rounded" panose="020B0500000000000000" charset="0"/>
                <a:cs typeface="Arial-Rounded" panose="020B0500000000000000" charset="0"/>
              </a:rPr>
              <a:t>đoạn</a:t>
            </a:r>
            <a:endParaRPr kumimoji="0" lang="en-US" sz="3600" b="1" i="0" u="none" strike="noStrike" kern="1200" cap="none" spc="0" normalizeH="0" baseline="0" noProof="0" dirty="0">
              <a:ln>
                <a:noFill/>
              </a:ln>
              <a:solidFill>
                <a:prstClr val="white"/>
              </a:solidFill>
              <a:effectLst/>
              <a:uLnTx/>
              <a:uFillTx/>
              <a:ea typeface="Arial-Rounded" panose="020B0500000000000000" charset="0"/>
              <a:cs typeface="Arial-Rounded" panose="020B0500000000000000" charset="0"/>
            </a:endParaRPr>
          </a:p>
        </p:txBody>
      </p:sp>
      <p:sp>
        <p:nvSpPr>
          <p:cNvPr id="6" name="Teardrop 5">
            <a:extLst>
              <a:ext uri="{FF2B5EF4-FFF2-40B4-BE49-F238E27FC236}">
                <a16:creationId xmlns:a16="http://schemas.microsoft.com/office/drawing/2014/main" xmlns="" id="{DADC05BE-66A9-3A35-E114-663FE7A7F1D3}"/>
              </a:ext>
            </a:extLst>
          </p:cNvPr>
          <p:cNvSpPr/>
          <p:nvPr/>
        </p:nvSpPr>
        <p:spPr>
          <a:xfrm>
            <a:off x="212371" y="1804239"/>
            <a:ext cx="915226" cy="623455"/>
          </a:xfrm>
          <a:prstGeom prst="teardrop">
            <a:avLst/>
          </a:prstGeom>
          <a:solidFill>
            <a:srgbClr val="EC8CD1"/>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1</a:t>
            </a:r>
          </a:p>
        </p:txBody>
      </p:sp>
      <p:sp>
        <p:nvSpPr>
          <p:cNvPr id="7" name="Rectangle: Rounded Corners 6">
            <a:extLst>
              <a:ext uri="{FF2B5EF4-FFF2-40B4-BE49-F238E27FC236}">
                <a16:creationId xmlns:a16="http://schemas.microsoft.com/office/drawing/2014/main" xmlns="" id="{E9E5F267-AFB6-89AD-9215-BB399830C23D}"/>
              </a:ext>
            </a:extLst>
          </p:cNvPr>
          <p:cNvSpPr/>
          <p:nvPr/>
        </p:nvSpPr>
        <p:spPr>
          <a:xfrm>
            <a:off x="1019176" y="1737564"/>
            <a:ext cx="10496550" cy="2253411"/>
          </a:xfrm>
          <a:prstGeom prst="roundRect">
            <a:avLst>
              <a:gd name="adj" fmla="val 12440"/>
            </a:avLst>
          </a:prstGeom>
          <a:noFill/>
          <a:ln w="57150">
            <a:solidFill>
              <a:srgbClr val="CB199C"/>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dirty="0">
              <a:solidFill>
                <a:srgbClr val="73A091"/>
              </a:solidFill>
            </a:endParaRPr>
          </a:p>
        </p:txBody>
      </p:sp>
      <p:sp>
        <p:nvSpPr>
          <p:cNvPr id="8" name="Teardrop 7">
            <a:extLst>
              <a:ext uri="{FF2B5EF4-FFF2-40B4-BE49-F238E27FC236}">
                <a16:creationId xmlns:a16="http://schemas.microsoft.com/office/drawing/2014/main" xmlns="" id="{7A864F15-E4ED-E773-6354-10079E2B9A8B}"/>
              </a:ext>
            </a:extLst>
          </p:cNvPr>
          <p:cNvSpPr/>
          <p:nvPr/>
        </p:nvSpPr>
        <p:spPr>
          <a:xfrm>
            <a:off x="212371" y="4023564"/>
            <a:ext cx="915226" cy="623455"/>
          </a:xfrm>
          <a:prstGeom prst="teardrop">
            <a:avLst/>
          </a:prstGeom>
          <a:solidFill>
            <a:srgbClr val="EC8CD1"/>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2</a:t>
            </a:r>
          </a:p>
        </p:txBody>
      </p:sp>
      <p:sp>
        <p:nvSpPr>
          <p:cNvPr id="9" name="Rectangle: Rounded Corners 8">
            <a:extLst>
              <a:ext uri="{FF2B5EF4-FFF2-40B4-BE49-F238E27FC236}">
                <a16:creationId xmlns:a16="http://schemas.microsoft.com/office/drawing/2014/main" xmlns="" id="{6BAD2004-6D11-3A24-ACD9-57A2B2BC9564}"/>
              </a:ext>
            </a:extLst>
          </p:cNvPr>
          <p:cNvSpPr/>
          <p:nvPr/>
        </p:nvSpPr>
        <p:spPr>
          <a:xfrm>
            <a:off x="1000126" y="4061665"/>
            <a:ext cx="10544174" cy="1977186"/>
          </a:xfrm>
          <a:prstGeom prst="roundRect">
            <a:avLst>
              <a:gd name="adj" fmla="val 10404"/>
            </a:avLst>
          </a:prstGeom>
          <a:noFill/>
          <a:ln w="57150">
            <a:solidFill>
              <a:srgbClr val="CB199C"/>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dirty="0">
              <a:solidFill>
                <a:srgbClr val="73A091"/>
              </a:solidFill>
            </a:endParaRPr>
          </a:p>
        </p:txBody>
      </p:sp>
    </p:spTree>
    <p:extLst>
      <p:ext uri="{BB962C8B-B14F-4D97-AF65-F5344CB8AC3E}">
        <p14:creationId xmlns:p14="http://schemas.microsoft.com/office/powerpoint/2010/main" val="4470832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xmlns="" id="{4A614DAF-C885-C313-BA5C-904EE3D5DD17}"/>
              </a:ext>
            </a:extLst>
          </p:cNvPr>
          <p:cNvSpPr/>
          <p:nvPr/>
        </p:nvSpPr>
        <p:spPr>
          <a:xfrm>
            <a:off x="447675" y="304800"/>
            <a:ext cx="11216495" cy="6475989"/>
          </a:xfrm>
          <a:custGeom>
            <a:avLst/>
            <a:gdLst>
              <a:gd name="connsiteX0" fmla="*/ 0 w 11216495"/>
              <a:gd name="connsiteY0" fmla="*/ 606152 h 6475989"/>
              <a:gd name="connsiteX1" fmla="*/ 583903 w 11216495"/>
              <a:gd name="connsiteY1" fmla="*/ 0 h 6475989"/>
              <a:gd name="connsiteX2" fmla="*/ 10632590 w 11216495"/>
              <a:gd name="connsiteY2" fmla="*/ 0 h 6475989"/>
              <a:gd name="connsiteX3" fmla="*/ 11216495 w 11216495"/>
              <a:gd name="connsiteY3" fmla="*/ 606152 h 6475989"/>
              <a:gd name="connsiteX4" fmla="*/ 11216495 w 11216495"/>
              <a:gd name="connsiteY4" fmla="*/ 5869835 h 6475989"/>
              <a:gd name="connsiteX5" fmla="*/ 10632590 w 11216495"/>
              <a:gd name="connsiteY5" fmla="*/ 6475989 h 6475989"/>
              <a:gd name="connsiteX6" fmla="*/ 583903 w 11216495"/>
              <a:gd name="connsiteY6" fmla="*/ 6475989 h 6475989"/>
              <a:gd name="connsiteX7" fmla="*/ 0 w 11216495"/>
              <a:gd name="connsiteY7" fmla="*/ 5869835 h 6475989"/>
              <a:gd name="connsiteX8" fmla="*/ 0 w 11216495"/>
              <a:gd name="connsiteY8" fmla="*/ 606152 h 6475989"/>
              <a:gd name="connsiteX0" fmla="*/ 0 w 11216495"/>
              <a:gd name="connsiteY0" fmla="*/ 606152 h 6475989"/>
              <a:gd name="connsiteX1" fmla="*/ 583903 w 11216495"/>
              <a:gd name="connsiteY1" fmla="*/ 0 h 6475989"/>
              <a:gd name="connsiteX2" fmla="*/ 10632590 w 11216495"/>
              <a:gd name="connsiteY2" fmla="*/ 0 h 6475989"/>
              <a:gd name="connsiteX3" fmla="*/ 11216495 w 11216495"/>
              <a:gd name="connsiteY3" fmla="*/ 606152 h 6475989"/>
              <a:gd name="connsiteX4" fmla="*/ 11216495 w 11216495"/>
              <a:gd name="connsiteY4" fmla="*/ 5869835 h 6475989"/>
              <a:gd name="connsiteX5" fmla="*/ 10632590 w 11216495"/>
              <a:gd name="connsiteY5" fmla="*/ 6475989 h 6475989"/>
              <a:gd name="connsiteX6" fmla="*/ 583903 w 11216495"/>
              <a:gd name="connsiteY6" fmla="*/ 6475989 h 6475989"/>
              <a:gd name="connsiteX7" fmla="*/ 0 w 11216495"/>
              <a:gd name="connsiteY7" fmla="*/ 5869835 h 6475989"/>
              <a:gd name="connsiteX8" fmla="*/ 0 w 11216495"/>
              <a:gd name="connsiteY8" fmla="*/ 606152 h 6475989"/>
              <a:gd name="connsiteX0" fmla="*/ 0 w 11216495"/>
              <a:gd name="connsiteY0" fmla="*/ 606152 h 6475989"/>
              <a:gd name="connsiteX1" fmla="*/ 583903 w 11216495"/>
              <a:gd name="connsiteY1" fmla="*/ 0 h 6475989"/>
              <a:gd name="connsiteX2" fmla="*/ 10632590 w 11216495"/>
              <a:gd name="connsiteY2" fmla="*/ 0 h 6475989"/>
              <a:gd name="connsiteX3" fmla="*/ 11216495 w 11216495"/>
              <a:gd name="connsiteY3" fmla="*/ 606152 h 6475989"/>
              <a:gd name="connsiteX4" fmla="*/ 11216495 w 11216495"/>
              <a:gd name="connsiteY4" fmla="*/ 5869835 h 6475989"/>
              <a:gd name="connsiteX5" fmla="*/ 10632590 w 11216495"/>
              <a:gd name="connsiteY5" fmla="*/ 6475989 h 6475989"/>
              <a:gd name="connsiteX6" fmla="*/ 583903 w 11216495"/>
              <a:gd name="connsiteY6" fmla="*/ 6475989 h 6475989"/>
              <a:gd name="connsiteX7" fmla="*/ 0 w 11216495"/>
              <a:gd name="connsiteY7" fmla="*/ 5869835 h 6475989"/>
              <a:gd name="connsiteX8" fmla="*/ 0 w 11216495"/>
              <a:gd name="connsiteY8" fmla="*/ 606152 h 647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6495" h="6475989" fill="none" extrusionOk="0">
                <a:moveTo>
                  <a:pt x="0" y="606152"/>
                </a:moveTo>
                <a:cubicBezTo>
                  <a:pt x="-69753" y="259626"/>
                  <a:pt x="299555" y="34007"/>
                  <a:pt x="583903" y="0"/>
                </a:cubicBezTo>
                <a:cubicBezTo>
                  <a:pt x="5672492" y="447552"/>
                  <a:pt x="8511554" y="415050"/>
                  <a:pt x="10632590" y="0"/>
                </a:cubicBezTo>
                <a:cubicBezTo>
                  <a:pt x="10992493" y="65760"/>
                  <a:pt x="11263479" y="334249"/>
                  <a:pt x="11216495" y="606152"/>
                </a:cubicBezTo>
                <a:cubicBezTo>
                  <a:pt x="11137001" y="1796716"/>
                  <a:pt x="11333214" y="4923923"/>
                  <a:pt x="11216495" y="5869835"/>
                </a:cubicBezTo>
                <a:cubicBezTo>
                  <a:pt x="11096481" y="6226229"/>
                  <a:pt x="10876759" y="6419415"/>
                  <a:pt x="10632590" y="6475989"/>
                </a:cubicBezTo>
                <a:cubicBezTo>
                  <a:pt x="6783489" y="6607429"/>
                  <a:pt x="3070980" y="6329209"/>
                  <a:pt x="583903" y="6475989"/>
                </a:cubicBezTo>
                <a:cubicBezTo>
                  <a:pt x="273751" y="6297677"/>
                  <a:pt x="-57108" y="6240323"/>
                  <a:pt x="0" y="5869835"/>
                </a:cubicBezTo>
                <a:cubicBezTo>
                  <a:pt x="19998" y="5305294"/>
                  <a:pt x="85133" y="1389934"/>
                  <a:pt x="0" y="606152"/>
                </a:cubicBezTo>
                <a:close/>
              </a:path>
              <a:path w="11216495" h="6475989" stroke="0" extrusionOk="0">
                <a:moveTo>
                  <a:pt x="0" y="606152"/>
                </a:moveTo>
                <a:cubicBezTo>
                  <a:pt x="-49233" y="277625"/>
                  <a:pt x="334619" y="-57270"/>
                  <a:pt x="583903" y="0"/>
                </a:cubicBezTo>
                <a:cubicBezTo>
                  <a:pt x="1029966" y="1156126"/>
                  <a:pt x="6790439" y="-69497"/>
                  <a:pt x="10632590" y="0"/>
                </a:cubicBezTo>
                <a:cubicBezTo>
                  <a:pt x="10950644" y="127281"/>
                  <a:pt x="11140777" y="355441"/>
                  <a:pt x="11216495" y="606152"/>
                </a:cubicBezTo>
                <a:cubicBezTo>
                  <a:pt x="11350028" y="857162"/>
                  <a:pt x="10993385" y="4024725"/>
                  <a:pt x="11216495" y="5869835"/>
                </a:cubicBezTo>
                <a:cubicBezTo>
                  <a:pt x="11261817" y="6240065"/>
                  <a:pt x="10940294" y="6527337"/>
                  <a:pt x="10632590" y="6475989"/>
                </a:cubicBezTo>
                <a:cubicBezTo>
                  <a:pt x="6100230" y="7214034"/>
                  <a:pt x="3270617" y="5652943"/>
                  <a:pt x="583903" y="6475989"/>
                </a:cubicBezTo>
                <a:cubicBezTo>
                  <a:pt x="321289" y="6437247"/>
                  <a:pt x="-6043" y="6127371"/>
                  <a:pt x="0" y="5869835"/>
                </a:cubicBezTo>
                <a:cubicBezTo>
                  <a:pt x="211948" y="5392122"/>
                  <a:pt x="5972" y="2397973"/>
                  <a:pt x="0" y="606152"/>
                </a:cubicBezTo>
                <a:close/>
              </a:path>
              <a:path w="11216495" h="6475989" fill="none" stroke="0" extrusionOk="0">
                <a:moveTo>
                  <a:pt x="0" y="606152"/>
                </a:moveTo>
                <a:cubicBezTo>
                  <a:pt x="-98575" y="276530"/>
                  <a:pt x="210663" y="-7679"/>
                  <a:pt x="583903" y="0"/>
                </a:cubicBezTo>
                <a:cubicBezTo>
                  <a:pt x="5966486" y="11262"/>
                  <a:pt x="8624185" y="-277546"/>
                  <a:pt x="10632590" y="0"/>
                </a:cubicBezTo>
                <a:cubicBezTo>
                  <a:pt x="10918719" y="43933"/>
                  <a:pt x="11246681" y="327907"/>
                  <a:pt x="11216495" y="606152"/>
                </a:cubicBezTo>
                <a:cubicBezTo>
                  <a:pt x="11041029" y="1860375"/>
                  <a:pt x="11316947" y="5138299"/>
                  <a:pt x="11216495" y="5869835"/>
                </a:cubicBezTo>
                <a:cubicBezTo>
                  <a:pt x="11219900" y="6206004"/>
                  <a:pt x="10911889" y="6436631"/>
                  <a:pt x="10632590" y="6475989"/>
                </a:cubicBezTo>
                <a:cubicBezTo>
                  <a:pt x="7438803" y="6737293"/>
                  <a:pt x="2973369" y="6409965"/>
                  <a:pt x="583903" y="6475989"/>
                </a:cubicBezTo>
                <a:cubicBezTo>
                  <a:pt x="271912" y="6408043"/>
                  <a:pt x="-26748" y="6255085"/>
                  <a:pt x="0" y="5869835"/>
                </a:cubicBezTo>
                <a:cubicBezTo>
                  <a:pt x="235794" y="5358561"/>
                  <a:pt x="111767" y="1383990"/>
                  <a:pt x="0" y="606152"/>
                </a:cubicBezTo>
                <a:close/>
              </a:path>
              <a:path w="11216495" h="6475989" fill="none" stroke="0" extrusionOk="0">
                <a:moveTo>
                  <a:pt x="0" y="606152"/>
                </a:moveTo>
                <a:cubicBezTo>
                  <a:pt x="-89343" y="238071"/>
                  <a:pt x="253146" y="41948"/>
                  <a:pt x="583903" y="0"/>
                </a:cubicBezTo>
                <a:cubicBezTo>
                  <a:pt x="5775340" y="290118"/>
                  <a:pt x="8399823" y="283976"/>
                  <a:pt x="10632590" y="0"/>
                </a:cubicBezTo>
                <a:cubicBezTo>
                  <a:pt x="10959155" y="79007"/>
                  <a:pt x="11243257" y="357142"/>
                  <a:pt x="11216495" y="606152"/>
                </a:cubicBezTo>
                <a:cubicBezTo>
                  <a:pt x="11025628" y="1791402"/>
                  <a:pt x="11348480" y="5021839"/>
                  <a:pt x="11216495" y="5869835"/>
                </a:cubicBezTo>
                <a:cubicBezTo>
                  <a:pt x="11189426" y="6224241"/>
                  <a:pt x="10906001" y="6416575"/>
                  <a:pt x="10632590" y="6475989"/>
                </a:cubicBezTo>
                <a:cubicBezTo>
                  <a:pt x="6664761" y="6571225"/>
                  <a:pt x="3065053" y="6510092"/>
                  <a:pt x="583903" y="6475989"/>
                </a:cubicBezTo>
                <a:cubicBezTo>
                  <a:pt x="267862" y="6349957"/>
                  <a:pt x="-45619" y="6237891"/>
                  <a:pt x="0" y="5869835"/>
                </a:cubicBezTo>
                <a:cubicBezTo>
                  <a:pt x="102669" y="5323971"/>
                  <a:pt x="126119" y="1382531"/>
                  <a:pt x="0" y="606152"/>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xmln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xmlns="" id="{9C2881A0-E124-2DFE-186D-8204A634A0A8}"/>
              </a:ext>
            </a:extLst>
          </p:cNvPr>
          <p:cNvPicPr>
            <a:picLocks noChangeAspect="1"/>
          </p:cNvPicPr>
          <p:nvPr/>
        </p:nvPicPr>
        <p:blipFill>
          <a:blip r:embed="rId4"/>
          <a:stretch>
            <a:fillRect/>
          </a:stretch>
        </p:blipFill>
        <p:spPr>
          <a:xfrm>
            <a:off x="6677024" y="-85725"/>
            <a:ext cx="5591175" cy="2466222"/>
          </a:xfrm>
          <a:prstGeom prst="rect">
            <a:avLst/>
          </a:prstGeom>
          <a:ln>
            <a:noFill/>
          </a:ln>
          <a:effectLst>
            <a:softEdge rad="112500"/>
          </a:effectLst>
        </p:spPr>
      </p:pic>
      <p:sp>
        <p:nvSpPr>
          <p:cNvPr id="7" name="TextBox 6">
            <a:extLst>
              <a:ext uri="{FF2B5EF4-FFF2-40B4-BE49-F238E27FC236}">
                <a16:creationId xmlns:a16="http://schemas.microsoft.com/office/drawing/2014/main" xmlns="" id="{94C22080-AF62-E2A7-BD32-5C51C40966BA}"/>
              </a:ext>
            </a:extLst>
          </p:cNvPr>
          <p:cNvSpPr txBox="1"/>
          <p:nvPr/>
        </p:nvSpPr>
        <p:spPr>
          <a:xfrm>
            <a:off x="676274" y="878443"/>
            <a:ext cx="10467975" cy="6093976"/>
          </a:xfrm>
          <a:prstGeom prst="rect">
            <a:avLst/>
          </a:prstGeom>
          <a:noFill/>
        </p:spPr>
        <p:txBody>
          <a:bodyPr wrap="square" rtlCol="0">
            <a:spAutoFit/>
          </a:bodyPr>
          <a:lstStyle/>
          <a:p>
            <a:pPr lvl="0" algn="just"/>
            <a:r>
              <a:rPr kumimoji="0" lang="en-US"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lang="vi-VN" sz="2600" dirty="0">
                <a:solidFill>
                  <a:srgbClr val="002060"/>
                </a:solidFill>
                <a:latin typeface="Calibri" panose="020F0502020204030204" pitchFamily="34" charset="0"/>
                <a:cs typeface="Calibri" panose="020F0502020204030204" pitchFamily="34" charset="0"/>
              </a:rPr>
              <a:t>Trên đường về, Long hỏi Vân:</a:t>
            </a:r>
          </a:p>
          <a:p>
            <a:pPr lvl="0" algn="just"/>
            <a:r>
              <a:rPr lang="vi-VN" sz="2600" dirty="0">
                <a:solidFill>
                  <a:srgbClr val="002060"/>
                </a:solidFill>
                <a:latin typeface="Calibri" panose="020F0502020204030204" pitchFamily="34" charset="0"/>
                <a:cs typeface="Calibri" panose="020F0502020204030204" pitchFamily="34" charset="0"/>
              </a:rPr>
              <a:t>  - Sao hôm nay không ai nhầm chúng tớ nhỉ?</a:t>
            </a:r>
            <a:endParaRPr kumimoji="0" lang="en-US"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Vân khúc khích: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Vì Khánh hay cười, còn cậu thì lúc nào cũng nghiêm túc.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Vinh chen vào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Cậu thì chậm rãi, Khánh thì nhanh nhảu, sao nhầm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Nghe Long thắc mắc về những lần bạn bè nhầm lẫn, các bạn cùng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Nhìn xa thì tưởng giống nhau, chứ nhìn gần thì mỗi cậu một vẻ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Có lúc bọn tớ còn giả vờ nhầm để trêu cậu đấy.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Anh Khánh lúc đó mới lên tiếng: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Đôi khi giống nhau cũng hay mà, chỉ cần không bị phạt nhầm là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Tiếng cười rộn rã làm tan biến mọi thắc mắc của Long. Cậu cũng phá lên cười. Cậu hiểu ra: Cậu vẫn là cậu, anh Khánh vẫn là anh Khánh. Hai anh em chỉ giống nhau bề ngoài thôi.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(Châu Khuê)</a:t>
            </a:r>
          </a:p>
        </p:txBody>
      </p:sp>
      <p:sp>
        <p:nvSpPr>
          <p:cNvPr id="2" name="Teardrop 1">
            <a:extLst>
              <a:ext uri="{FF2B5EF4-FFF2-40B4-BE49-F238E27FC236}">
                <a16:creationId xmlns:a16="http://schemas.microsoft.com/office/drawing/2014/main" xmlns="" id="{15E27FFA-4EB2-56AD-81C1-B1DA6CEE46A5}"/>
              </a:ext>
            </a:extLst>
          </p:cNvPr>
          <p:cNvSpPr/>
          <p:nvPr/>
        </p:nvSpPr>
        <p:spPr>
          <a:xfrm>
            <a:off x="-159104" y="985089"/>
            <a:ext cx="915226" cy="623455"/>
          </a:xfrm>
          <a:prstGeom prst="teardrop">
            <a:avLst/>
          </a:prstGeom>
          <a:solidFill>
            <a:srgbClr val="EC8CD1"/>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3</a:t>
            </a:r>
          </a:p>
        </p:txBody>
      </p:sp>
      <p:sp>
        <p:nvSpPr>
          <p:cNvPr id="3" name="Rectangle: Rounded Corners 2">
            <a:extLst>
              <a:ext uri="{FF2B5EF4-FFF2-40B4-BE49-F238E27FC236}">
                <a16:creationId xmlns:a16="http://schemas.microsoft.com/office/drawing/2014/main" xmlns="" id="{6AE4FA9B-369E-DD73-1602-720B570A9EA6}"/>
              </a:ext>
            </a:extLst>
          </p:cNvPr>
          <p:cNvSpPr/>
          <p:nvPr/>
        </p:nvSpPr>
        <p:spPr>
          <a:xfrm>
            <a:off x="628650" y="918414"/>
            <a:ext cx="10401299" cy="3548811"/>
          </a:xfrm>
          <a:prstGeom prst="roundRect">
            <a:avLst>
              <a:gd name="adj" fmla="val 10494"/>
            </a:avLst>
          </a:prstGeom>
          <a:noFill/>
          <a:ln w="57150">
            <a:solidFill>
              <a:srgbClr val="CB199C"/>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dirty="0">
              <a:solidFill>
                <a:srgbClr val="73A091"/>
              </a:solidFill>
            </a:endParaRPr>
          </a:p>
        </p:txBody>
      </p:sp>
      <p:sp>
        <p:nvSpPr>
          <p:cNvPr id="8" name="Teardrop 7">
            <a:extLst>
              <a:ext uri="{FF2B5EF4-FFF2-40B4-BE49-F238E27FC236}">
                <a16:creationId xmlns:a16="http://schemas.microsoft.com/office/drawing/2014/main" xmlns="" id="{EA02FD63-78C0-A454-7728-C36CFD771AF7}"/>
              </a:ext>
            </a:extLst>
          </p:cNvPr>
          <p:cNvSpPr/>
          <p:nvPr/>
        </p:nvSpPr>
        <p:spPr>
          <a:xfrm>
            <a:off x="-73379" y="4518864"/>
            <a:ext cx="915226" cy="623455"/>
          </a:xfrm>
          <a:prstGeom prst="teardrop">
            <a:avLst/>
          </a:prstGeom>
          <a:solidFill>
            <a:srgbClr val="EC8CD1"/>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4</a:t>
            </a:r>
          </a:p>
        </p:txBody>
      </p:sp>
      <p:sp>
        <p:nvSpPr>
          <p:cNvPr id="9" name="Rectangle: Rounded Corners 8">
            <a:extLst>
              <a:ext uri="{FF2B5EF4-FFF2-40B4-BE49-F238E27FC236}">
                <a16:creationId xmlns:a16="http://schemas.microsoft.com/office/drawing/2014/main" xmlns="" id="{58851529-EF29-3763-380C-C88D3FB14C78}"/>
              </a:ext>
            </a:extLst>
          </p:cNvPr>
          <p:cNvSpPr/>
          <p:nvPr/>
        </p:nvSpPr>
        <p:spPr>
          <a:xfrm>
            <a:off x="628650" y="4543425"/>
            <a:ext cx="10553699" cy="1914526"/>
          </a:xfrm>
          <a:prstGeom prst="roundRect">
            <a:avLst>
              <a:gd name="adj" fmla="val 10494"/>
            </a:avLst>
          </a:prstGeom>
          <a:noFill/>
          <a:ln w="57150">
            <a:solidFill>
              <a:srgbClr val="CB199C"/>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dirty="0">
              <a:solidFill>
                <a:srgbClr val="73A091"/>
              </a:solidFill>
            </a:endParaRPr>
          </a:p>
        </p:txBody>
      </p:sp>
    </p:spTree>
    <p:extLst>
      <p:ext uri="{BB962C8B-B14F-4D97-AF65-F5344CB8AC3E}">
        <p14:creationId xmlns:p14="http://schemas.microsoft.com/office/powerpoint/2010/main" val="2794079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844C6C3-FA0C-6461-2867-478B3E7DF24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xmlns="" id="{4A614DAF-C885-C313-BA5C-904EE3D5DD17}"/>
              </a:ext>
            </a:extLst>
          </p:cNvPr>
          <p:cNvSpPr/>
          <p:nvPr/>
        </p:nvSpPr>
        <p:spPr>
          <a:xfrm>
            <a:off x="684059" y="931271"/>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xmln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3" name="Picture 12">
            <a:extLst>
              <a:ext uri="{FF2B5EF4-FFF2-40B4-BE49-F238E27FC236}">
                <a16:creationId xmlns:a16="http://schemas.microsoft.com/office/drawing/2014/main" xmlns="" id="{36BE8A39-F558-7881-94E0-3E626A4CAB7C}"/>
              </a:ext>
            </a:extLst>
          </p:cNvPr>
          <p:cNvPicPr>
            <a:picLocks noChangeAspect="1"/>
          </p:cNvPicPr>
          <p:nvPr/>
        </p:nvPicPr>
        <p:blipFill>
          <a:blip r:embed="rId5"/>
          <a:stretch>
            <a:fillRect/>
          </a:stretch>
        </p:blipFill>
        <p:spPr>
          <a:xfrm>
            <a:off x="9996440" y="111967"/>
            <a:ext cx="2034549" cy="1023258"/>
          </a:xfrm>
          <a:prstGeom prst="rect">
            <a:avLst/>
          </a:prstGeom>
        </p:spPr>
      </p:pic>
      <p:sp>
        <p:nvSpPr>
          <p:cNvPr id="2" name="Rectangle 1">
            <a:extLst>
              <a:ext uri="{FF2B5EF4-FFF2-40B4-BE49-F238E27FC236}">
                <a16:creationId xmlns:a16="http://schemas.microsoft.com/office/drawing/2014/main" xmlns="" id="{4DE56286-90E2-3362-4E72-743EE6A9BC60}"/>
              </a:ext>
            </a:extLst>
          </p:cNvPr>
          <p:cNvSpPr/>
          <p:nvPr/>
        </p:nvSpPr>
        <p:spPr>
          <a:xfrm>
            <a:off x="1152842" y="227620"/>
            <a:ext cx="4529911" cy="646331"/>
          </a:xfrm>
          <a:prstGeom prst="rect">
            <a:avLst/>
          </a:prstGeom>
        </p:spPr>
        <p:txBody>
          <a:bodyPr wrap="square">
            <a:spAutoFit/>
          </a:bodyPr>
          <a:lstStyle/>
          <a:p>
            <a:pPr algn="ctr" defTabSz="457200">
              <a:defRPr/>
            </a:pPr>
            <a:r>
              <a:rPr lang="en-US" altLang="zh-CN" sz="3600" b="1" dirty="0" err="1">
                <a:solidFill>
                  <a:srgbClr val="0070C0"/>
                </a:solidFill>
                <a:ea typeface="inpin heiti" charset="-122"/>
                <a:cs typeface="Times New Roman" panose="02020603050405020304" pitchFamily="18" charset="0"/>
              </a:rPr>
              <a:t>Luyện</a:t>
            </a:r>
            <a:r>
              <a:rPr lang="en-US" altLang="zh-CN" sz="3600" b="1" dirty="0">
                <a:solidFill>
                  <a:srgbClr val="0070C0"/>
                </a:solidFill>
                <a:ea typeface="inpin heiti" charset="-122"/>
                <a:cs typeface="Times New Roman" panose="02020603050405020304" pitchFamily="18" charset="0"/>
              </a:rPr>
              <a:t> </a:t>
            </a:r>
            <a:r>
              <a:rPr lang="en-US" altLang="zh-CN" sz="3600" b="1" dirty="0" err="1">
                <a:solidFill>
                  <a:srgbClr val="0070C0"/>
                </a:solidFill>
                <a:ea typeface="inpin heiti" charset="-122"/>
                <a:cs typeface="Times New Roman" panose="02020603050405020304" pitchFamily="18" charset="0"/>
              </a:rPr>
              <a:t>đọc</a:t>
            </a:r>
            <a:r>
              <a:rPr lang="en-US" altLang="zh-CN" sz="3600" b="1" dirty="0">
                <a:solidFill>
                  <a:srgbClr val="0070C0"/>
                </a:solidFill>
                <a:ea typeface="inpin heiti" charset="-122"/>
                <a:cs typeface="Times New Roman" panose="02020603050405020304" pitchFamily="18" charset="0"/>
              </a:rPr>
              <a:t> </a:t>
            </a:r>
            <a:r>
              <a:rPr lang="en-US" altLang="zh-CN" sz="3600" b="1" dirty="0" err="1">
                <a:solidFill>
                  <a:srgbClr val="0070C0"/>
                </a:solidFill>
                <a:ea typeface="inpin heiti" charset="-122"/>
                <a:cs typeface="Times New Roman" panose="02020603050405020304" pitchFamily="18" charset="0"/>
              </a:rPr>
              <a:t>nhóm</a:t>
            </a:r>
            <a:endParaRPr lang="zh-CN" altLang="en-US" sz="3600" b="1" dirty="0">
              <a:solidFill>
                <a:srgbClr val="0070C0"/>
              </a:solidFill>
              <a:ea typeface="inpin heiti" charset="-122"/>
              <a:cs typeface="Times New Roman" panose="02020603050405020304" pitchFamily="18" charset="0"/>
            </a:endParaRPr>
          </a:p>
        </p:txBody>
      </p:sp>
      <p:sp>
        <p:nvSpPr>
          <p:cNvPr id="3" name="Rectangle 2">
            <a:extLst>
              <a:ext uri="{FF2B5EF4-FFF2-40B4-BE49-F238E27FC236}">
                <a16:creationId xmlns:a16="http://schemas.microsoft.com/office/drawing/2014/main" xmlns="" id="{21F0F5F1-EE0E-0A5A-4052-0E8C7A6CD151}"/>
              </a:ext>
            </a:extLst>
          </p:cNvPr>
          <p:cNvSpPr/>
          <p:nvPr/>
        </p:nvSpPr>
        <p:spPr>
          <a:xfrm>
            <a:off x="784093" y="1641006"/>
            <a:ext cx="5599812" cy="1754326"/>
          </a:xfrm>
          <a:prstGeom prst="rect">
            <a:avLst/>
          </a:prstGeom>
        </p:spPr>
        <p:txBody>
          <a:bodyPr wrap="square">
            <a:spAutoFit/>
          </a:bodyPr>
          <a:lstStyle/>
          <a:p>
            <a:pPr algn="ctr" defTabSz="457200"/>
            <a:r>
              <a:rPr lang="en-US" altLang="zh-CN" sz="3600" b="1" dirty="0" err="1">
                <a:solidFill>
                  <a:srgbClr val="002060"/>
                </a:solidFill>
                <a:cs typeface="Times New Roman" panose="02020603050405020304" pitchFamily="18" charset="0"/>
              </a:rPr>
              <a:t>Yêu</a:t>
            </a:r>
            <a:r>
              <a:rPr lang="zh-CN" altLang="en-US" sz="3600" b="1" dirty="0">
                <a:solidFill>
                  <a:srgbClr val="002060"/>
                </a:solidFill>
                <a:cs typeface="Times New Roman" panose="02020603050405020304" pitchFamily="18" charset="0"/>
              </a:rPr>
              <a:t> </a:t>
            </a:r>
            <a:r>
              <a:rPr lang="en-US" altLang="zh-CN" sz="3600" b="1" dirty="0" err="1">
                <a:solidFill>
                  <a:srgbClr val="002060"/>
                </a:solidFill>
                <a:cs typeface="Times New Roman" panose="02020603050405020304" pitchFamily="18" charset="0"/>
              </a:rPr>
              <a:t>cầu</a:t>
            </a:r>
            <a:endParaRPr lang="zh-CN" altLang="en-US" sz="3600" b="1" dirty="0">
              <a:solidFill>
                <a:srgbClr val="002060"/>
              </a:solidFill>
              <a:cs typeface="Times New Roman" panose="02020603050405020304" pitchFamily="18" charset="0"/>
            </a:endParaRPr>
          </a:p>
          <a:p>
            <a:pPr defTabSz="457200">
              <a:buSzPts val="2800"/>
            </a:pPr>
            <a:r>
              <a:rPr lang="en-US" altLang="zh-CN" sz="3600" dirty="0">
                <a:solidFill>
                  <a:srgbClr val="002060"/>
                </a:solidFill>
                <a:cs typeface="Times New Roman" panose="02020603050405020304" pitchFamily="18" charset="0"/>
              </a:rPr>
              <a:t>- </a:t>
            </a:r>
            <a:r>
              <a:rPr lang="en-US" altLang="zh-CN" sz="3600" dirty="0" err="1">
                <a:solidFill>
                  <a:srgbClr val="002060"/>
                </a:solidFill>
                <a:cs typeface="Times New Roman" panose="02020603050405020304" pitchFamily="18" charset="0"/>
              </a:rPr>
              <a:t>Phân</a:t>
            </a:r>
            <a:r>
              <a:rPr lang="zh-CN" altLang="en-US" sz="3600" dirty="0">
                <a:solidFill>
                  <a:srgbClr val="002060"/>
                </a:solidFill>
                <a:cs typeface="Times New Roman" panose="02020603050405020304" pitchFamily="18" charset="0"/>
              </a:rPr>
              <a:t> </a:t>
            </a:r>
            <a:r>
              <a:rPr lang="en-US" altLang="zh-CN" sz="3600" dirty="0" err="1">
                <a:solidFill>
                  <a:srgbClr val="002060"/>
                </a:solidFill>
                <a:cs typeface="Times New Roman" panose="02020603050405020304" pitchFamily="18" charset="0"/>
              </a:rPr>
              <a:t>công</a:t>
            </a:r>
            <a:r>
              <a:rPr lang="zh-CN" altLang="en-US" sz="3600" dirty="0">
                <a:solidFill>
                  <a:srgbClr val="002060"/>
                </a:solidFill>
                <a:cs typeface="Times New Roman" panose="02020603050405020304" pitchFamily="18" charset="0"/>
              </a:rPr>
              <a:t> </a:t>
            </a:r>
            <a:r>
              <a:rPr lang="en-US" altLang="zh-CN" sz="3600" dirty="0" err="1">
                <a:solidFill>
                  <a:srgbClr val="002060"/>
                </a:solidFill>
                <a:cs typeface="Times New Roman" panose="02020603050405020304" pitchFamily="18" charset="0"/>
              </a:rPr>
              <a:t>đọc</a:t>
            </a:r>
            <a:r>
              <a:rPr lang="zh-CN" altLang="en-US" sz="3600" dirty="0">
                <a:solidFill>
                  <a:srgbClr val="002060"/>
                </a:solidFill>
                <a:cs typeface="Times New Roman" panose="02020603050405020304" pitchFamily="18" charset="0"/>
              </a:rPr>
              <a:t> </a:t>
            </a:r>
            <a:r>
              <a:rPr lang="en-US" altLang="zh-CN" sz="3600" dirty="0" err="1">
                <a:solidFill>
                  <a:srgbClr val="002060"/>
                </a:solidFill>
                <a:cs typeface="Times New Roman" panose="02020603050405020304" pitchFamily="18" charset="0"/>
              </a:rPr>
              <a:t>theo</a:t>
            </a:r>
            <a:r>
              <a:rPr lang="zh-CN" altLang="en-US" sz="3600" dirty="0">
                <a:solidFill>
                  <a:srgbClr val="002060"/>
                </a:solidFill>
                <a:cs typeface="Times New Roman" panose="02020603050405020304" pitchFamily="18" charset="0"/>
              </a:rPr>
              <a:t> </a:t>
            </a:r>
            <a:r>
              <a:rPr lang="en-US" altLang="zh-CN" sz="3600" dirty="0" err="1">
                <a:solidFill>
                  <a:srgbClr val="002060"/>
                </a:solidFill>
                <a:cs typeface="Times New Roman" panose="02020603050405020304" pitchFamily="18" charset="0"/>
              </a:rPr>
              <a:t>đoạn</a:t>
            </a:r>
            <a:endParaRPr lang="zh-CN" altLang="en-US" sz="3600" dirty="0">
              <a:solidFill>
                <a:srgbClr val="002060"/>
              </a:solidFill>
              <a:cs typeface="Times New Roman" panose="02020603050405020304" pitchFamily="18" charset="0"/>
            </a:endParaRPr>
          </a:p>
          <a:p>
            <a:pPr defTabSz="457200">
              <a:buSzPts val="2800"/>
            </a:pPr>
            <a:r>
              <a:rPr lang="en-US" altLang="zh-CN" sz="3600" dirty="0">
                <a:solidFill>
                  <a:srgbClr val="002060"/>
                </a:solidFill>
                <a:cs typeface="Times New Roman" panose="02020603050405020304" pitchFamily="18" charset="0"/>
              </a:rPr>
              <a:t>- </a:t>
            </a:r>
            <a:r>
              <a:rPr lang="en-US" altLang="zh-CN" sz="3600" dirty="0" err="1">
                <a:solidFill>
                  <a:srgbClr val="002060"/>
                </a:solidFill>
                <a:cs typeface="Times New Roman" panose="02020603050405020304" pitchFamily="18" charset="0"/>
              </a:rPr>
              <a:t>Tất</a:t>
            </a:r>
            <a:r>
              <a:rPr lang="zh-CN" altLang="en-US" sz="3600" dirty="0">
                <a:solidFill>
                  <a:srgbClr val="002060"/>
                </a:solidFill>
                <a:cs typeface="Times New Roman" panose="02020603050405020304" pitchFamily="18" charset="0"/>
              </a:rPr>
              <a:t> </a:t>
            </a:r>
            <a:r>
              <a:rPr lang="en-US" altLang="zh-CN" sz="3600" dirty="0" err="1">
                <a:solidFill>
                  <a:srgbClr val="002060"/>
                </a:solidFill>
                <a:cs typeface="Times New Roman" panose="02020603050405020304" pitchFamily="18" charset="0"/>
              </a:rPr>
              <a:t>cả</a:t>
            </a:r>
            <a:r>
              <a:rPr lang="zh-CN" altLang="en-US" sz="3600" dirty="0">
                <a:solidFill>
                  <a:srgbClr val="002060"/>
                </a:solidFill>
                <a:cs typeface="Times New Roman" panose="02020603050405020304" pitchFamily="18" charset="0"/>
              </a:rPr>
              <a:t> </a:t>
            </a:r>
            <a:r>
              <a:rPr lang="en-US" altLang="zh-CN" sz="3600" dirty="0" err="1">
                <a:solidFill>
                  <a:srgbClr val="002060"/>
                </a:solidFill>
                <a:cs typeface="Times New Roman" panose="02020603050405020304" pitchFamily="18" charset="0"/>
              </a:rPr>
              <a:t>thành</a:t>
            </a:r>
            <a:r>
              <a:rPr lang="zh-CN" altLang="en-US" sz="3600" dirty="0">
                <a:solidFill>
                  <a:srgbClr val="002060"/>
                </a:solidFill>
                <a:cs typeface="Times New Roman" panose="02020603050405020304" pitchFamily="18" charset="0"/>
              </a:rPr>
              <a:t> </a:t>
            </a:r>
            <a:r>
              <a:rPr lang="en-US" altLang="zh-CN" sz="3600" dirty="0" err="1">
                <a:solidFill>
                  <a:srgbClr val="002060"/>
                </a:solidFill>
                <a:cs typeface="Times New Roman" panose="02020603050405020304" pitchFamily="18" charset="0"/>
              </a:rPr>
              <a:t>viên</a:t>
            </a:r>
            <a:r>
              <a:rPr lang="zh-CN" altLang="en-US" sz="3600" dirty="0">
                <a:solidFill>
                  <a:srgbClr val="002060"/>
                </a:solidFill>
                <a:cs typeface="Times New Roman" panose="02020603050405020304" pitchFamily="18" charset="0"/>
              </a:rPr>
              <a:t> </a:t>
            </a:r>
            <a:r>
              <a:rPr lang="en-US" altLang="zh-CN" sz="3600" dirty="0" err="1">
                <a:solidFill>
                  <a:srgbClr val="002060"/>
                </a:solidFill>
                <a:cs typeface="Times New Roman" panose="02020603050405020304" pitchFamily="18" charset="0"/>
              </a:rPr>
              <a:t>đều</a:t>
            </a:r>
            <a:r>
              <a:rPr lang="zh-CN" altLang="en-US" sz="3600" dirty="0">
                <a:solidFill>
                  <a:srgbClr val="002060"/>
                </a:solidFill>
                <a:cs typeface="Times New Roman" panose="02020603050405020304" pitchFamily="18" charset="0"/>
              </a:rPr>
              <a:t> </a:t>
            </a:r>
            <a:r>
              <a:rPr lang="en-US" altLang="zh-CN" sz="3600" dirty="0" err="1">
                <a:solidFill>
                  <a:srgbClr val="002060"/>
                </a:solidFill>
                <a:cs typeface="Times New Roman" panose="02020603050405020304" pitchFamily="18" charset="0"/>
              </a:rPr>
              <a:t>đọc</a:t>
            </a:r>
            <a:endParaRPr lang="zh-CN" altLang="en-US" sz="3600" dirty="0">
              <a:solidFill>
                <a:srgbClr val="002060"/>
              </a:solidFill>
              <a:cs typeface="Times New Roman" panose="02020603050405020304" pitchFamily="18" charset="0"/>
            </a:endParaRPr>
          </a:p>
        </p:txBody>
      </p:sp>
      <p:pic>
        <p:nvPicPr>
          <p:cNvPr id="5" name="Picture 4">
            <a:extLst>
              <a:ext uri="{FF2B5EF4-FFF2-40B4-BE49-F238E27FC236}">
                <a16:creationId xmlns:a16="http://schemas.microsoft.com/office/drawing/2014/main" xmlns="" id="{FB7C6BE5-A785-8880-2E30-C021D65AB226}"/>
              </a:ext>
            </a:extLst>
          </p:cNvPr>
          <p:cNvPicPr>
            <a:picLocks noChangeAspect="1"/>
          </p:cNvPicPr>
          <p:nvPr/>
        </p:nvPicPr>
        <p:blipFill>
          <a:blip r:embed="rId6"/>
          <a:stretch>
            <a:fillRect/>
          </a:stretch>
        </p:blipFill>
        <p:spPr>
          <a:xfrm>
            <a:off x="6880972" y="1166873"/>
            <a:ext cx="4637808" cy="2333262"/>
          </a:xfrm>
          <a:prstGeom prst="rect">
            <a:avLst/>
          </a:prstGeom>
        </p:spPr>
      </p:pic>
      <p:pic>
        <p:nvPicPr>
          <p:cNvPr id="6" name="Picture 5">
            <a:extLst>
              <a:ext uri="{FF2B5EF4-FFF2-40B4-BE49-F238E27FC236}">
                <a16:creationId xmlns:a16="http://schemas.microsoft.com/office/drawing/2014/main" xmlns="" id="{1E42DE7C-F1F7-EBE1-D8ED-50810988489B}"/>
              </a:ext>
            </a:extLst>
          </p:cNvPr>
          <p:cNvPicPr>
            <a:picLocks noChangeAspect="1"/>
          </p:cNvPicPr>
          <p:nvPr/>
        </p:nvPicPr>
        <p:blipFill>
          <a:blip r:embed="rId7">
            <a:clrChange>
              <a:clrFrom>
                <a:srgbClr val="E0E0E0"/>
              </a:clrFrom>
              <a:clrTo>
                <a:srgbClr val="E0E0E0">
                  <a:alpha val="0"/>
                </a:srgbClr>
              </a:clrTo>
            </a:clrChange>
            <a:extLst>
              <a:ext uri="{BEBA8EAE-BF5A-486C-A8C5-ECC9F3942E4B}">
                <a14:imgProps xmlns:a14="http://schemas.microsoft.com/office/drawing/2010/main">
                  <a14:imgLayer r:embed="rId8">
                    <a14:imgEffect>
                      <a14:backgroundRemoval t="0" b="100000" l="0" r="100000">
                        <a14:foregroundMark x1="5625" y1="21921" x2="14000" y2="57143"/>
                        <a14:foregroundMark x1="15625" y1="23645" x2="5750" y2="28571"/>
                        <a14:foregroundMark x1="6375" y1="67980" x2="7500" y2="86453"/>
                        <a14:foregroundMark x1="8125" y1="71182" x2="14875" y2="79803"/>
                        <a14:foregroundMark x1="12250" y1="96305" x2="56125" y2="85961"/>
                        <a14:foregroundMark x1="5750" y1="29064" x2="2500" y2="43103"/>
                        <a14:foregroundMark x1="36250" y1="15025" x2="38125" y2="58374"/>
                        <a14:foregroundMark x1="22375" y1="60345" x2="14000" y2="65764"/>
                        <a14:foregroundMark x1="29375" y1="55419" x2="35250" y2="42611"/>
                        <a14:foregroundMark x1="28875" y1="74877" x2="23625" y2="84483"/>
                        <a14:foregroundMark x1="30375" y1="78325" x2="63125" y2="76847"/>
                        <a14:foregroundMark x1="36250" y1="96798" x2="87500" y2="86946"/>
                        <a14:foregroundMark x1="82000" y1="62069" x2="93750" y2="82266"/>
                        <a14:foregroundMark x1="96875" y1="66749" x2="95625" y2="99261"/>
                        <a14:foregroundMark x1="88250" y1="75616" x2="74250" y2="79803"/>
                        <a14:foregroundMark x1="66625" y1="78571" x2="54875" y2="85961"/>
                        <a14:foregroundMark x1="48625" y1="63793" x2="40500" y2="87192"/>
                        <a14:foregroundMark x1="27375" y1="71675" x2="35250" y2="76108"/>
                        <a14:foregroundMark x1="33250" y1="93842" x2="71750" y2="91379"/>
                        <a14:foregroundMark x1="87500" y1="91872" x2="78375" y2="98522"/>
                        <a14:foregroundMark x1="66625" y1="48768" x2="60000" y2="69212"/>
                        <a14:foregroundMark x1="64000" y1="19458" x2="61000" y2="51232"/>
                        <a14:foregroundMark x1="75500" y1="22414" x2="78000" y2="23153"/>
                        <a14:foregroundMark x1="56875" y1="45567" x2="54500" y2="47291"/>
                        <a14:foregroundMark x1="55500" y1="41379" x2="60125" y2="43842"/>
                        <a14:foregroundMark x1="44250" y1="62808" x2="41125" y2="75616"/>
                        <a14:foregroundMark x1="32625" y1="85222" x2="34500" y2="82759"/>
                        <a14:foregroundMark x1="32625" y1="96798" x2="66875" y2="90640"/>
                        <a14:foregroundMark x1="69250" y1="97537" x2="49875" y2="99015"/>
                        <a14:foregroundMark x1="28500" y1="45567" x2="28500" y2="45567"/>
                        <a14:foregroundMark x1="9375" y1="87685" x2="9375" y2="87685"/>
                        <a14:foregroundMark x1="19000" y1="19951" x2="20500" y2="25369"/>
                        <a14:foregroundMark x1="70250" y1="47291" x2="76375" y2="38177"/>
                        <a14:foregroundMark x1="45250" y1="44335" x2="45250" y2="44335"/>
                      </a14:backgroundRemoval>
                    </a14:imgEffect>
                  </a14:imgLayer>
                </a14:imgProps>
              </a:ext>
              <a:ext uri="{28A0092B-C50C-407E-A947-70E740481C1C}">
                <a14:useLocalDpi xmlns:a14="http://schemas.microsoft.com/office/drawing/2010/main" val="0"/>
              </a:ext>
            </a:extLst>
          </a:blip>
          <a:stretch>
            <a:fillRect/>
          </a:stretch>
        </p:blipFill>
        <p:spPr>
          <a:xfrm>
            <a:off x="4251791" y="3733393"/>
            <a:ext cx="4396989" cy="2231472"/>
          </a:xfrm>
          <a:prstGeom prst="rect">
            <a:avLst/>
          </a:prstGeom>
        </p:spPr>
      </p:pic>
      <p:pic>
        <p:nvPicPr>
          <p:cNvPr id="7" name="Kí hiệu - Khám phá &amp; Luyện tập">
            <a:extLst>
              <a:ext uri="{FF2B5EF4-FFF2-40B4-BE49-F238E27FC236}">
                <a16:creationId xmlns:a16="http://schemas.microsoft.com/office/drawing/2014/main" xmlns="" id="{E989D066-048D-473E-E641-99CD8E1226C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844469" y="136046"/>
            <a:ext cx="851896" cy="851896"/>
          </a:xfrm>
          <a:prstGeom prst="rect">
            <a:avLst/>
          </a:prstGeom>
        </p:spPr>
      </p:pic>
    </p:spTree>
    <p:extLst>
      <p:ext uri="{BB962C8B-B14F-4D97-AF65-F5344CB8AC3E}">
        <p14:creationId xmlns:p14="http://schemas.microsoft.com/office/powerpoint/2010/main" val="39039671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10" presetID="22" presetClass="entr" presetSubtype="4"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pic>
        <p:nvPicPr>
          <p:cNvPr id="9" name="Picture 40">
            <a:extLst>
              <a:ext uri="{FF2B5EF4-FFF2-40B4-BE49-F238E27FC236}">
                <a16:creationId xmlns:a16="http://schemas.microsoft.com/office/drawing/2014/main" xmlns="" id="{1DE05C24-467E-8BE2-F757-F223F48C5F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53950" y="-278411"/>
            <a:ext cx="8509142" cy="2373911"/>
          </a:xfrm>
          <a:prstGeom prst="rect">
            <a:avLst/>
          </a:prstGeom>
          <a:effectLst>
            <a:outerShdw blurRad="50800" dist="38100" dir="5400000" algn="t" rotWithShape="0">
              <a:prstClr val="black">
                <a:alpha val="40000"/>
              </a:prstClr>
            </a:outerShdw>
          </a:effectLst>
        </p:spPr>
      </p:pic>
      <p:sp>
        <p:nvSpPr>
          <p:cNvPr id="10" name="TextBox 9">
            <a:extLst>
              <a:ext uri="{FF2B5EF4-FFF2-40B4-BE49-F238E27FC236}">
                <a16:creationId xmlns:a16="http://schemas.microsoft.com/office/drawing/2014/main" xmlns="" id="{48BC9B1B-D4D1-9947-B470-1E09430315EF}"/>
              </a:ext>
            </a:extLst>
          </p:cNvPr>
          <p:cNvSpPr txBox="1"/>
          <p:nvPr/>
        </p:nvSpPr>
        <p:spPr>
          <a:xfrm>
            <a:off x="1225849" y="194417"/>
            <a:ext cx="9209380"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w="19050">
                  <a:solidFill>
                    <a:srgbClr val="002060"/>
                  </a:solidFill>
                </a:ln>
                <a:solidFill>
                  <a:srgbClr val="00B050"/>
                </a:solidFill>
                <a:effectLst/>
                <a:uLnTx/>
                <a:uFillTx/>
                <a:ea typeface="+mn-ea"/>
                <a:cs typeface="Calibri" panose="020F0502020204030204" pitchFamily="34" charset="0"/>
              </a:rPr>
              <a:t>Luyện</a:t>
            </a:r>
            <a:r>
              <a:rPr kumimoji="0" lang="en-US" sz="7000" b="1" i="0" u="none" strike="noStrike" kern="1200" cap="none" spc="0" normalizeH="0" noProof="0" dirty="0">
                <a:ln w="19050">
                  <a:solidFill>
                    <a:srgbClr val="002060"/>
                  </a:solidFill>
                </a:ln>
                <a:solidFill>
                  <a:srgbClr val="00B050"/>
                </a:solidFill>
                <a:effectLst/>
                <a:uLnTx/>
                <a:uFillTx/>
                <a:ea typeface="+mn-ea"/>
                <a:cs typeface="Calibri" panose="020F0502020204030204" pitchFamily="34" charset="0"/>
              </a:rPr>
              <a:t> </a:t>
            </a:r>
            <a:r>
              <a:rPr kumimoji="0" lang="en-US" sz="7000" b="1" i="0" u="none" strike="noStrike" kern="1200" cap="none" spc="0" normalizeH="0" noProof="0" dirty="0" err="1">
                <a:ln w="19050">
                  <a:solidFill>
                    <a:srgbClr val="002060"/>
                  </a:solidFill>
                </a:ln>
                <a:solidFill>
                  <a:srgbClr val="00B050"/>
                </a:solidFill>
                <a:effectLst/>
                <a:uLnTx/>
                <a:uFillTx/>
                <a:ea typeface="+mn-ea"/>
                <a:cs typeface="Calibri" panose="020F0502020204030204" pitchFamily="34" charset="0"/>
              </a:rPr>
              <a:t>đọc</a:t>
            </a:r>
            <a:r>
              <a:rPr kumimoji="0" lang="en-US" sz="7000" b="1" i="0" u="none" strike="noStrike" kern="1200" cap="none" spc="0" normalizeH="0" noProof="0" dirty="0">
                <a:ln w="19050">
                  <a:solidFill>
                    <a:srgbClr val="002060"/>
                  </a:solidFill>
                </a:ln>
                <a:solidFill>
                  <a:srgbClr val="00B050"/>
                </a:solidFill>
                <a:effectLst/>
                <a:uLnTx/>
                <a:uFillTx/>
                <a:ea typeface="+mn-ea"/>
                <a:cs typeface="Calibri" panose="020F0502020204030204" pitchFamily="34" charset="0"/>
              </a:rPr>
              <a:t> </a:t>
            </a:r>
            <a:r>
              <a:rPr kumimoji="0" lang="en-US" sz="7000" b="1" i="0" u="none" strike="noStrike" kern="1200" cap="none" spc="0" normalizeH="0" noProof="0" dirty="0" err="1">
                <a:ln w="19050">
                  <a:solidFill>
                    <a:srgbClr val="002060"/>
                  </a:solidFill>
                </a:ln>
                <a:solidFill>
                  <a:srgbClr val="00B050"/>
                </a:solidFill>
                <a:effectLst/>
                <a:uLnTx/>
                <a:uFillTx/>
                <a:ea typeface="+mn-ea"/>
                <a:cs typeface="Calibri" panose="020F0502020204030204" pitchFamily="34" charset="0"/>
              </a:rPr>
              <a:t>trước</a:t>
            </a:r>
            <a:r>
              <a:rPr kumimoji="0" lang="en-US" sz="7000" b="1" i="0" u="none" strike="noStrike" kern="1200" cap="none" spc="0" normalizeH="0" noProof="0" dirty="0">
                <a:ln w="19050">
                  <a:solidFill>
                    <a:srgbClr val="002060"/>
                  </a:solidFill>
                </a:ln>
                <a:solidFill>
                  <a:srgbClr val="00B050"/>
                </a:solidFill>
                <a:effectLst/>
                <a:uLnTx/>
                <a:uFillTx/>
                <a:ea typeface="+mn-ea"/>
                <a:cs typeface="Calibri" panose="020F0502020204030204" pitchFamily="34" charset="0"/>
              </a:rPr>
              <a:t> </a:t>
            </a:r>
            <a:r>
              <a:rPr kumimoji="0" lang="en-US" sz="7000" b="1" i="0" u="none" strike="noStrike" kern="1200" cap="none" spc="0" normalizeH="0" noProof="0" dirty="0" err="1">
                <a:ln w="19050">
                  <a:solidFill>
                    <a:srgbClr val="002060"/>
                  </a:solidFill>
                </a:ln>
                <a:solidFill>
                  <a:srgbClr val="00B050"/>
                </a:solidFill>
                <a:effectLst/>
                <a:uLnTx/>
                <a:uFillTx/>
                <a:ea typeface="+mn-ea"/>
                <a:cs typeface="Calibri" panose="020F0502020204030204" pitchFamily="34" charset="0"/>
              </a:rPr>
              <a:t>lớp</a:t>
            </a:r>
            <a:endParaRPr kumimoji="0" lang="en-US" sz="7000" b="1" i="0" u="none" strike="noStrike" kern="1200" cap="none" spc="0" normalizeH="0" baseline="0" noProof="0" dirty="0">
              <a:ln w="19050">
                <a:solidFill>
                  <a:srgbClr val="002060"/>
                </a:solidFill>
              </a:ln>
              <a:solidFill>
                <a:srgbClr val="00B050"/>
              </a:solidFill>
              <a:effectLst/>
              <a:uLnTx/>
              <a:uFillTx/>
              <a:ea typeface="+mn-ea"/>
              <a:cs typeface="Calibri" panose="020F0502020204030204" pitchFamily="34" charset="0"/>
            </a:endParaRPr>
          </a:p>
        </p:txBody>
      </p:sp>
      <p:grpSp>
        <p:nvGrpSpPr>
          <p:cNvPr id="11" name="Group 10">
            <a:extLst>
              <a:ext uri="{FF2B5EF4-FFF2-40B4-BE49-F238E27FC236}">
                <a16:creationId xmlns:a16="http://schemas.microsoft.com/office/drawing/2014/main" xmlns="" id="{13C0FACB-DC76-BCC9-90C6-423ED21D6567}"/>
              </a:ext>
            </a:extLst>
          </p:cNvPr>
          <p:cNvGrpSpPr/>
          <p:nvPr/>
        </p:nvGrpSpPr>
        <p:grpSpPr>
          <a:xfrm>
            <a:off x="1565866" y="1740372"/>
            <a:ext cx="8495414" cy="3666080"/>
            <a:chOff x="4953840" y="3817600"/>
            <a:chExt cx="7506352" cy="2842692"/>
          </a:xfrm>
        </p:grpSpPr>
        <p:grpSp>
          <p:nvGrpSpPr>
            <p:cNvPr id="14" name="Group 13">
              <a:extLst>
                <a:ext uri="{FF2B5EF4-FFF2-40B4-BE49-F238E27FC236}">
                  <a16:creationId xmlns:a16="http://schemas.microsoft.com/office/drawing/2014/main" xmlns="" id="{62D8DC2C-D458-E94E-7EBF-A802ADF7E6EA}"/>
                </a:ext>
              </a:extLst>
            </p:cNvPr>
            <p:cNvGrpSpPr/>
            <p:nvPr/>
          </p:nvGrpSpPr>
          <p:grpSpPr>
            <a:xfrm>
              <a:off x="4953840" y="3817600"/>
              <a:ext cx="7506352" cy="2842692"/>
              <a:chOff x="3087940" y="1255651"/>
              <a:chExt cx="7506352" cy="2842692"/>
            </a:xfrm>
          </p:grpSpPr>
          <p:sp>
            <p:nvSpPr>
              <p:cNvPr id="24" name="Rectangle: Rounded Corners 23">
                <a:extLst>
                  <a:ext uri="{FF2B5EF4-FFF2-40B4-BE49-F238E27FC236}">
                    <a16:creationId xmlns:a16="http://schemas.microsoft.com/office/drawing/2014/main" xmlns="" id="{99BE8BEE-62DE-64A9-8608-13ADDF95A9C5}"/>
                  </a:ext>
                </a:extLst>
              </p:cNvPr>
              <p:cNvSpPr/>
              <p:nvPr/>
            </p:nvSpPr>
            <p:spPr>
              <a:xfrm>
                <a:off x="3087940" y="1724298"/>
                <a:ext cx="7506352" cy="2374045"/>
              </a:xfrm>
              <a:custGeom>
                <a:avLst/>
                <a:gdLst>
                  <a:gd name="connsiteX0" fmla="*/ 0 w 7506352"/>
                  <a:gd name="connsiteY0" fmla="*/ 478892 h 2374045"/>
                  <a:gd name="connsiteX1" fmla="*/ 478892 w 7506352"/>
                  <a:gd name="connsiteY1" fmla="*/ 0 h 2374045"/>
                  <a:gd name="connsiteX2" fmla="*/ 1068263 w 7506352"/>
                  <a:gd name="connsiteY2" fmla="*/ 0 h 2374045"/>
                  <a:gd name="connsiteX3" fmla="*/ 1526663 w 7506352"/>
                  <a:gd name="connsiteY3" fmla="*/ 0 h 2374045"/>
                  <a:gd name="connsiteX4" fmla="*/ 1985063 w 7506352"/>
                  <a:gd name="connsiteY4" fmla="*/ 0 h 2374045"/>
                  <a:gd name="connsiteX5" fmla="*/ 2443462 w 7506352"/>
                  <a:gd name="connsiteY5" fmla="*/ 0 h 2374045"/>
                  <a:gd name="connsiteX6" fmla="*/ 3098319 w 7506352"/>
                  <a:gd name="connsiteY6" fmla="*/ 0 h 2374045"/>
                  <a:gd name="connsiteX7" fmla="*/ 3753176 w 7506352"/>
                  <a:gd name="connsiteY7" fmla="*/ 0 h 2374045"/>
                  <a:gd name="connsiteX8" fmla="*/ 4408033 w 7506352"/>
                  <a:gd name="connsiteY8" fmla="*/ 0 h 2374045"/>
                  <a:gd name="connsiteX9" fmla="*/ 5193861 w 7506352"/>
                  <a:gd name="connsiteY9" fmla="*/ 0 h 2374045"/>
                  <a:gd name="connsiteX10" fmla="*/ 5848718 w 7506352"/>
                  <a:gd name="connsiteY10" fmla="*/ 0 h 2374045"/>
                  <a:gd name="connsiteX11" fmla="*/ 7027460 w 7506352"/>
                  <a:gd name="connsiteY11" fmla="*/ 0 h 2374045"/>
                  <a:gd name="connsiteX12" fmla="*/ 7506352 w 7506352"/>
                  <a:gd name="connsiteY12" fmla="*/ 478892 h 2374045"/>
                  <a:gd name="connsiteX13" fmla="*/ 7506352 w 7506352"/>
                  <a:gd name="connsiteY13" fmla="*/ 950979 h 2374045"/>
                  <a:gd name="connsiteX14" fmla="*/ 7506352 w 7506352"/>
                  <a:gd name="connsiteY14" fmla="*/ 1408903 h 2374045"/>
                  <a:gd name="connsiteX15" fmla="*/ 7506352 w 7506352"/>
                  <a:gd name="connsiteY15" fmla="*/ 1895153 h 2374045"/>
                  <a:gd name="connsiteX16" fmla="*/ 7027460 w 7506352"/>
                  <a:gd name="connsiteY16" fmla="*/ 2374045 h 2374045"/>
                  <a:gd name="connsiteX17" fmla="*/ 6372603 w 7506352"/>
                  <a:gd name="connsiteY17" fmla="*/ 2374045 h 2374045"/>
                  <a:gd name="connsiteX18" fmla="*/ 5586775 w 7506352"/>
                  <a:gd name="connsiteY18" fmla="*/ 2374045 h 2374045"/>
                  <a:gd name="connsiteX19" fmla="*/ 4931918 w 7506352"/>
                  <a:gd name="connsiteY19" fmla="*/ 2374045 h 2374045"/>
                  <a:gd name="connsiteX20" fmla="*/ 4342547 w 7506352"/>
                  <a:gd name="connsiteY20" fmla="*/ 2374045 h 2374045"/>
                  <a:gd name="connsiteX21" fmla="*/ 3622205 w 7506352"/>
                  <a:gd name="connsiteY21" fmla="*/ 2374045 h 2374045"/>
                  <a:gd name="connsiteX22" fmla="*/ 2967348 w 7506352"/>
                  <a:gd name="connsiteY22" fmla="*/ 2374045 h 2374045"/>
                  <a:gd name="connsiteX23" fmla="*/ 2377977 w 7506352"/>
                  <a:gd name="connsiteY23" fmla="*/ 2374045 h 2374045"/>
                  <a:gd name="connsiteX24" fmla="*/ 1919577 w 7506352"/>
                  <a:gd name="connsiteY24" fmla="*/ 2374045 h 2374045"/>
                  <a:gd name="connsiteX25" fmla="*/ 1330206 w 7506352"/>
                  <a:gd name="connsiteY25" fmla="*/ 2374045 h 2374045"/>
                  <a:gd name="connsiteX26" fmla="*/ 478892 w 7506352"/>
                  <a:gd name="connsiteY26" fmla="*/ 2374045 h 2374045"/>
                  <a:gd name="connsiteX27" fmla="*/ 0 w 7506352"/>
                  <a:gd name="connsiteY27" fmla="*/ 1895153 h 2374045"/>
                  <a:gd name="connsiteX28" fmla="*/ 0 w 7506352"/>
                  <a:gd name="connsiteY28" fmla="*/ 1465554 h 2374045"/>
                  <a:gd name="connsiteX29" fmla="*/ 0 w 7506352"/>
                  <a:gd name="connsiteY29" fmla="*/ 965142 h 2374045"/>
                  <a:gd name="connsiteX30" fmla="*/ 0 w 7506352"/>
                  <a:gd name="connsiteY30"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506352" h="2374045" fill="none" extrusionOk="0">
                    <a:moveTo>
                      <a:pt x="0" y="478892"/>
                    </a:moveTo>
                    <a:cubicBezTo>
                      <a:pt x="20938" y="238542"/>
                      <a:pt x="240901" y="-31240"/>
                      <a:pt x="478892" y="0"/>
                    </a:cubicBezTo>
                    <a:cubicBezTo>
                      <a:pt x="750671" y="-28321"/>
                      <a:pt x="928278" y="223"/>
                      <a:pt x="1068263" y="0"/>
                    </a:cubicBezTo>
                    <a:cubicBezTo>
                      <a:pt x="1208248" y="-223"/>
                      <a:pt x="1332861" y="-1717"/>
                      <a:pt x="1526663" y="0"/>
                    </a:cubicBezTo>
                    <a:cubicBezTo>
                      <a:pt x="1720465" y="1717"/>
                      <a:pt x="1793010" y="17706"/>
                      <a:pt x="1985063" y="0"/>
                    </a:cubicBezTo>
                    <a:cubicBezTo>
                      <a:pt x="2177116" y="-17706"/>
                      <a:pt x="2300951" y="-1682"/>
                      <a:pt x="2443462" y="0"/>
                    </a:cubicBezTo>
                    <a:cubicBezTo>
                      <a:pt x="2585973" y="1682"/>
                      <a:pt x="2799615" y="9978"/>
                      <a:pt x="3098319" y="0"/>
                    </a:cubicBezTo>
                    <a:cubicBezTo>
                      <a:pt x="3397023" y="-9978"/>
                      <a:pt x="3526270" y="-17426"/>
                      <a:pt x="3753176" y="0"/>
                    </a:cubicBezTo>
                    <a:cubicBezTo>
                      <a:pt x="3980082" y="17426"/>
                      <a:pt x="4210002" y="24145"/>
                      <a:pt x="4408033" y="0"/>
                    </a:cubicBezTo>
                    <a:cubicBezTo>
                      <a:pt x="4606064" y="-24145"/>
                      <a:pt x="4803376" y="21373"/>
                      <a:pt x="5193861" y="0"/>
                    </a:cubicBezTo>
                    <a:cubicBezTo>
                      <a:pt x="5584346" y="-21373"/>
                      <a:pt x="5524582" y="7319"/>
                      <a:pt x="5848718" y="0"/>
                    </a:cubicBezTo>
                    <a:cubicBezTo>
                      <a:pt x="6172854" y="-7319"/>
                      <a:pt x="6565906" y="42678"/>
                      <a:pt x="7027460" y="0"/>
                    </a:cubicBezTo>
                    <a:cubicBezTo>
                      <a:pt x="7271307" y="-43586"/>
                      <a:pt x="7497251" y="221568"/>
                      <a:pt x="7506352" y="478892"/>
                    </a:cubicBezTo>
                    <a:cubicBezTo>
                      <a:pt x="7500792" y="581942"/>
                      <a:pt x="7522889" y="795313"/>
                      <a:pt x="7506352" y="950979"/>
                    </a:cubicBezTo>
                    <a:cubicBezTo>
                      <a:pt x="7489815" y="1106645"/>
                      <a:pt x="7526038" y="1279452"/>
                      <a:pt x="7506352" y="1408903"/>
                    </a:cubicBezTo>
                    <a:cubicBezTo>
                      <a:pt x="7486666" y="1538354"/>
                      <a:pt x="7494716" y="1778975"/>
                      <a:pt x="7506352" y="1895153"/>
                    </a:cubicBezTo>
                    <a:cubicBezTo>
                      <a:pt x="7525699" y="2180722"/>
                      <a:pt x="7318746" y="2380018"/>
                      <a:pt x="7027460" y="2374045"/>
                    </a:cubicBezTo>
                    <a:cubicBezTo>
                      <a:pt x="6799745" y="2402986"/>
                      <a:pt x="6630014" y="2346209"/>
                      <a:pt x="6372603" y="2374045"/>
                    </a:cubicBezTo>
                    <a:cubicBezTo>
                      <a:pt x="6115192" y="2401881"/>
                      <a:pt x="5924607" y="2395203"/>
                      <a:pt x="5586775" y="2374045"/>
                    </a:cubicBezTo>
                    <a:cubicBezTo>
                      <a:pt x="5248943" y="2352887"/>
                      <a:pt x="5075124" y="2394050"/>
                      <a:pt x="4931918" y="2374045"/>
                    </a:cubicBezTo>
                    <a:cubicBezTo>
                      <a:pt x="4788712" y="2354040"/>
                      <a:pt x="4619459" y="2395009"/>
                      <a:pt x="4342547" y="2374045"/>
                    </a:cubicBezTo>
                    <a:cubicBezTo>
                      <a:pt x="4065635" y="2353081"/>
                      <a:pt x="3803179" y="2372634"/>
                      <a:pt x="3622205" y="2374045"/>
                    </a:cubicBezTo>
                    <a:cubicBezTo>
                      <a:pt x="3441231" y="2375456"/>
                      <a:pt x="3286293" y="2404159"/>
                      <a:pt x="2967348" y="2374045"/>
                    </a:cubicBezTo>
                    <a:cubicBezTo>
                      <a:pt x="2648403" y="2343931"/>
                      <a:pt x="2596418" y="2347028"/>
                      <a:pt x="2377977" y="2374045"/>
                    </a:cubicBezTo>
                    <a:cubicBezTo>
                      <a:pt x="2159536" y="2401062"/>
                      <a:pt x="2083092" y="2357956"/>
                      <a:pt x="1919577" y="2374045"/>
                    </a:cubicBezTo>
                    <a:cubicBezTo>
                      <a:pt x="1756062" y="2390134"/>
                      <a:pt x="1515394" y="2356699"/>
                      <a:pt x="1330206" y="2374045"/>
                    </a:cubicBezTo>
                    <a:cubicBezTo>
                      <a:pt x="1145018" y="2391391"/>
                      <a:pt x="655246" y="2347934"/>
                      <a:pt x="478892" y="2374045"/>
                    </a:cubicBezTo>
                    <a:cubicBezTo>
                      <a:pt x="177203" y="2324637"/>
                      <a:pt x="41273" y="2198922"/>
                      <a:pt x="0" y="1895153"/>
                    </a:cubicBezTo>
                    <a:cubicBezTo>
                      <a:pt x="-14815" y="1699161"/>
                      <a:pt x="-9057" y="1601312"/>
                      <a:pt x="0" y="1465554"/>
                    </a:cubicBezTo>
                    <a:cubicBezTo>
                      <a:pt x="9057" y="1329796"/>
                      <a:pt x="2594" y="1185084"/>
                      <a:pt x="0" y="965142"/>
                    </a:cubicBezTo>
                    <a:cubicBezTo>
                      <a:pt x="-2594" y="745200"/>
                      <a:pt x="2512" y="648951"/>
                      <a:pt x="0" y="478892"/>
                    </a:cubicBezTo>
                    <a:close/>
                  </a:path>
                  <a:path w="7506352" h="2374045" stroke="0" extrusionOk="0">
                    <a:moveTo>
                      <a:pt x="0" y="478892"/>
                    </a:moveTo>
                    <a:cubicBezTo>
                      <a:pt x="1648" y="264812"/>
                      <a:pt x="242370" y="49968"/>
                      <a:pt x="478892" y="0"/>
                    </a:cubicBezTo>
                    <a:cubicBezTo>
                      <a:pt x="669425" y="-30363"/>
                      <a:pt x="908244" y="4671"/>
                      <a:pt x="1199234" y="0"/>
                    </a:cubicBezTo>
                    <a:cubicBezTo>
                      <a:pt x="1490224" y="-4671"/>
                      <a:pt x="1519033" y="12498"/>
                      <a:pt x="1723120" y="0"/>
                    </a:cubicBezTo>
                    <a:cubicBezTo>
                      <a:pt x="1927207" y="-12498"/>
                      <a:pt x="2008496" y="-17335"/>
                      <a:pt x="2247005" y="0"/>
                    </a:cubicBezTo>
                    <a:cubicBezTo>
                      <a:pt x="2485514" y="17335"/>
                      <a:pt x="2618295" y="-26425"/>
                      <a:pt x="2967348" y="0"/>
                    </a:cubicBezTo>
                    <a:cubicBezTo>
                      <a:pt x="3316401" y="26425"/>
                      <a:pt x="3332064" y="6882"/>
                      <a:pt x="3556719" y="0"/>
                    </a:cubicBezTo>
                    <a:cubicBezTo>
                      <a:pt x="3781374" y="-6882"/>
                      <a:pt x="4126093" y="-724"/>
                      <a:pt x="4342547" y="0"/>
                    </a:cubicBezTo>
                    <a:cubicBezTo>
                      <a:pt x="4559001" y="724"/>
                      <a:pt x="4857768" y="6764"/>
                      <a:pt x="5128375" y="0"/>
                    </a:cubicBezTo>
                    <a:cubicBezTo>
                      <a:pt x="5398982" y="-6764"/>
                      <a:pt x="5567200" y="24842"/>
                      <a:pt x="5848718" y="0"/>
                    </a:cubicBezTo>
                    <a:cubicBezTo>
                      <a:pt x="6130236" y="-24842"/>
                      <a:pt x="6258641" y="20920"/>
                      <a:pt x="6372603" y="0"/>
                    </a:cubicBezTo>
                    <a:cubicBezTo>
                      <a:pt x="6486566" y="-20920"/>
                      <a:pt x="6852193" y="-23996"/>
                      <a:pt x="7027460" y="0"/>
                    </a:cubicBezTo>
                    <a:cubicBezTo>
                      <a:pt x="7294088" y="-14018"/>
                      <a:pt x="7553014" y="224162"/>
                      <a:pt x="7506352" y="478892"/>
                    </a:cubicBezTo>
                    <a:cubicBezTo>
                      <a:pt x="7503633" y="611288"/>
                      <a:pt x="7499484" y="808677"/>
                      <a:pt x="7506352" y="922654"/>
                    </a:cubicBezTo>
                    <a:cubicBezTo>
                      <a:pt x="7513220" y="1036631"/>
                      <a:pt x="7498574" y="1227926"/>
                      <a:pt x="7506352" y="1366416"/>
                    </a:cubicBezTo>
                    <a:cubicBezTo>
                      <a:pt x="7514130" y="1504906"/>
                      <a:pt x="7514954" y="1729111"/>
                      <a:pt x="7506352" y="1895153"/>
                    </a:cubicBezTo>
                    <a:cubicBezTo>
                      <a:pt x="7529329" y="2164852"/>
                      <a:pt x="7275185" y="2368498"/>
                      <a:pt x="7027460" y="2374045"/>
                    </a:cubicBezTo>
                    <a:cubicBezTo>
                      <a:pt x="6851365" y="2391143"/>
                      <a:pt x="6680746" y="2376742"/>
                      <a:pt x="6503575" y="2374045"/>
                    </a:cubicBezTo>
                    <a:cubicBezTo>
                      <a:pt x="6326404" y="2371348"/>
                      <a:pt x="5994339" y="2384277"/>
                      <a:pt x="5717746" y="2374045"/>
                    </a:cubicBezTo>
                    <a:cubicBezTo>
                      <a:pt x="5441153" y="2363813"/>
                      <a:pt x="5341794" y="2393066"/>
                      <a:pt x="4997404" y="2374045"/>
                    </a:cubicBezTo>
                    <a:cubicBezTo>
                      <a:pt x="4653014" y="2355024"/>
                      <a:pt x="4531280" y="2400088"/>
                      <a:pt x="4408033" y="2374045"/>
                    </a:cubicBezTo>
                    <a:cubicBezTo>
                      <a:pt x="4284786" y="2348002"/>
                      <a:pt x="3997884" y="2348580"/>
                      <a:pt x="3884147" y="2374045"/>
                    </a:cubicBezTo>
                    <a:cubicBezTo>
                      <a:pt x="3770410" y="2399510"/>
                      <a:pt x="3501944" y="2353536"/>
                      <a:pt x="3360262" y="2374045"/>
                    </a:cubicBezTo>
                    <a:cubicBezTo>
                      <a:pt x="3218581" y="2394554"/>
                      <a:pt x="2890609" y="2384359"/>
                      <a:pt x="2574434" y="2374045"/>
                    </a:cubicBezTo>
                    <a:cubicBezTo>
                      <a:pt x="2258259" y="2363731"/>
                      <a:pt x="2129182" y="2403065"/>
                      <a:pt x="1985063" y="2374045"/>
                    </a:cubicBezTo>
                    <a:cubicBezTo>
                      <a:pt x="1840944" y="2345025"/>
                      <a:pt x="1362052" y="2357229"/>
                      <a:pt x="1199234" y="2374045"/>
                    </a:cubicBezTo>
                    <a:cubicBezTo>
                      <a:pt x="1036416" y="2390861"/>
                      <a:pt x="820990" y="2406213"/>
                      <a:pt x="478892" y="2374045"/>
                    </a:cubicBezTo>
                    <a:cubicBezTo>
                      <a:pt x="235766" y="2400289"/>
                      <a:pt x="-20797" y="2120669"/>
                      <a:pt x="0" y="1895153"/>
                    </a:cubicBezTo>
                    <a:cubicBezTo>
                      <a:pt x="2366" y="1727065"/>
                      <a:pt x="3755" y="1601435"/>
                      <a:pt x="0" y="1423066"/>
                    </a:cubicBezTo>
                    <a:cubicBezTo>
                      <a:pt x="-3755" y="1244697"/>
                      <a:pt x="411" y="1151208"/>
                      <a:pt x="0" y="979304"/>
                    </a:cubicBezTo>
                    <a:cubicBezTo>
                      <a:pt x="-411" y="807400"/>
                      <a:pt x="-10122" y="697451"/>
                      <a:pt x="0" y="478892"/>
                    </a:cubicBezTo>
                    <a:close/>
                  </a:path>
                </a:pathLst>
              </a:custGeom>
              <a:solidFill>
                <a:sysClr val="window" lastClr="FFFFFF">
                  <a:alpha val="85000"/>
                </a:sysClr>
              </a:solidFill>
              <a:ln w="38100" cap="flat" cmpd="sng" algn="ctr">
                <a:solidFill>
                  <a:srgbClr val="002060"/>
                </a:solidFill>
                <a:prstDash val="solid"/>
                <a:miter lim="800000"/>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a:effectLst/>
            </p:spPr>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0" cap="none" spc="0" normalizeH="0" baseline="0" noProof="0" dirty="0">
                    <a:ln>
                      <a:noFill/>
                    </a:ln>
                    <a:solidFill>
                      <a:srgbClr val="000000"/>
                    </a:solidFill>
                    <a:effectLst/>
                    <a:uLnTx/>
                    <a:uFillTx/>
                    <a:ea typeface="+mn-ea"/>
                    <a:cs typeface="+mn-cs"/>
                  </a:rPr>
                  <a:t>1. </a:t>
                </a:r>
                <a:r>
                  <a:rPr kumimoji="0" lang="en-US" sz="4400" b="0" i="0" u="none" strike="noStrike" kern="0" cap="none" spc="0" normalizeH="0" baseline="0" noProof="0" dirty="0" err="1">
                    <a:ln>
                      <a:noFill/>
                    </a:ln>
                    <a:solidFill>
                      <a:srgbClr val="000000"/>
                    </a:solidFill>
                    <a:effectLst/>
                    <a:uLnTx/>
                    <a:uFillTx/>
                    <a:ea typeface="+mn-ea"/>
                    <a:cs typeface="+mn-cs"/>
                  </a:rPr>
                  <a:t>Đọc</a:t>
                </a:r>
                <a:r>
                  <a:rPr kumimoji="0" lang="en-US" sz="4400" b="0" i="0" u="none" strike="noStrike" kern="0" cap="none" spc="0" normalizeH="0" baseline="0" noProof="0" dirty="0">
                    <a:ln>
                      <a:noFill/>
                    </a:ln>
                    <a:solidFill>
                      <a:srgbClr val="000000"/>
                    </a:solidFill>
                    <a:effectLst/>
                    <a:uLnTx/>
                    <a:uFillTx/>
                    <a:ea typeface="+mn-ea"/>
                    <a:cs typeface="+mn-cs"/>
                  </a:rPr>
                  <a:t> </a:t>
                </a:r>
                <a:r>
                  <a:rPr kumimoji="0" lang="en-US" sz="4400" b="0" i="0" u="none" strike="noStrike" kern="0" cap="none" spc="0" normalizeH="0" baseline="0" noProof="0" dirty="0" err="1">
                    <a:ln>
                      <a:noFill/>
                    </a:ln>
                    <a:solidFill>
                      <a:srgbClr val="000000"/>
                    </a:solidFill>
                    <a:effectLst/>
                    <a:uLnTx/>
                    <a:uFillTx/>
                    <a:ea typeface="+mn-ea"/>
                    <a:cs typeface="+mn-cs"/>
                  </a:rPr>
                  <a:t>đúng</a:t>
                </a:r>
                <a:r>
                  <a:rPr kumimoji="0" lang="en-US" sz="4400" b="0" i="0" u="none" strike="noStrike" kern="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0" cap="none" spc="0" normalizeH="0" baseline="0" noProof="0" dirty="0">
                    <a:ln>
                      <a:noFill/>
                    </a:ln>
                    <a:solidFill>
                      <a:srgbClr val="000000"/>
                    </a:solidFill>
                    <a:effectLst/>
                    <a:uLnTx/>
                    <a:uFillTx/>
                    <a:ea typeface="+mn-ea"/>
                    <a:cs typeface="+mn-cs"/>
                  </a:rPr>
                  <a:t>2. </a:t>
                </a:r>
                <a:r>
                  <a:rPr kumimoji="0" lang="en-US" sz="4400" b="0" i="0" u="none" strike="noStrike" kern="0" cap="none" spc="0" normalizeH="0" baseline="0" noProof="0" dirty="0" err="1">
                    <a:ln>
                      <a:noFill/>
                    </a:ln>
                    <a:solidFill>
                      <a:srgbClr val="000000"/>
                    </a:solidFill>
                    <a:effectLst/>
                    <a:uLnTx/>
                    <a:uFillTx/>
                    <a:ea typeface="+mn-ea"/>
                    <a:cs typeface="+mn-cs"/>
                  </a:rPr>
                  <a:t>Đọc</a:t>
                </a:r>
                <a:r>
                  <a:rPr kumimoji="0" lang="en-US" sz="4400" b="0" i="0" u="none" strike="noStrike" kern="0" cap="none" spc="0" normalizeH="0" baseline="0" noProof="0" dirty="0">
                    <a:ln>
                      <a:noFill/>
                    </a:ln>
                    <a:solidFill>
                      <a:srgbClr val="000000"/>
                    </a:solidFill>
                    <a:effectLst/>
                    <a:uLnTx/>
                    <a:uFillTx/>
                    <a:ea typeface="+mn-ea"/>
                    <a:cs typeface="+mn-cs"/>
                  </a:rPr>
                  <a:t> to, </a:t>
                </a:r>
                <a:r>
                  <a:rPr kumimoji="0" lang="en-US" sz="4400" b="0" i="0" u="none" strike="noStrike" kern="0" cap="none" spc="0" normalizeH="0" baseline="0" noProof="0" dirty="0" err="1">
                    <a:ln>
                      <a:noFill/>
                    </a:ln>
                    <a:solidFill>
                      <a:srgbClr val="000000"/>
                    </a:solidFill>
                    <a:effectLst/>
                    <a:uLnTx/>
                    <a:uFillTx/>
                    <a:ea typeface="+mn-ea"/>
                    <a:cs typeface="+mn-cs"/>
                  </a:rPr>
                  <a:t>rõ</a:t>
                </a:r>
                <a:r>
                  <a:rPr kumimoji="0" lang="en-US" sz="4400" b="0" i="0" u="none" strike="noStrike" kern="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0" cap="none" spc="0" normalizeH="0" baseline="0" noProof="0" dirty="0">
                    <a:ln>
                      <a:noFill/>
                    </a:ln>
                    <a:solidFill>
                      <a:srgbClr val="000000"/>
                    </a:solidFill>
                    <a:effectLst/>
                    <a:uLnTx/>
                    <a:uFillTx/>
                    <a:ea typeface="+mn-ea"/>
                    <a:cs typeface="+mn-cs"/>
                  </a:rPr>
                  <a:t>3. </a:t>
                </a:r>
                <a:r>
                  <a:rPr kumimoji="0" lang="en-US" sz="4400" b="0" i="0" u="none" strike="noStrike" kern="0" cap="none" spc="0" normalizeH="0" baseline="0" noProof="0" dirty="0" err="1">
                    <a:ln>
                      <a:noFill/>
                    </a:ln>
                    <a:solidFill>
                      <a:srgbClr val="000000"/>
                    </a:solidFill>
                    <a:effectLst/>
                    <a:uLnTx/>
                    <a:uFillTx/>
                    <a:ea typeface="+mn-ea"/>
                    <a:cs typeface="+mn-cs"/>
                  </a:rPr>
                  <a:t>Đọc</a:t>
                </a:r>
                <a:r>
                  <a:rPr kumimoji="0" lang="en-US" sz="4400" b="0" i="0" u="none" strike="noStrike" kern="0" cap="none" spc="0" normalizeH="0" baseline="0" noProof="0" dirty="0">
                    <a:ln>
                      <a:noFill/>
                    </a:ln>
                    <a:solidFill>
                      <a:srgbClr val="000000"/>
                    </a:solidFill>
                    <a:effectLst/>
                    <a:uLnTx/>
                    <a:uFillTx/>
                    <a:ea typeface="+mn-ea"/>
                    <a:cs typeface="+mn-cs"/>
                  </a:rPr>
                  <a:t> </a:t>
                </a:r>
                <a:r>
                  <a:rPr kumimoji="0" lang="en-US" sz="4400" b="0" i="0" u="none" strike="noStrike" kern="0" cap="none" spc="0" normalizeH="0" baseline="0" noProof="0" dirty="0" err="1">
                    <a:ln>
                      <a:noFill/>
                    </a:ln>
                    <a:solidFill>
                      <a:srgbClr val="000000"/>
                    </a:solidFill>
                    <a:effectLst/>
                    <a:uLnTx/>
                    <a:uFillTx/>
                    <a:ea typeface="+mn-ea"/>
                    <a:cs typeface="+mn-cs"/>
                  </a:rPr>
                  <a:t>ngắt</a:t>
                </a:r>
                <a:r>
                  <a:rPr kumimoji="0" lang="en-US" sz="4400" b="0" i="0" u="none" strike="noStrike" kern="0" cap="none" spc="0" normalizeH="0" baseline="0" noProof="0" dirty="0">
                    <a:ln>
                      <a:noFill/>
                    </a:ln>
                    <a:solidFill>
                      <a:srgbClr val="000000"/>
                    </a:solidFill>
                    <a:effectLst/>
                    <a:uLnTx/>
                    <a:uFillTx/>
                    <a:ea typeface="+mn-ea"/>
                    <a:cs typeface="+mn-cs"/>
                  </a:rPr>
                  <a:t>, </a:t>
                </a:r>
                <a:r>
                  <a:rPr kumimoji="0" lang="en-US" sz="4400" b="0" i="0" u="none" strike="noStrike" kern="0" cap="none" spc="0" normalizeH="0" baseline="0" noProof="0" dirty="0" err="1">
                    <a:ln>
                      <a:noFill/>
                    </a:ln>
                    <a:solidFill>
                      <a:srgbClr val="000000"/>
                    </a:solidFill>
                    <a:effectLst/>
                    <a:uLnTx/>
                    <a:uFillTx/>
                    <a:ea typeface="+mn-ea"/>
                    <a:cs typeface="+mn-cs"/>
                  </a:rPr>
                  <a:t>nghỉ</a:t>
                </a:r>
                <a:r>
                  <a:rPr kumimoji="0" lang="en-US" sz="4400" b="0" i="0" u="none" strike="noStrike" kern="0" cap="none" spc="0" normalizeH="0" baseline="0" noProof="0" dirty="0">
                    <a:ln>
                      <a:noFill/>
                    </a:ln>
                    <a:solidFill>
                      <a:srgbClr val="000000"/>
                    </a:solidFill>
                    <a:effectLst/>
                    <a:uLnTx/>
                    <a:uFillTx/>
                    <a:ea typeface="+mn-ea"/>
                    <a:cs typeface="+mn-cs"/>
                  </a:rPr>
                  <a:t> </a:t>
                </a:r>
                <a:r>
                  <a:rPr kumimoji="0" lang="en-US" sz="4400" b="0" i="0" u="none" strike="noStrike" kern="0" cap="none" spc="0" normalizeH="0" baseline="0" noProof="0" dirty="0" err="1">
                    <a:ln>
                      <a:noFill/>
                    </a:ln>
                    <a:solidFill>
                      <a:srgbClr val="000000"/>
                    </a:solidFill>
                    <a:effectLst/>
                    <a:uLnTx/>
                    <a:uFillTx/>
                    <a:ea typeface="+mn-ea"/>
                    <a:cs typeface="+mn-cs"/>
                  </a:rPr>
                  <a:t>đúng</a:t>
                </a:r>
                <a:r>
                  <a:rPr kumimoji="0" lang="en-US" sz="4400" b="0" i="0" u="none" strike="noStrike" kern="0" cap="none" spc="0" normalizeH="0" baseline="0" noProof="0" dirty="0">
                    <a:ln>
                      <a:noFill/>
                    </a:ln>
                    <a:solidFill>
                      <a:srgbClr val="000000"/>
                    </a:solidFill>
                    <a:effectLst/>
                    <a:uLnTx/>
                    <a:uFillTx/>
                    <a:ea typeface="+mn-ea"/>
                    <a:cs typeface="+mn-cs"/>
                  </a:rPr>
                  <a:t> </a:t>
                </a:r>
                <a:r>
                  <a:rPr kumimoji="0" lang="en-US" sz="4400" b="0" i="0" u="none" strike="noStrike" kern="0" cap="none" spc="0" normalizeH="0" baseline="0" noProof="0" dirty="0" err="1">
                    <a:ln>
                      <a:noFill/>
                    </a:ln>
                    <a:solidFill>
                      <a:srgbClr val="000000"/>
                    </a:solidFill>
                    <a:effectLst/>
                    <a:uLnTx/>
                    <a:uFillTx/>
                    <a:ea typeface="+mn-ea"/>
                    <a:cs typeface="+mn-cs"/>
                  </a:rPr>
                  <a:t>chỗ</a:t>
                </a:r>
                <a:r>
                  <a:rPr kumimoji="0" lang="en-US" sz="4400" b="0" i="0" u="none" strike="noStrike" kern="0" cap="none" spc="0" normalizeH="0" baseline="0" noProof="0" dirty="0">
                    <a:ln>
                      <a:noFill/>
                    </a:ln>
                    <a:solidFill>
                      <a:srgbClr val="000000"/>
                    </a:solidFill>
                    <a:effectLst/>
                    <a:uLnTx/>
                    <a:uFillTx/>
                    <a:ea typeface="+mn-ea"/>
                    <a:cs typeface="+mn-cs"/>
                  </a:rPr>
                  <a:t>.</a:t>
                </a:r>
              </a:p>
            </p:txBody>
          </p:sp>
          <p:sp>
            <p:nvSpPr>
              <p:cNvPr id="25" name="Rectangle: Rounded Corners 24">
                <a:extLst>
                  <a:ext uri="{FF2B5EF4-FFF2-40B4-BE49-F238E27FC236}">
                    <a16:creationId xmlns:a16="http://schemas.microsoft.com/office/drawing/2014/main" xmlns="" id="{5066670E-85B6-AA3E-12CB-5DC2802A9C89}"/>
                  </a:ext>
                </a:extLst>
              </p:cNvPr>
              <p:cNvSpPr/>
              <p:nvPr/>
            </p:nvSpPr>
            <p:spPr>
              <a:xfrm>
                <a:off x="4445671" y="1255651"/>
                <a:ext cx="4621427" cy="796835"/>
              </a:xfrm>
              <a:prstGeom prst="roundRect">
                <a:avLst>
                  <a:gd name="adj" fmla="val 50000"/>
                </a:avLst>
              </a:prstGeom>
              <a:solidFill>
                <a:srgbClr val="CCFFFF"/>
              </a:solidFill>
              <a:ln w="38100" cap="flat" cmpd="sng" algn="ctr">
                <a:solidFill>
                  <a:srgbClr val="002060"/>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Tiêu</a:t>
                </a:r>
                <a:r>
                  <a:rPr kumimoji="0" lang="en-US" sz="44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44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chí</a:t>
                </a:r>
                <a:r>
                  <a:rPr kumimoji="0" lang="en-US" sz="44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44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đánh</a:t>
                </a:r>
                <a:r>
                  <a:rPr kumimoji="0" lang="en-US" sz="44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44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giá</a:t>
                </a:r>
                <a:endParaRPr kumimoji="0" lang="en-US" sz="44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endParaRPr>
              </a:p>
            </p:txBody>
          </p:sp>
        </p:grpSp>
        <p:pic>
          <p:nvPicPr>
            <p:cNvPr id="15" name="Picture 14">
              <a:extLst>
                <a:ext uri="{FF2B5EF4-FFF2-40B4-BE49-F238E27FC236}">
                  <a16:creationId xmlns:a16="http://schemas.microsoft.com/office/drawing/2014/main" xmlns="" id="{2AD60708-535C-8951-B360-9BF868739DF5}"/>
                </a:ext>
              </a:extLst>
            </p:cNvPr>
            <p:cNvPicPr>
              <a:picLocks noChangeAspect="1"/>
            </p:cNvPicPr>
            <p:nvPr/>
          </p:nvPicPr>
          <p:blipFill>
            <a:blip r:embed="rId6"/>
            <a:stretch>
              <a:fillRect/>
            </a:stretch>
          </p:blipFill>
          <p:spPr>
            <a:xfrm>
              <a:off x="8222519" y="4842941"/>
              <a:ext cx="469963" cy="469963"/>
            </a:xfrm>
            <a:prstGeom prst="rect">
              <a:avLst/>
            </a:prstGeom>
          </p:spPr>
        </p:pic>
        <p:pic>
          <p:nvPicPr>
            <p:cNvPr id="16" name="Picture 15">
              <a:extLst>
                <a:ext uri="{FF2B5EF4-FFF2-40B4-BE49-F238E27FC236}">
                  <a16:creationId xmlns:a16="http://schemas.microsoft.com/office/drawing/2014/main" xmlns="" id="{CD6F39AE-B951-D928-EA4A-9AA1C2E4A614}"/>
                </a:ext>
              </a:extLst>
            </p:cNvPr>
            <p:cNvPicPr>
              <a:picLocks noChangeAspect="1"/>
            </p:cNvPicPr>
            <p:nvPr/>
          </p:nvPicPr>
          <p:blipFill>
            <a:blip r:embed="rId7"/>
            <a:stretch>
              <a:fillRect/>
            </a:stretch>
          </p:blipFill>
          <p:spPr>
            <a:xfrm>
              <a:off x="7665845" y="4842941"/>
              <a:ext cx="469963" cy="469963"/>
            </a:xfrm>
            <a:prstGeom prst="rect">
              <a:avLst/>
            </a:prstGeom>
          </p:spPr>
        </p:pic>
        <p:pic>
          <p:nvPicPr>
            <p:cNvPr id="17" name="Picture 16">
              <a:extLst>
                <a:ext uri="{FF2B5EF4-FFF2-40B4-BE49-F238E27FC236}">
                  <a16:creationId xmlns:a16="http://schemas.microsoft.com/office/drawing/2014/main" xmlns="" id="{FD40977C-829D-DF21-53B8-441E9B110BDE}"/>
                </a:ext>
              </a:extLst>
            </p:cNvPr>
            <p:cNvPicPr>
              <a:picLocks noChangeAspect="1"/>
            </p:cNvPicPr>
            <p:nvPr/>
          </p:nvPicPr>
          <p:blipFill>
            <a:blip r:embed="rId8"/>
            <a:stretch>
              <a:fillRect/>
            </a:stretch>
          </p:blipFill>
          <p:spPr>
            <a:xfrm>
              <a:off x="8779193" y="4842941"/>
              <a:ext cx="469963" cy="469963"/>
            </a:xfrm>
            <a:prstGeom prst="rect">
              <a:avLst/>
            </a:prstGeom>
          </p:spPr>
        </p:pic>
        <p:pic>
          <p:nvPicPr>
            <p:cNvPr id="18" name="Picture 17">
              <a:extLst>
                <a:ext uri="{FF2B5EF4-FFF2-40B4-BE49-F238E27FC236}">
                  <a16:creationId xmlns:a16="http://schemas.microsoft.com/office/drawing/2014/main" xmlns="" id="{A08388A6-1015-B9B1-4DB2-0EB17C971F47}"/>
                </a:ext>
              </a:extLst>
            </p:cNvPr>
            <p:cNvPicPr>
              <a:picLocks noChangeAspect="1"/>
            </p:cNvPicPr>
            <p:nvPr/>
          </p:nvPicPr>
          <p:blipFill>
            <a:blip r:embed="rId6"/>
            <a:stretch>
              <a:fillRect/>
            </a:stretch>
          </p:blipFill>
          <p:spPr>
            <a:xfrm>
              <a:off x="8431474" y="5427115"/>
              <a:ext cx="469963" cy="469963"/>
            </a:xfrm>
            <a:prstGeom prst="rect">
              <a:avLst/>
            </a:prstGeom>
          </p:spPr>
        </p:pic>
        <p:pic>
          <p:nvPicPr>
            <p:cNvPr id="19" name="Picture 18">
              <a:extLst>
                <a:ext uri="{FF2B5EF4-FFF2-40B4-BE49-F238E27FC236}">
                  <a16:creationId xmlns:a16="http://schemas.microsoft.com/office/drawing/2014/main" xmlns="" id="{E09501BA-6E5A-3875-51EC-C52A856F61EA}"/>
                </a:ext>
              </a:extLst>
            </p:cNvPr>
            <p:cNvPicPr>
              <a:picLocks noChangeAspect="1"/>
            </p:cNvPicPr>
            <p:nvPr/>
          </p:nvPicPr>
          <p:blipFill>
            <a:blip r:embed="rId7"/>
            <a:stretch>
              <a:fillRect/>
            </a:stretch>
          </p:blipFill>
          <p:spPr>
            <a:xfrm>
              <a:off x="7874801" y="5427115"/>
              <a:ext cx="469963" cy="469963"/>
            </a:xfrm>
            <a:prstGeom prst="rect">
              <a:avLst/>
            </a:prstGeom>
          </p:spPr>
        </p:pic>
        <p:pic>
          <p:nvPicPr>
            <p:cNvPr id="20" name="Picture 19">
              <a:extLst>
                <a:ext uri="{FF2B5EF4-FFF2-40B4-BE49-F238E27FC236}">
                  <a16:creationId xmlns:a16="http://schemas.microsoft.com/office/drawing/2014/main" xmlns="" id="{256990FC-9F35-AB01-48F2-3AF5B5FD86FF}"/>
                </a:ext>
              </a:extLst>
            </p:cNvPr>
            <p:cNvPicPr>
              <a:picLocks noChangeAspect="1"/>
            </p:cNvPicPr>
            <p:nvPr/>
          </p:nvPicPr>
          <p:blipFill>
            <a:blip r:embed="rId8"/>
            <a:stretch>
              <a:fillRect/>
            </a:stretch>
          </p:blipFill>
          <p:spPr>
            <a:xfrm>
              <a:off x="8988150" y="5427115"/>
              <a:ext cx="469963" cy="469963"/>
            </a:xfrm>
            <a:prstGeom prst="rect">
              <a:avLst/>
            </a:prstGeom>
          </p:spPr>
        </p:pic>
        <p:pic>
          <p:nvPicPr>
            <p:cNvPr id="21" name="Picture 20">
              <a:extLst>
                <a:ext uri="{FF2B5EF4-FFF2-40B4-BE49-F238E27FC236}">
                  <a16:creationId xmlns:a16="http://schemas.microsoft.com/office/drawing/2014/main" xmlns="" id="{DDE761B1-FE3F-7ED3-B1CC-0A0403791175}"/>
                </a:ext>
              </a:extLst>
            </p:cNvPr>
            <p:cNvPicPr>
              <a:picLocks noChangeAspect="1"/>
            </p:cNvPicPr>
            <p:nvPr/>
          </p:nvPicPr>
          <p:blipFill>
            <a:blip r:embed="rId6"/>
            <a:stretch>
              <a:fillRect/>
            </a:stretch>
          </p:blipFill>
          <p:spPr>
            <a:xfrm>
              <a:off x="11249274" y="5931439"/>
              <a:ext cx="469963" cy="469963"/>
            </a:xfrm>
            <a:prstGeom prst="rect">
              <a:avLst/>
            </a:prstGeom>
          </p:spPr>
        </p:pic>
        <p:pic>
          <p:nvPicPr>
            <p:cNvPr id="22" name="Picture 21">
              <a:extLst>
                <a:ext uri="{FF2B5EF4-FFF2-40B4-BE49-F238E27FC236}">
                  <a16:creationId xmlns:a16="http://schemas.microsoft.com/office/drawing/2014/main" xmlns="" id="{BFE69214-505B-E5DD-D2E6-FBE7EF49F432}"/>
                </a:ext>
              </a:extLst>
            </p:cNvPr>
            <p:cNvPicPr>
              <a:picLocks noChangeAspect="1"/>
            </p:cNvPicPr>
            <p:nvPr/>
          </p:nvPicPr>
          <p:blipFill>
            <a:blip r:embed="rId7"/>
            <a:stretch>
              <a:fillRect/>
            </a:stretch>
          </p:blipFill>
          <p:spPr>
            <a:xfrm>
              <a:off x="10692600" y="5931439"/>
              <a:ext cx="469963" cy="469963"/>
            </a:xfrm>
            <a:prstGeom prst="rect">
              <a:avLst/>
            </a:prstGeom>
          </p:spPr>
        </p:pic>
        <p:pic>
          <p:nvPicPr>
            <p:cNvPr id="23" name="Picture 22">
              <a:extLst>
                <a:ext uri="{FF2B5EF4-FFF2-40B4-BE49-F238E27FC236}">
                  <a16:creationId xmlns:a16="http://schemas.microsoft.com/office/drawing/2014/main" xmlns="" id="{AB20E73D-8CF8-A8F0-5F56-CBF1B5B2F5F4}"/>
                </a:ext>
              </a:extLst>
            </p:cNvPr>
            <p:cNvPicPr>
              <a:picLocks noChangeAspect="1"/>
            </p:cNvPicPr>
            <p:nvPr/>
          </p:nvPicPr>
          <p:blipFill>
            <a:blip r:embed="rId8"/>
            <a:stretch>
              <a:fillRect/>
            </a:stretch>
          </p:blipFill>
          <p:spPr>
            <a:xfrm>
              <a:off x="11805947" y="5931439"/>
              <a:ext cx="469963" cy="469963"/>
            </a:xfrm>
            <a:prstGeom prst="rect">
              <a:avLst/>
            </a:prstGeom>
          </p:spPr>
        </p:pic>
      </p:grpSp>
      <p:pic>
        <p:nvPicPr>
          <p:cNvPr id="26" name="Picture 10">
            <a:extLst>
              <a:ext uri="{FF2B5EF4-FFF2-40B4-BE49-F238E27FC236}">
                <a16:creationId xmlns:a16="http://schemas.microsoft.com/office/drawing/2014/main" xmlns="" id="{3E552B10-AFF4-1F19-6274-AD4437EB8835}"/>
              </a:ext>
            </a:extLst>
          </p:cNvPr>
          <p:cNvPicPr>
            <a:picLocks noChangeAspect="1"/>
          </p:cNvPicPr>
          <p:nvPr/>
        </p:nvPicPr>
        <p:blipFill rotWithShape="1">
          <a:blip r:embed="rId9"/>
          <a:srcRect l="32348" t="-4552"/>
          <a:stretch/>
        </p:blipFill>
        <p:spPr>
          <a:xfrm>
            <a:off x="9712180" y="4895850"/>
            <a:ext cx="2832850" cy="1942751"/>
          </a:xfrm>
          <a:prstGeom prst="rect">
            <a:avLst/>
          </a:prstGeom>
        </p:spPr>
      </p:pic>
    </p:spTree>
    <p:extLst>
      <p:ext uri="{BB962C8B-B14F-4D97-AF65-F5344CB8AC3E}">
        <p14:creationId xmlns:p14="http://schemas.microsoft.com/office/powerpoint/2010/main" val="11523773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Classroom Stock Video Footage for Free Download">
            <a:extLst>
              <a:ext uri="{FF2B5EF4-FFF2-40B4-BE49-F238E27FC236}">
                <a16:creationId xmlns:a16="http://schemas.microsoft.com/office/drawing/2014/main" xmlns="" id="{A59FBEF2-DB25-3709-F73D-DD013E721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B10B0BF8-E7BF-CB58-68C6-377C241CC007}"/>
              </a:ext>
            </a:extLst>
          </p:cNvPr>
          <p:cNvPicPr>
            <a:picLocks noChangeAspect="1"/>
          </p:cNvPicPr>
          <p:nvPr/>
        </p:nvPicPr>
        <p:blipFill>
          <a:blip r:embed="rId4"/>
          <a:stretch>
            <a:fillRect/>
          </a:stretch>
        </p:blipFill>
        <p:spPr>
          <a:xfrm>
            <a:off x="7419619" y="3236862"/>
            <a:ext cx="2435900" cy="3184934"/>
          </a:xfrm>
          <a:prstGeom prst="rect">
            <a:avLst/>
          </a:prstGeom>
        </p:spPr>
      </p:pic>
      <p:pic>
        <p:nvPicPr>
          <p:cNvPr id="8" name="Picture 7">
            <a:extLst>
              <a:ext uri="{FF2B5EF4-FFF2-40B4-BE49-F238E27FC236}">
                <a16:creationId xmlns:a16="http://schemas.microsoft.com/office/drawing/2014/main" xmlns="" id="{C0189F35-0BBA-3711-360D-6285D23F6126}"/>
              </a:ext>
            </a:extLst>
          </p:cNvPr>
          <p:cNvPicPr>
            <a:picLocks noChangeAspect="1"/>
          </p:cNvPicPr>
          <p:nvPr/>
        </p:nvPicPr>
        <p:blipFill>
          <a:blip r:embed="rId5"/>
          <a:stretch>
            <a:fillRect/>
          </a:stretch>
        </p:blipFill>
        <p:spPr>
          <a:xfrm>
            <a:off x="2130619" y="3236862"/>
            <a:ext cx="2154414" cy="3184934"/>
          </a:xfrm>
          <a:prstGeom prst="rect">
            <a:avLst/>
          </a:prstGeom>
        </p:spPr>
      </p:pic>
      <p:pic>
        <p:nvPicPr>
          <p:cNvPr id="2" name="Picture 1">
            <a:extLst>
              <a:ext uri="{FF2B5EF4-FFF2-40B4-BE49-F238E27FC236}">
                <a16:creationId xmlns:a16="http://schemas.microsoft.com/office/drawing/2014/main" xmlns="" id="{BB3534BC-7E25-4369-2D38-46A8E6F4B79E}"/>
              </a:ext>
            </a:extLst>
          </p:cNvPr>
          <p:cNvPicPr>
            <a:picLocks noChangeAspect="1"/>
          </p:cNvPicPr>
          <p:nvPr/>
        </p:nvPicPr>
        <p:blipFill>
          <a:blip r:embed="rId6"/>
          <a:stretch>
            <a:fillRect/>
          </a:stretch>
        </p:blipFill>
        <p:spPr>
          <a:xfrm>
            <a:off x="2686050" y="1806528"/>
            <a:ext cx="6581232" cy="1203372"/>
          </a:xfrm>
          <a:prstGeom prst="rect">
            <a:avLst/>
          </a:prstGeom>
        </p:spPr>
      </p:pic>
    </p:spTree>
    <p:extLst>
      <p:ext uri="{BB962C8B-B14F-4D97-AF65-F5344CB8AC3E}">
        <p14:creationId xmlns:p14="http://schemas.microsoft.com/office/powerpoint/2010/main" val="33078426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48187AA7-64F4-DDC9-7D01-FC47523A953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5" name="Rectangle: Rounded Corners 1">
            <a:extLst>
              <a:ext uri="{FF2B5EF4-FFF2-40B4-BE49-F238E27FC236}">
                <a16:creationId xmlns:a16="http://schemas.microsoft.com/office/drawing/2014/main" xmlns="" id="{CD1C59CE-DAA3-C44D-7717-8129B2B9902E}"/>
              </a:ext>
            </a:extLst>
          </p:cNvPr>
          <p:cNvSpPr/>
          <p:nvPr/>
        </p:nvSpPr>
        <p:spPr>
          <a:xfrm>
            <a:off x="170216" y="246237"/>
            <a:ext cx="11545533" cy="6365526"/>
          </a:xfrm>
          <a:custGeom>
            <a:avLst/>
            <a:gdLst>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5533" h="6365526" fill="none" extrusionOk="0">
                <a:moveTo>
                  <a:pt x="0" y="595812"/>
                </a:moveTo>
                <a:cubicBezTo>
                  <a:pt x="-63616" y="256365"/>
                  <a:pt x="319594" y="42930"/>
                  <a:pt x="601031" y="0"/>
                </a:cubicBezTo>
                <a:cubicBezTo>
                  <a:pt x="5763596" y="337503"/>
                  <a:pt x="8761056" y="412272"/>
                  <a:pt x="10944500" y="0"/>
                </a:cubicBezTo>
                <a:cubicBezTo>
                  <a:pt x="11323039" y="77631"/>
                  <a:pt x="11614341" y="354339"/>
                  <a:pt x="11545533" y="595812"/>
                </a:cubicBezTo>
                <a:cubicBezTo>
                  <a:pt x="11534299" y="1702674"/>
                  <a:pt x="11655701" y="4883038"/>
                  <a:pt x="11545533" y="5769711"/>
                </a:cubicBezTo>
                <a:cubicBezTo>
                  <a:pt x="11425771" y="6119757"/>
                  <a:pt x="11213938" y="6321742"/>
                  <a:pt x="10944500" y="6365526"/>
                </a:cubicBezTo>
                <a:cubicBezTo>
                  <a:pt x="6765565" y="6478604"/>
                  <a:pt x="3083960" y="6058507"/>
                  <a:pt x="601031" y="6365526"/>
                </a:cubicBezTo>
                <a:cubicBezTo>
                  <a:pt x="281651" y="6189079"/>
                  <a:pt x="-61151" y="6135718"/>
                  <a:pt x="0" y="5769711"/>
                </a:cubicBezTo>
                <a:cubicBezTo>
                  <a:pt x="-5268" y="5262003"/>
                  <a:pt x="164453" y="1424493"/>
                  <a:pt x="0" y="595812"/>
                </a:cubicBezTo>
                <a:close/>
              </a:path>
              <a:path w="11545533" h="6365526" stroke="0" extrusionOk="0">
                <a:moveTo>
                  <a:pt x="0" y="595812"/>
                </a:moveTo>
                <a:cubicBezTo>
                  <a:pt x="-51226" y="287421"/>
                  <a:pt x="296072" y="-29003"/>
                  <a:pt x="601031" y="0"/>
                </a:cubicBezTo>
                <a:cubicBezTo>
                  <a:pt x="1117864" y="1063426"/>
                  <a:pt x="6549202" y="-44714"/>
                  <a:pt x="10944500" y="0"/>
                </a:cubicBezTo>
                <a:cubicBezTo>
                  <a:pt x="11267773" y="119204"/>
                  <a:pt x="11474089" y="346755"/>
                  <a:pt x="11545533" y="595812"/>
                </a:cubicBezTo>
                <a:cubicBezTo>
                  <a:pt x="11640287" y="1070088"/>
                  <a:pt x="11465406" y="3964040"/>
                  <a:pt x="11545533" y="5769711"/>
                </a:cubicBezTo>
                <a:cubicBezTo>
                  <a:pt x="11616262" y="6154872"/>
                  <a:pt x="11267800" y="6398038"/>
                  <a:pt x="10944500" y="6365526"/>
                </a:cubicBezTo>
                <a:cubicBezTo>
                  <a:pt x="6514233" y="6642249"/>
                  <a:pt x="3554716" y="5787020"/>
                  <a:pt x="601031" y="6365526"/>
                </a:cubicBezTo>
                <a:cubicBezTo>
                  <a:pt x="371270" y="6340345"/>
                  <a:pt x="-5146" y="6042251"/>
                  <a:pt x="0" y="5769711"/>
                </a:cubicBezTo>
                <a:cubicBezTo>
                  <a:pt x="207826" y="5295102"/>
                  <a:pt x="-51078" y="2369929"/>
                  <a:pt x="0" y="595812"/>
                </a:cubicBezTo>
                <a:close/>
              </a:path>
              <a:path w="11545533" h="6365526" fill="none" stroke="0" extrusionOk="0">
                <a:moveTo>
                  <a:pt x="0" y="595812"/>
                </a:moveTo>
                <a:cubicBezTo>
                  <a:pt x="-96739" y="259096"/>
                  <a:pt x="220153" y="787"/>
                  <a:pt x="601031" y="0"/>
                </a:cubicBezTo>
                <a:cubicBezTo>
                  <a:pt x="6233353" y="-66359"/>
                  <a:pt x="8800204" y="-154116"/>
                  <a:pt x="10944500" y="0"/>
                </a:cubicBezTo>
                <a:cubicBezTo>
                  <a:pt x="11228446" y="39006"/>
                  <a:pt x="11585195" y="312759"/>
                  <a:pt x="11545533" y="595812"/>
                </a:cubicBezTo>
                <a:cubicBezTo>
                  <a:pt x="11342957" y="1841490"/>
                  <a:pt x="11642581" y="5034747"/>
                  <a:pt x="11545533" y="5769711"/>
                </a:cubicBezTo>
                <a:cubicBezTo>
                  <a:pt x="11547369" y="6100335"/>
                  <a:pt x="11227059" y="6346380"/>
                  <a:pt x="10944500" y="6365526"/>
                </a:cubicBezTo>
                <a:cubicBezTo>
                  <a:pt x="7349638" y="6539547"/>
                  <a:pt x="3037851" y="6209586"/>
                  <a:pt x="601031" y="6365526"/>
                </a:cubicBezTo>
                <a:cubicBezTo>
                  <a:pt x="278683" y="6298711"/>
                  <a:pt x="-33677" y="6142595"/>
                  <a:pt x="0" y="5769711"/>
                </a:cubicBezTo>
                <a:cubicBezTo>
                  <a:pt x="180610" y="5210955"/>
                  <a:pt x="140091" y="1423855"/>
                  <a:pt x="0" y="595812"/>
                </a:cubicBezTo>
                <a:close/>
              </a:path>
              <a:path w="11545533" h="6365526" fill="none" stroke="0" extrusionOk="0">
                <a:moveTo>
                  <a:pt x="0" y="595812"/>
                </a:moveTo>
                <a:cubicBezTo>
                  <a:pt x="-93917" y="231649"/>
                  <a:pt x="281203" y="34159"/>
                  <a:pt x="601031" y="0"/>
                </a:cubicBezTo>
                <a:cubicBezTo>
                  <a:pt x="5936451" y="285793"/>
                  <a:pt x="8507433" y="283691"/>
                  <a:pt x="10944500" y="0"/>
                </a:cubicBezTo>
                <a:cubicBezTo>
                  <a:pt x="11286653" y="72954"/>
                  <a:pt x="11571937" y="359182"/>
                  <a:pt x="11545533" y="595812"/>
                </a:cubicBezTo>
                <a:cubicBezTo>
                  <a:pt x="11378752" y="1775253"/>
                  <a:pt x="11677381" y="4934989"/>
                  <a:pt x="11545533" y="5769711"/>
                </a:cubicBezTo>
                <a:cubicBezTo>
                  <a:pt x="11508121" y="6117197"/>
                  <a:pt x="11238839" y="6279760"/>
                  <a:pt x="10944500" y="6365526"/>
                </a:cubicBezTo>
                <a:cubicBezTo>
                  <a:pt x="7069780" y="6488819"/>
                  <a:pt x="3087628" y="6465274"/>
                  <a:pt x="601031" y="6365526"/>
                </a:cubicBezTo>
                <a:cubicBezTo>
                  <a:pt x="276336" y="6246996"/>
                  <a:pt x="-64864" y="6156718"/>
                  <a:pt x="0" y="5769711"/>
                </a:cubicBezTo>
                <a:cubicBezTo>
                  <a:pt x="69644" y="5214826"/>
                  <a:pt x="71821" y="1345843"/>
                  <a:pt x="0" y="595812"/>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xmln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7" name="Nhóm 20">
            <a:extLst>
              <a:ext uri="{FF2B5EF4-FFF2-40B4-BE49-F238E27FC236}">
                <a16:creationId xmlns:a16="http://schemas.microsoft.com/office/drawing/2014/main" xmlns="" id="{F199847D-C1E4-91C3-5966-05AC776E1D54}"/>
              </a:ext>
            </a:extLst>
          </p:cNvPr>
          <p:cNvGrpSpPr/>
          <p:nvPr/>
        </p:nvGrpSpPr>
        <p:grpSpPr>
          <a:xfrm>
            <a:off x="281860" y="539156"/>
            <a:ext cx="10805513" cy="1569660"/>
            <a:chOff x="282113" y="-183411"/>
            <a:chExt cx="8104135" cy="1177245"/>
          </a:xfrm>
        </p:grpSpPr>
        <p:sp>
          <p:nvSpPr>
            <p:cNvPr id="18" name="Hình chữ nhật: Góc Tròn 3">
              <a:extLst>
                <a:ext uri="{FF2B5EF4-FFF2-40B4-BE49-F238E27FC236}">
                  <a16:creationId xmlns:a16="http://schemas.microsoft.com/office/drawing/2014/main" xmlns="" id="{9519418E-F259-3B45-5F44-ABC322E9F0AA}"/>
                </a:ext>
              </a:extLst>
            </p:cNvPr>
            <p:cNvSpPr/>
            <p:nvPr/>
          </p:nvSpPr>
          <p:spPr>
            <a:xfrm>
              <a:off x="282113" y="-114039"/>
              <a:ext cx="8104135" cy="1022842"/>
            </a:xfrm>
            <a:custGeom>
              <a:avLst/>
              <a:gdLst>
                <a:gd name="connsiteX0" fmla="*/ 0 w 8104135"/>
                <a:gd name="connsiteY0" fmla="*/ 170477 h 1022842"/>
                <a:gd name="connsiteX1" fmla="*/ 170477 w 8104135"/>
                <a:gd name="connsiteY1" fmla="*/ 0 h 1022842"/>
                <a:gd name="connsiteX2" fmla="*/ 739777 w 8104135"/>
                <a:gd name="connsiteY2" fmla="*/ 0 h 1022842"/>
                <a:gd name="connsiteX3" fmla="*/ 1153813 w 8104135"/>
                <a:gd name="connsiteY3" fmla="*/ 0 h 1022842"/>
                <a:gd name="connsiteX4" fmla="*/ 1800745 w 8104135"/>
                <a:gd name="connsiteY4" fmla="*/ 0 h 1022842"/>
                <a:gd name="connsiteX5" fmla="*/ 2525309 w 8104135"/>
                <a:gd name="connsiteY5" fmla="*/ 0 h 1022842"/>
                <a:gd name="connsiteX6" fmla="*/ 3327504 w 8104135"/>
                <a:gd name="connsiteY6" fmla="*/ 0 h 1022842"/>
                <a:gd name="connsiteX7" fmla="*/ 3741540 w 8104135"/>
                <a:gd name="connsiteY7" fmla="*/ 0 h 1022842"/>
                <a:gd name="connsiteX8" fmla="*/ 4466104 w 8104135"/>
                <a:gd name="connsiteY8" fmla="*/ 0 h 1022842"/>
                <a:gd name="connsiteX9" fmla="*/ 4880140 w 8104135"/>
                <a:gd name="connsiteY9" fmla="*/ 0 h 1022842"/>
                <a:gd name="connsiteX10" fmla="*/ 5371808 w 8104135"/>
                <a:gd name="connsiteY10" fmla="*/ 0 h 1022842"/>
                <a:gd name="connsiteX11" fmla="*/ 5941108 w 8104135"/>
                <a:gd name="connsiteY11" fmla="*/ 0 h 1022842"/>
                <a:gd name="connsiteX12" fmla="*/ 6355145 w 8104135"/>
                <a:gd name="connsiteY12" fmla="*/ 0 h 1022842"/>
                <a:gd name="connsiteX13" fmla="*/ 6924444 w 8104135"/>
                <a:gd name="connsiteY13" fmla="*/ 0 h 1022842"/>
                <a:gd name="connsiteX14" fmla="*/ 7933658 w 8104135"/>
                <a:gd name="connsiteY14" fmla="*/ 0 h 1022842"/>
                <a:gd name="connsiteX15" fmla="*/ 8104135 w 8104135"/>
                <a:gd name="connsiteY15" fmla="*/ 170477 h 1022842"/>
                <a:gd name="connsiteX16" fmla="*/ 8104135 w 8104135"/>
                <a:gd name="connsiteY16" fmla="*/ 852365 h 1022842"/>
                <a:gd name="connsiteX17" fmla="*/ 7933658 w 8104135"/>
                <a:gd name="connsiteY17" fmla="*/ 1022842 h 1022842"/>
                <a:gd name="connsiteX18" fmla="*/ 7131463 w 8104135"/>
                <a:gd name="connsiteY18" fmla="*/ 1022842 h 1022842"/>
                <a:gd name="connsiteX19" fmla="*/ 6484531 w 8104135"/>
                <a:gd name="connsiteY19" fmla="*/ 1022842 h 1022842"/>
                <a:gd name="connsiteX20" fmla="*/ 5992863 w 8104135"/>
                <a:gd name="connsiteY20" fmla="*/ 1022842 h 1022842"/>
                <a:gd name="connsiteX21" fmla="*/ 5578826 w 8104135"/>
                <a:gd name="connsiteY21" fmla="*/ 1022842 h 1022842"/>
                <a:gd name="connsiteX22" fmla="*/ 5009526 w 8104135"/>
                <a:gd name="connsiteY22" fmla="*/ 1022842 h 1022842"/>
                <a:gd name="connsiteX23" fmla="*/ 4595490 w 8104135"/>
                <a:gd name="connsiteY23" fmla="*/ 1022842 h 1022842"/>
                <a:gd name="connsiteX24" fmla="*/ 3870927 w 8104135"/>
                <a:gd name="connsiteY24" fmla="*/ 1022842 h 1022842"/>
                <a:gd name="connsiteX25" fmla="*/ 3068731 w 8104135"/>
                <a:gd name="connsiteY25" fmla="*/ 1022842 h 1022842"/>
                <a:gd name="connsiteX26" fmla="*/ 2344168 w 8104135"/>
                <a:gd name="connsiteY26" fmla="*/ 1022842 h 1022842"/>
                <a:gd name="connsiteX27" fmla="*/ 1930131 w 8104135"/>
                <a:gd name="connsiteY27" fmla="*/ 1022842 h 1022842"/>
                <a:gd name="connsiteX28" fmla="*/ 1516095 w 8104135"/>
                <a:gd name="connsiteY28" fmla="*/ 1022842 h 1022842"/>
                <a:gd name="connsiteX29" fmla="*/ 946795 w 8104135"/>
                <a:gd name="connsiteY29" fmla="*/ 1022842 h 1022842"/>
                <a:gd name="connsiteX30" fmla="*/ 170477 w 8104135"/>
                <a:gd name="connsiteY30" fmla="*/ 1022842 h 1022842"/>
                <a:gd name="connsiteX31" fmla="*/ 0 w 8104135"/>
                <a:gd name="connsiteY31" fmla="*/ 852365 h 1022842"/>
                <a:gd name="connsiteX32" fmla="*/ 0 w 8104135"/>
                <a:gd name="connsiteY32" fmla="*/ 170477 h 102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104135" h="1022842" fill="none" extrusionOk="0">
                  <a:moveTo>
                    <a:pt x="0" y="170477"/>
                  </a:moveTo>
                  <a:cubicBezTo>
                    <a:pt x="4026" y="72989"/>
                    <a:pt x="55372" y="-6901"/>
                    <a:pt x="170477" y="0"/>
                  </a:cubicBezTo>
                  <a:cubicBezTo>
                    <a:pt x="392468" y="12419"/>
                    <a:pt x="455970" y="-1165"/>
                    <a:pt x="739777" y="0"/>
                  </a:cubicBezTo>
                  <a:cubicBezTo>
                    <a:pt x="1023584" y="1165"/>
                    <a:pt x="1048775" y="7687"/>
                    <a:pt x="1153813" y="0"/>
                  </a:cubicBezTo>
                  <a:cubicBezTo>
                    <a:pt x="1258851" y="-7687"/>
                    <a:pt x="1639236" y="-19652"/>
                    <a:pt x="1800745" y="0"/>
                  </a:cubicBezTo>
                  <a:cubicBezTo>
                    <a:pt x="1962254" y="19652"/>
                    <a:pt x="2349290" y="7592"/>
                    <a:pt x="2525309" y="0"/>
                  </a:cubicBezTo>
                  <a:cubicBezTo>
                    <a:pt x="2701328" y="-7592"/>
                    <a:pt x="3049898" y="-36744"/>
                    <a:pt x="3327504" y="0"/>
                  </a:cubicBezTo>
                  <a:cubicBezTo>
                    <a:pt x="3605110" y="36744"/>
                    <a:pt x="3619767" y="16977"/>
                    <a:pt x="3741540" y="0"/>
                  </a:cubicBezTo>
                  <a:cubicBezTo>
                    <a:pt x="3863313" y="-16977"/>
                    <a:pt x="4106439" y="-8273"/>
                    <a:pt x="4466104" y="0"/>
                  </a:cubicBezTo>
                  <a:cubicBezTo>
                    <a:pt x="4825769" y="8273"/>
                    <a:pt x="4789629" y="12052"/>
                    <a:pt x="4880140" y="0"/>
                  </a:cubicBezTo>
                  <a:cubicBezTo>
                    <a:pt x="4970651" y="-12052"/>
                    <a:pt x="5231238" y="19037"/>
                    <a:pt x="5371808" y="0"/>
                  </a:cubicBezTo>
                  <a:cubicBezTo>
                    <a:pt x="5512378" y="-19037"/>
                    <a:pt x="5715967" y="-5819"/>
                    <a:pt x="5941108" y="0"/>
                  </a:cubicBezTo>
                  <a:cubicBezTo>
                    <a:pt x="6166249" y="5819"/>
                    <a:pt x="6218293" y="-8869"/>
                    <a:pt x="6355145" y="0"/>
                  </a:cubicBezTo>
                  <a:cubicBezTo>
                    <a:pt x="6491997" y="8869"/>
                    <a:pt x="6787146" y="-7324"/>
                    <a:pt x="6924444" y="0"/>
                  </a:cubicBezTo>
                  <a:cubicBezTo>
                    <a:pt x="7061742" y="7324"/>
                    <a:pt x="7628919" y="-20968"/>
                    <a:pt x="7933658" y="0"/>
                  </a:cubicBezTo>
                  <a:cubicBezTo>
                    <a:pt x="8017281" y="1548"/>
                    <a:pt x="8116787" y="85039"/>
                    <a:pt x="8104135" y="170477"/>
                  </a:cubicBezTo>
                  <a:cubicBezTo>
                    <a:pt x="8135043" y="354951"/>
                    <a:pt x="8094436" y="606468"/>
                    <a:pt x="8104135" y="852365"/>
                  </a:cubicBezTo>
                  <a:cubicBezTo>
                    <a:pt x="8102403" y="952107"/>
                    <a:pt x="8027003" y="1035751"/>
                    <a:pt x="7933658" y="1022842"/>
                  </a:cubicBezTo>
                  <a:cubicBezTo>
                    <a:pt x="7727558" y="1014748"/>
                    <a:pt x="7508626" y="1023539"/>
                    <a:pt x="7131463" y="1022842"/>
                  </a:cubicBezTo>
                  <a:cubicBezTo>
                    <a:pt x="6754300" y="1022145"/>
                    <a:pt x="6757947" y="1025188"/>
                    <a:pt x="6484531" y="1022842"/>
                  </a:cubicBezTo>
                  <a:cubicBezTo>
                    <a:pt x="6211115" y="1020496"/>
                    <a:pt x="6199990" y="1037056"/>
                    <a:pt x="5992863" y="1022842"/>
                  </a:cubicBezTo>
                  <a:cubicBezTo>
                    <a:pt x="5785736" y="1008628"/>
                    <a:pt x="5768214" y="1005837"/>
                    <a:pt x="5578826" y="1022842"/>
                  </a:cubicBezTo>
                  <a:cubicBezTo>
                    <a:pt x="5389438" y="1039847"/>
                    <a:pt x="5161227" y="1009112"/>
                    <a:pt x="5009526" y="1022842"/>
                  </a:cubicBezTo>
                  <a:cubicBezTo>
                    <a:pt x="4857825" y="1036572"/>
                    <a:pt x="4733325" y="1016780"/>
                    <a:pt x="4595490" y="1022842"/>
                  </a:cubicBezTo>
                  <a:cubicBezTo>
                    <a:pt x="4457655" y="1028904"/>
                    <a:pt x="4154937" y="1022142"/>
                    <a:pt x="3870927" y="1022842"/>
                  </a:cubicBezTo>
                  <a:cubicBezTo>
                    <a:pt x="3586917" y="1023542"/>
                    <a:pt x="3289094" y="1021999"/>
                    <a:pt x="3068731" y="1022842"/>
                  </a:cubicBezTo>
                  <a:cubicBezTo>
                    <a:pt x="2848368" y="1023685"/>
                    <a:pt x="2521273" y="1037635"/>
                    <a:pt x="2344168" y="1022842"/>
                  </a:cubicBezTo>
                  <a:cubicBezTo>
                    <a:pt x="2167063" y="1008049"/>
                    <a:pt x="2109712" y="1043450"/>
                    <a:pt x="1930131" y="1022842"/>
                  </a:cubicBezTo>
                  <a:cubicBezTo>
                    <a:pt x="1750550" y="1002234"/>
                    <a:pt x="1689496" y="1011277"/>
                    <a:pt x="1516095" y="1022842"/>
                  </a:cubicBezTo>
                  <a:cubicBezTo>
                    <a:pt x="1342694" y="1034407"/>
                    <a:pt x="1094743" y="996568"/>
                    <a:pt x="946795" y="1022842"/>
                  </a:cubicBezTo>
                  <a:cubicBezTo>
                    <a:pt x="798847" y="1049116"/>
                    <a:pt x="491034" y="999548"/>
                    <a:pt x="170477" y="1022842"/>
                  </a:cubicBezTo>
                  <a:cubicBezTo>
                    <a:pt x="97750" y="1023255"/>
                    <a:pt x="18517" y="954757"/>
                    <a:pt x="0" y="852365"/>
                  </a:cubicBezTo>
                  <a:cubicBezTo>
                    <a:pt x="1267" y="603386"/>
                    <a:pt x="-18360" y="369219"/>
                    <a:pt x="0" y="170477"/>
                  </a:cubicBezTo>
                  <a:close/>
                </a:path>
                <a:path w="8104135" h="1022842" stroke="0" extrusionOk="0">
                  <a:moveTo>
                    <a:pt x="0" y="170477"/>
                  </a:moveTo>
                  <a:cubicBezTo>
                    <a:pt x="22740" y="72507"/>
                    <a:pt x="76188" y="5595"/>
                    <a:pt x="170477" y="0"/>
                  </a:cubicBezTo>
                  <a:cubicBezTo>
                    <a:pt x="359282" y="-11634"/>
                    <a:pt x="427616" y="-20089"/>
                    <a:pt x="584513" y="0"/>
                  </a:cubicBezTo>
                  <a:cubicBezTo>
                    <a:pt x="741410" y="20089"/>
                    <a:pt x="808490" y="-14268"/>
                    <a:pt x="998550" y="0"/>
                  </a:cubicBezTo>
                  <a:cubicBezTo>
                    <a:pt x="1188610" y="14268"/>
                    <a:pt x="1335880" y="-26935"/>
                    <a:pt x="1567850" y="0"/>
                  </a:cubicBezTo>
                  <a:cubicBezTo>
                    <a:pt x="1799820" y="26935"/>
                    <a:pt x="2075940" y="-18803"/>
                    <a:pt x="2370045" y="0"/>
                  </a:cubicBezTo>
                  <a:cubicBezTo>
                    <a:pt x="2664151" y="18803"/>
                    <a:pt x="2579649" y="-1793"/>
                    <a:pt x="2784081" y="0"/>
                  </a:cubicBezTo>
                  <a:cubicBezTo>
                    <a:pt x="2988513" y="1793"/>
                    <a:pt x="3102081" y="-19745"/>
                    <a:pt x="3275749" y="0"/>
                  </a:cubicBezTo>
                  <a:cubicBezTo>
                    <a:pt x="3449417" y="19745"/>
                    <a:pt x="3527748" y="9004"/>
                    <a:pt x="3767418" y="0"/>
                  </a:cubicBezTo>
                  <a:cubicBezTo>
                    <a:pt x="4007088" y="-9004"/>
                    <a:pt x="4077553" y="14672"/>
                    <a:pt x="4336717" y="0"/>
                  </a:cubicBezTo>
                  <a:cubicBezTo>
                    <a:pt x="4595881" y="-14672"/>
                    <a:pt x="4708907" y="29090"/>
                    <a:pt x="4983649" y="0"/>
                  </a:cubicBezTo>
                  <a:cubicBezTo>
                    <a:pt x="5258391" y="-29090"/>
                    <a:pt x="5303211" y="2730"/>
                    <a:pt x="5397686" y="0"/>
                  </a:cubicBezTo>
                  <a:cubicBezTo>
                    <a:pt x="5492161" y="-2730"/>
                    <a:pt x="5658285" y="-10720"/>
                    <a:pt x="5889354" y="0"/>
                  </a:cubicBezTo>
                  <a:cubicBezTo>
                    <a:pt x="6120423" y="10720"/>
                    <a:pt x="6336216" y="4473"/>
                    <a:pt x="6613917" y="0"/>
                  </a:cubicBezTo>
                  <a:cubicBezTo>
                    <a:pt x="6891618" y="-4473"/>
                    <a:pt x="6985625" y="-35702"/>
                    <a:pt x="7338481" y="0"/>
                  </a:cubicBezTo>
                  <a:cubicBezTo>
                    <a:pt x="7691337" y="35702"/>
                    <a:pt x="7679520" y="2884"/>
                    <a:pt x="7933658" y="0"/>
                  </a:cubicBezTo>
                  <a:cubicBezTo>
                    <a:pt x="8029132" y="-3515"/>
                    <a:pt x="8101237" y="73694"/>
                    <a:pt x="8104135" y="170477"/>
                  </a:cubicBezTo>
                  <a:cubicBezTo>
                    <a:pt x="8084061" y="310891"/>
                    <a:pt x="8121579" y="607357"/>
                    <a:pt x="8104135" y="852365"/>
                  </a:cubicBezTo>
                  <a:cubicBezTo>
                    <a:pt x="8126926" y="943690"/>
                    <a:pt x="8041170" y="1027128"/>
                    <a:pt x="7933658" y="1022842"/>
                  </a:cubicBezTo>
                  <a:cubicBezTo>
                    <a:pt x="7600249" y="1008411"/>
                    <a:pt x="7391577" y="991770"/>
                    <a:pt x="7131463" y="1022842"/>
                  </a:cubicBezTo>
                  <a:cubicBezTo>
                    <a:pt x="6871349" y="1053914"/>
                    <a:pt x="6683500" y="1044512"/>
                    <a:pt x="6329267" y="1022842"/>
                  </a:cubicBezTo>
                  <a:cubicBezTo>
                    <a:pt x="5975034" y="1001172"/>
                    <a:pt x="5769952" y="995736"/>
                    <a:pt x="5527072" y="1022842"/>
                  </a:cubicBezTo>
                  <a:cubicBezTo>
                    <a:pt x="5284192" y="1049948"/>
                    <a:pt x="5029634" y="1009216"/>
                    <a:pt x="4880140" y="1022842"/>
                  </a:cubicBezTo>
                  <a:cubicBezTo>
                    <a:pt x="4730646" y="1036468"/>
                    <a:pt x="4524052" y="1054515"/>
                    <a:pt x="4233208" y="1022842"/>
                  </a:cubicBezTo>
                  <a:cubicBezTo>
                    <a:pt x="3942364" y="991169"/>
                    <a:pt x="3831518" y="1029646"/>
                    <a:pt x="3663908" y="1022842"/>
                  </a:cubicBezTo>
                  <a:cubicBezTo>
                    <a:pt x="3496298" y="1016038"/>
                    <a:pt x="3381781" y="998286"/>
                    <a:pt x="3172240" y="1022842"/>
                  </a:cubicBezTo>
                  <a:cubicBezTo>
                    <a:pt x="2962699" y="1047398"/>
                    <a:pt x="2800529" y="1005966"/>
                    <a:pt x="2680572" y="1022842"/>
                  </a:cubicBezTo>
                  <a:cubicBezTo>
                    <a:pt x="2560615" y="1039718"/>
                    <a:pt x="2261422" y="1011382"/>
                    <a:pt x="2111272" y="1022842"/>
                  </a:cubicBezTo>
                  <a:cubicBezTo>
                    <a:pt x="1961122" y="1034302"/>
                    <a:pt x="1617492" y="1025369"/>
                    <a:pt x="1386709" y="1022842"/>
                  </a:cubicBezTo>
                  <a:cubicBezTo>
                    <a:pt x="1155926" y="1020315"/>
                    <a:pt x="1054577" y="1028784"/>
                    <a:pt x="895041" y="1022842"/>
                  </a:cubicBezTo>
                  <a:cubicBezTo>
                    <a:pt x="735505" y="1016900"/>
                    <a:pt x="463508" y="998652"/>
                    <a:pt x="170477" y="1022842"/>
                  </a:cubicBezTo>
                  <a:cubicBezTo>
                    <a:pt x="68176" y="1019843"/>
                    <a:pt x="-5758" y="924141"/>
                    <a:pt x="0" y="852365"/>
                  </a:cubicBezTo>
                  <a:cubicBezTo>
                    <a:pt x="20399" y="575967"/>
                    <a:pt x="-13291" y="412949"/>
                    <a:pt x="0" y="170477"/>
                  </a:cubicBezTo>
                  <a:close/>
                </a:path>
              </a:pathLst>
            </a:custGeom>
            <a:solidFill>
              <a:schemeClr val="accent4"/>
            </a:solidFill>
            <a:ln w="19050">
              <a:solidFill>
                <a:srgbClr val="FF4476"/>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0F0F0"/>
                </a:solidFill>
                <a:latin typeface="Calibri"/>
                <a:sym typeface="Arial"/>
              </a:endParaRPr>
            </a:p>
          </p:txBody>
        </p:sp>
        <p:sp>
          <p:nvSpPr>
            <p:cNvPr id="19" name="Hộp Văn bản 4">
              <a:extLst>
                <a:ext uri="{FF2B5EF4-FFF2-40B4-BE49-F238E27FC236}">
                  <a16:creationId xmlns:a16="http://schemas.microsoft.com/office/drawing/2014/main" xmlns="" id="{F77C353A-4486-F9B4-CE33-529787A7AAC8}"/>
                </a:ext>
              </a:extLst>
            </p:cNvPr>
            <p:cNvSpPr txBox="1"/>
            <p:nvPr/>
          </p:nvSpPr>
          <p:spPr>
            <a:xfrm>
              <a:off x="927764" y="-183411"/>
              <a:ext cx="7376886" cy="1177245"/>
            </a:xfrm>
            <a:prstGeom prst="rect">
              <a:avLst/>
            </a:prstGeom>
            <a:noFill/>
          </p:spPr>
          <p:txBody>
            <a:bodyPr wrap="square" rtlCol="0">
              <a:spAutoFit/>
            </a:bodyPr>
            <a:lstStyle/>
            <a:p>
              <a:pPr algn="ctr" defTabSz="1219170">
                <a:buClr>
                  <a:srgbClr val="000000"/>
                </a:buClr>
                <a:defRPr/>
              </a:pPr>
              <a:r>
                <a:rPr lang="en-US" sz="4800" b="1" kern="0" dirty="0">
                  <a:solidFill>
                    <a:srgbClr val="3E4355"/>
                  </a:solidFill>
                  <a:latin typeface="Calibri" panose="020F0502020204030204" pitchFamily="34" charset="0"/>
                  <a:cs typeface="Calibri" panose="020F0502020204030204" pitchFamily="34" charset="0"/>
                  <a:sym typeface="Arial"/>
                </a:rPr>
                <a:t>Long </a:t>
              </a:r>
              <a:r>
                <a:rPr lang="vi-VN" sz="4800" b="1" kern="0" dirty="0">
                  <a:solidFill>
                    <a:srgbClr val="3E4355"/>
                  </a:solidFill>
                  <a:latin typeface="Calibri" panose="020F0502020204030204" pitchFamily="34" charset="0"/>
                  <a:cs typeface="Calibri" panose="020F0502020204030204" pitchFamily="34" charset="0"/>
                  <a:sym typeface="Arial"/>
                </a:rPr>
                <a:t>và Khánh được giới thiệu </a:t>
              </a:r>
              <a:endParaRPr lang="en-US" sz="4800" b="1" kern="0" dirty="0">
                <a:solidFill>
                  <a:srgbClr val="3E4355"/>
                </a:solidFill>
                <a:latin typeface="Calibri" panose="020F0502020204030204" pitchFamily="34" charset="0"/>
                <a:cs typeface="Calibri" panose="020F0502020204030204" pitchFamily="34" charset="0"/>
                <a:sym typeface="Arial"/>
              </a:endParaRPr>
            </a:p>
            <a:p>
              <a:pPr algn="ctr" defTabSz="1219170">
                <a:buClr>
                  <a:srgbClr val="000000"/>
                </a:buClr>
                <a:defRPr/>
              </a:pPr>
              <a:r>
                <a:rPr lang="vi-VN" sz="4800" b="1" kern="0" dirty="0">
                  <a:solidFill>
                    <a:srgbClr val="3E4355"/>
                  </a:solidFill>
                  <a:latin typeface="Calibri" panose="020F0502020204030204" pitchFamily="34" charset="0"/>
                  <a:cs typeface="Calibri" panose="020F0502020204030204" pitchFamily="34" charset="0"/>
                  <a:sym typeface="Arial"/>
                </a:rPr>
                <a:t>như thế nào?</a:t>
              </a:r>
              <a:endParaRPr lang="en-US" sz="4800" b="1" kern="0" dirty="0">
                <a:solidFill>
                  <a:srgbClr val="3E4355"/>
                </a:solidFill>
                <a:latin typeface="Calibri" panose="020F0502020204030204" pitchFamily="34" charset="0"/>
                <a:cs typeface="Calibri" panose="020F0502020204030204" pitchFamily="34" charset="0"/>
                <a:sym typeface="Arial"/>
              </a:endParaRPr>
            </a:p>
          </p:txBody>
        </p:sp>
        <p:pic>
          <p:nvPicPr>
            <p:cNvPr id="20" name="Hình ảnh 5">
              <a:extLst>
                <a:ext uri="{FF2B5EF4-FFF2-40B4-BE49-F238E27FC236}">
                  <a16:creationId xmlns:a16="http://schemas.microsoft.com/office/drawing/2014/main" xmlns="" id="{79F08FF1-6B9F-304C-B5C9-4639FA864130}"/>
                </a:ext>
              </a:extLst>
            </p:cNvPr>
            <p:cNvPicPr>
              <a:picLocks noChangeAspect="1"/>
            </p:cNvPicPr>
            <p:nvPr/>
          </p:nvPicPr>
          <p:blipFill rotWithShape="1">
            <a:blip r:embed="rId4"/>
            <a:srcRect l="31483" t="5898" r="50744" b="64236"/>
            <a:stretch/>
          </p:blipFill>
          <p:spPr>
            <a:xfrm>
              <a:off x="421432" y="-170659"/>
              <a:ext cx="672640" cy="1130227"/>
            </a:xfrm>
            <a:prstGeom prst="rect">
              <a:avLst/>
            </a:prstGeom>
          </p:spPr>
        </p:pic>
      </p:grpSp>
      <p:pic>
        <p:nvPicPr>
          <p:cNvPr id="21" name="Picture 5">
            <a:extLst>
              <a:ext uri="{FF2B5EF4-FFF2-40B4-BE49-F238E27FC236}">
                <a16:creationId xmlns:a16="http://schemas.microsoft.com/office/drawing/2014/main" xmlns="" id="{F06BD875-A1D2-BDC4-DE17-CC4F8AD24BA9}"/>
              </a:ext>
            </a:extLst>
          </p:cNvPr>
          <p:cNvPicPr>
            <a:picLocks noChangeAspect="1"/>
          </p:cNvPicPr>
          <p:nvPr/>
        </p:nvPicPr>
        <p:blipFill>
          <a:blip r:embed="rId5"/>
          <a:stretch>
            <a:fillRect/>
          </a:stretch>
        </p:blipFill>
        <p:spPr>
          <a:xfrm>
            <a:off x="9818694" y="3048876"/>
            <a:ext cx="2302904" cy="3661027"/>
          </a:xfrm>
          <a:prstGeom prst="rect">
            <a:avLst/>
          </a:prstGeom>
        </p:spPr>
      </p:pic>
      <p:grpSp>
        <p:nvGrpSpPr>
          <p:cNvPr id="25" name="Nhóm 25">
            <a:extLst>
              <a:ext uri="{FF2B5EF4-FFF2-40B4-BE49-F238E27FC236}">
                <a16:creationId xmlns:a16="http://schemas.microsoft.com/office/drawing/2014/main" xmlns="" id="{CC067478-A8E4-CA9E-4EBD-5FDBF0C86099}"/>
              </a:ext>
            </a:extLst>
          </p:cNvPr>
          <p:cNvGrpSpPr/>
          <p:nvPr/>
        </p:nvGrpSpPr>
        <p:grpSpPr>
          <a:xfrm>
            <a:off x="925570" y="2594797"/>
            <a:ext cx="8348187" cy="2856701"/>
            <a:chOff x="538431" y="1505163"/>
            <a:chExt cx="5597425" cy="2142526"/>
          </a:xfrm>
        </p:grpSpPr>
        <p:sp>
          <p:nvSpPr>
            <p:cNvPr id="26" name="Hình chữ nhật: Góc Tròn 26">
              <a:extLst>
                <a:ext uri="{FF2B5EF4-FFF2-40B4-BE49-F238E27FC236}">
                  <a16:creationId xmlns:a16="http://schemas.microsoft.com/office/drawing/2014/main" xmlns="" id="{00528103-4127-F718-4B00-0D378CF6AA11}"/>
                </a:ext>
              </a:extLst>
            </p:cNvPr>
            <p:cNvSpPr/>
            <p:nvPr/>
          </p:nvSpPr>
          <p:spPr>
            <a:xfrm>
              <a:off x="538431" y="1505163"/>
              <a:ext cx="5597425" cy="209858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2133" kern="0">
                <a:solidFill>
                  <a:srgbClr val="F9FAF0"/>
                </a:solidFill>
                <a:latin typeface="Calibri"/>
                <a:sym typeface="Arial"/>
              </a:endParaRPr>
            </a:p>
          </p:txBody>
        </p:sp>
        <p:sp>
          <p:nvSpPr>
            <p:cNvPr id="27" name="Hộp Văn bản 27">
              <a:extLst>
                <a:ext uri="{FF2B5EF4-FFF2-40B4-BE49-F238E27FC236}">
                  <a16:creationId xmlns:a16="http://schemas.microsoft.com/office/drawing/2014/main" xmlns="" id="{55CB2F14-3771-5997-3020-5BC91CDBA9D3}"/>
                </a:ext>
              </a:extLst>
            </p:cNvPr>
            <p:cNvSpPr txBox="1"/>
            <p:nvPr/>
          </p:nvSpPr>
          <p:spPr>
            <a:xfrm>
              <a:off x="597351" y="1616363"/>
              <a:ext cx="5479585" cy="2031326"/>
            </a:xfrm>
            <a:prstGeom prst="rect">
              <a:avLst/>
            </a:prstGeom>
            <a:noFill/>
          </p:spPr>
          <p:txBody>
            <a:bodyPr wrap="square">
              <a:spAutoFit/>
            </a:bodyPr>
            <a:lstStyle/>
            <a:p>
              <a:pPr algn="just" defTabSz="1219170">
                <a:buClr>
                  <a:srgbClr val="000000"/>
                </a:buClr>
                <a:defRPr/>
              </a:pPr>
              <a:r>
                <a:rPr lang="vi-VN" sz="3400" kern="0" dirty="0">
                  <a:solidFill>
                    <a:srgbClr val="FF0000"/>
                  </a:solidFill>
                  <a:latin typeface="Calibri"/>
                  <a:cs typeface="Arial"/>
                  <a:sym typeface="Arial"/>
                </a:rPr>
                <a:t> Khánh và Long là anh em sinh đôi. Hai anh em giống nhau như đúc. Hồi nhỏ, thấy mọi người không nhận ra ai là anh, ai là em, Long khoái chí lắm. Nhưng dần dần, Long không còn thấy thú vị nữa. </a:t>
              </a:r>
              <a:endParaRPr lang="vi-VN" sz="3400" kern="0" dirty="0">
                <a:solidFill>
                  <a:srgbClr val="000000"/>
                </a:solidFill>
                <a:latin typeface="Calibri"/>
                <a:cs typeface="Arial"/>
                <a:sym typeface="Arial"/>
              </a:endParaRPr>
            </a:p>
          </p:txBody>
        </p:sp>
      </p:grpSp>
      <p:sp>
        <p:nvSpPr>
          <p:cNvPr id="28" name="Rectangle 27">
            <a:extLst>
              <a:ext uri="{FF2B5EF4-FFF2-40B4-BE49-F238E27FC236}">
                <a16:creationId xmlns:a16="http://schemas.microsoft.com/office/drawing/2014/main" xmlns="" id="{30BD5547-AD1C-AC2C-ECB7-E2361F0ADACD}"/>
              </a:ext>
            </a:extLst>
          </p:cNvPr>
          <p:cNvSpPr/>
          <p:nvPr/>
        </p:nvSpPr>
        <p:spPr>
          <a:xfrm>
            <a:off x="1068389" y="2821584"/>
            <a:ext cx="8151811" cy="557631"/>
          </a:xfrm>
          <a:prstGeom prst="rect">
            <a:avLst/>
          </a:prstGeom>
          <a:solidFill>
            <a:srgbClr val="00B0F0">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9" name="Rectangle 28">
            <a:extLst>
              <a:ext uri="{FF2B5EF4-FFF2-40B4-BE49-F238E27FC236}">
                <a16:creationId xmlns:a16="http://schemas.microsoft.com/office/drawing/2014/main" xmlns="" id="{32B8D056-E489-08CE-CFAB-991A8E9C0B92}"/>
              </a:ext>
            </a:extLst>
          </p:cNvPr>
          <p:cNvSpPr/>
          <p:nvPr/>
        </p:nvSpPr>
        <p:spPr>
          <a:xfrm>
            <a:off x="1031397" y="3438525"/>
            <a:ext cx="4683604" cy="444186"/>
          </a:xfrm>
          <a:prstGeom prst="rect">
            <a:avLst/>
          </a:prstGeom>
          <a:solidFill>
            <a:srgbClr val="00B0F0">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012596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48187AA7-64F4-DDC9-7D01-FC47523A953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5" name="Rectangle: Rounded Corners 1">
            <a:extLst>
              <a:ext uri="{FF2B5EF4-FFF2-40B4-BE49-F238E27FC236}">
                <a16:creationId xmlns:a16="http://schemas.microsoft.com/office/drawing/2014/main" xmlns="" id="{CD1C59CE-DAA3-C44D-7717-8129B2B9902E}"/>
              </a:ext>
            </a:extLst>
          </p:cNvPr>
          <p:cNvSpPr/>
          <p:nvPr/>
        </p:nvSpPr>
        <p:spPr>
          <a:xfrm>
            <a:off x="170216" y="246237"/>
            <a:ext cx="11545533" cy="6365526"/>
          </a:xfrm>
          <a:custGeom>
            <a:avLst/>
            <a:gdLst>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5533" h="6365526" fill="none" extrusionOk="0">
                <a:moveTo>
                  <a:pt x="0" y="595812"/>
                </a:moveTo>
                <a:cubicBezTo>
                  <a:pt x="-63616" y="256365"/>
                  <a:pt x="319594" y="42930"/>
                  <a:pt x="601031" y="0"/>
                </a:cubicBezTo>
                <a:cubicBezTo>
                  <a:pt x="5763596" y="337503"/>
                  <a:pt x="8761056" y="412272"/>
                  <a:pt x="10944500" y="0"/>
                </a:cubicBezTo>
                <a:cubicBezTo>
                  <a:pt x="11323039" y="77631"/>
                  <a:pt x="11614341" y="354339"/>
                  <a:pt x="11545533" y="595812"/>
                </a:cubicBezTo>
                <a:cubicBezTo>
                  <a:pt x="11534299" y="1702674"/>
                  <a:pt x="11655701" y="4883038"/>
                  <a:pt x="11545533" y="5769711"/>
                </a:cubicBezTo>
                <a:cubicBezTo>
                  <a:pt x="11425771" y="6119757"/>
                  <a:pt x="11213938" y="6321742"/>
                  <a:pt x="10944500" y="6365526"/>
                </a:cubicBezTo>
                <a:cubicBezTo>
                  <a:pt x="6765565" y="6478604"/>
                  <a:pt x="3083960" y="6058507"/>
                  <a:pt x="601031" y="6365526"/>
                </a:cubicBezTo>
                <a:cubicBezTo>
                  <a:pt x="281651" y="6189079"/>
                  <a:pt x="-61151" y="6135718"/>
                  <a:pt x="0" y="5769711"/>
                </a:cubicBezTo>
                <a:cubicBezTo>
                  <a:pt x="-5268" y="5262003"/>
                  <a:pt x="164453" y="1424493"/>
                  <a:pt x="0" y="595812"/>
                </a:cubicBezTo>
                <a:close/>
              </a:path>
              <a:path w="11545533" h="6365526" stroke="0" extrusionOk="0">
                <a:moveTo>
                  <a:pt x="0" y="595812"/>
                </a:moveTo>
                <a:cubicBezTo>
                  <a:pt x="-51226" y="287421"/>
                  <a:pt x="296072" y="-29003"/>
                  <a:pt x="601031" y="0"/>
                </a:cubicBezTo>
                <a:cubicBezTo>
                  <a:pt x="1117864" y="1063426"/>
                  <a:pt x="6549202" y="-44714"/>
                  <a:pt x="10944500" y="0"/>
                </a:cubicBezTo>
                <a:cubicBezTo>
                  <a:pt x="11267773" y="119204"/>
                  <a:pt x="11474089" y="346755"/>
                  <a:pt x="11545533" y="595812"/>
                </a:cubicBezTo>
                <a:cubicBezTo>
                  <a:pt x="11640287" y="1070088"/>
                  <a:pt x="11465406" y="3964040"/>
                  <a:pt x="11545533" y="5769711"/>
                </a:cubicBezTo>
                <a:cubicBezTo>
                  <a:pt x="11616262" y="6154872"/>
                  <a:pt x="11267800" y="6398038"/>
                  <a:pt x="10944500" y="6365526"/>
                </a:cubicBezTo>
                <a:cubicBezTo>
                  <a:pt x="6514233" y="6642249"/>
                  <a:pt x="3554716" y="5787020"/>
                  <a:pt x="601031" y="6365526"/>
                </a:cubicBezTo>
                <a:cubicBezTo>
                  <a:pt x="371270" y="6340345"/>
                  <a:pt x="-5146" y="6042251"/>
                  <a:pt x="0" y="5769711"/>
                </a:cubicBezTo>
                <a:cubicBezTo>
                  <a:pt x="207826" y="5295102"/>
                  <a:pt x="-51078" y="2369929"/>
                  <a:pt x="0" y="595812"/>
                </a:cubicBezTo>
                <a:close/>
              </a:path>
              <a:path w="11545533" h="6365526" fill="none" stroke="0" extrusionOk="0">
                <a:moveTo>
                  <a:pt x="0" y="595812"/>
                </a:moveTo>
                <a:cubicBezTo>
                  <a:pt x="-96739" y="259096"/>
                  <a:pt x="220153" y="787"/>
                  <a:pt x="601031" y="0"/>
                </a:cubicBezTo>
                <a:cubicBezTo>
                  <a:pt x="6233353" y="-66359"/>
                  <a:pt x="8800204" y="-154116"/>
                  <a:pt x="10944500" y="0"/>
                </a:cubicBezTo>
                <a:cubicBezTo>
                  <a:pt x="11228446" y="39006"/>
                  <a:pt x="11585195" y="312759"/>
                  <a:pt x="11545533" y="595812"/>
                </a:cubicBezTo>
                <a:cubicBezTo>
                  <a:pt x="11342957" y="1841490"/>
                  <a:pt x="11642581" y="5034747"/>
                  <a:pt x="11545533" y="5769711"/>
                </a:cubicBezTo>
                <a:cubicBezTo>
                  <a:pt x="11547369" y="6100335"/>
                  <a:pt x="11227059" y="6346380"/>
                  <a:pt x="10944500" y="6365526"/>
                </a:cubicBezTo>
                <a:cubicBezTo>
                  <a:pt x="7349638" y="6539547"/>
                  <a:pt x="3037851" y="6209586"/>
                  <a:pt x="601031" y="6365526"/>
                </a:cubicBezTo>
                <a:cubicBezTo>
                  <a:pt x="278683" y="6298711"/>
                  <a:pt x="-33677" y="6142595"/>
                  <a:pt x="0" y="5769711"/>
                </a:cubicBezTo>
                <a:cubicBezTo>
                  <a:pt x="180610" y="5210955"/>
                  <a:pt x="140091" y="1423855"/>
                  <a:pt x="0" y="595812"/>
                </a:cubicBezTo>
                <a:close/>
              </a:path>
              <a:path w="11545533" h="6365526" fill="none" stroke="0" extrusionOk="0">
                <a:moveTo>
                  <a:pt x="0" y="595812"/>
                </a:moveTo>
                <a:cubicBezTo>
                  <a:pt x="-93917" y="231649"/>
                  <a:pt x="281203" y="34159"/>
                  <a:pt x="601031" y="0"/>
                </a:cubicBezTo>
                <a:cubicBezTo>
                  <a:pt x="5936451" y="285793"/>
                  <a:pt x="8507433" y="283691"/>
                  <a:pt x="10944500" y="0"/>
                </a:cubicBezTo>
                <a:cubicBezTo>
                  <a:pt x="11286653" y="72954"/>
                  <a:pt x="11571937" y="359182"/>
                  <a:pt x="11545533" y="595812"/>
                </a:cubicBezTo>
                <a:cubicBezTo>
                  <a:pt x="11378752" y="1775253"/>
                  <a:pt x="11677381" y="4934989"/>
                  <a:pt x="11545533" y="5769711"/>
                </a:cubicBezTo>
                <a:cubicBezTo>
                  <a:pt x="11508121" y="6117197"/>
                  <a:pt x="11238839" y="6279760"/>
                  <a:pt x="10944500" y="6365526"/>
                </a:cubicBezTo>
                <a:cubicBezTo>
                  <a:pt x="7069780" y="6488819"/>
                  <a:pt x="3087628" y="6465274"/>
                  <a:pt x="601031" y="6365526"/>
                </a:cubicBezTo>
                <a:cubicBezTo>
                  <a:pt x="276336" y="6246996"/>
                  <a:pt x="-64864" y="6156718"/>
                  <a:pt x="0" y="5769711"/>
                </a:cubicBezTo>
                <a:cubicBezTo>
                  <a:pt x="69644" y="5214826"/>
                  <a:pt x="71821" y="1345843"/>
                  <a:pt x="0" y="595812"/>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xmln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 name="Picture 5">
            <a:extLst>
              <a:ext uri="{FF2B5EF4-FFF2-40B4-BE49-F238E27FC236}">
                <a16:creationId xmlns:a16="http://schemas.microsoft.com/office/drawing/2014/main" xmlns="" id="{712743D8-6811-7A27-14F8-CAF0C1057587}"/>
              </a:ext>
            </a:extLst>
          </p:cNvPr>
          <p:cNvPicPr>
            <a:picLocks noChangeAspect="1"/>
          </p:cNvPicPr>
          <p:nvPr/>
        </p:nvPicPr>
        <p:blipFill>
          <a:blip r:embed="rId4"/>
          <a:stretch>
            <a:fillRect/>
          </a:stretch>
        </p:blipFill>
        <p:spPr>
          <a:xfrm>
            <a:off x="9984179" y="2527107"/>
            <a:ext cx="2302904" cy="3661027"/>
          </a:xfrm>
          <a:prstGeom prst="rect">
            <a:avLst/>
          </a:prstGeom>
        </p:spPr>
      </p:pic>
      <p:grpSp>
        <p:nvGrpSpPr>
          <p:cNvPr id="3" name="Nhóm 2">
            <a:extLst>
              <a:ext uri="{FF2B5EF4-FFF2-40B4-BE49-F238E27FC236}">
                <a16:creationId xmlns:a16="http://schemas.microsoft.com/office/drawing/2014/main" xmlns="" id="{ED5E537A-F4A7-25C4-126E-9DC3481A8250}"/>
              </a:ext>
            </a:extLst>
          </p:cNvPr>
          <p:cNvGrpSpPr/>
          <p:nvPr/>
        </p:nvGrpSpPr>
        <p:grpSpPr>
          <a:xfrm>
            <a:off x="757714" y="323228"/>
            <a:ext cx="10527140" cy="1373284"/>
            <a:chOff x="355702" y="1239557"/>
            <a:chExt cx="7895355" cy="1029963"/>
          </a:xfrm>
        </p:grpSpPr>
        <p:grpSp>
          <p:nvGrpSpPr>
            <p:cNvPr id="4" name="Nhóm 6">
              <a:extLst>
                <a:ext uri="{FF2B5EF4-FFF2-40B4-BE49-F238E27FC236}">
                  <a16:creationId xmlns:a16="http://schemas.microsoft.com/office/drawing/2014/main" xmlns="" id="{62EB34DA-1F1B-0F3C-1F1D-EB2FD9BB0EFC}"/>
                </a:ext>
              </a:extLst>
            </p:cNvPr>
            <p:cNvGrpSpPr/>
            <p:nvPr/>
          </p:nvGrpSpPr>
          <p:grpSpPr>
            <a:xfrm>
              <a:off x="355702" y="1239557"/>
              <a:ext cx="7895355" cy="1029963"/>
              <a:chOff x="4656263" y="910654"/>
              <a:chExt cx="7895355" cy="1029963"/>
            </a:xfrm>
          </p:grpSpPr>
          <p:sp>
            <p:nvSpPr>
              <p:cNvPr id="7" name="Hình chữ nhật: Góc Tròn 8">
                <a:extLst>
                  <a:ext uri="{FF2B5EF4-FFF2-40B4-BE49-F238E27FC236}">
                    <a16:creationId xmlns:a16="http://schemas.microsoft.com/office/drawing/2014/main" xmlns="" id="{E0E8B5E9-CCF6-88C9-BE5F-4F5072818CB2}"/>
                  </a:ext>
                </a:extLst>
              </p:cNvPr>
              <p:cNvSpPr/>
              <p:nvPr/>
            </p:nvSpPr>
            <p:spPr>
              <a:xfrm>
                <a:off x="4656263" y="981764"/>
                <a:ext cx="7895355" cy="867562"/>
              </a:xfrm>
              <a:custGeom>
                <a:avLst/>
                <a:gdLst>
                  <a:gd name="connsiteX0" fmla="*/ 0 w 7895355"/>
                  <a:gd name="connsiteY0" fmla="*/ 144597 h 867562"/>
                  <a:gd name="connsiteX1" fmla="*/ 144597 w 7895355"/>
                  <a:gd name="connsiteY1" fmla="*/ 0 h 867562"/>
                  <a:gd name="connsiteX2" fmla="*/ 683943 w 7895355"/>
                  <a:gd name="connsiteY2" fmla="*/ 0 h 867562"/>
                  <a:gd name="connsiteX3" fmla="*/ 1223289 w 7895355"/>
                  <a:gd name="connsiteY3" fmla="*/ 0 h 867562"/>
                  <a:gd name="connsiteX4" fmla="*/ 1990820 w 7895355"/>
                  <a:gd name="connsiteY4" fmla="*/ 0 h 867562"/>
                  <a:gd name="connsiteX5" fmla="*/ 2454104 w 7895355"/>
                  <a:gd name="connsiteY5" fmla="*/ 0 h 867562"/>
                  <a:gd name="connsiteX6" fmla="*/ 3145573 w 7895355"/>
                  <a:gd name="connsiteY6" fmla="*/ 0 h 867562"/>
                  <a:gd name="connsiteX7" fmla="*/ 3913104 w 7895355"/>
                  <a:gd name="connsiteY7" fmla="*/ 0 h 867562"/>
                  <a:gd name="connsiteX8" fmla="*/ 4756696 w 7895355"/>
                  <a:gd name="connsiteY8" fmla="*/ 0 h 867562"/>
                  <a:gd name="connsiteX9" fmla="*/ 5219981 w 7895355"/>
                  <a:gd name="connsiteY9" fmla="*/ 0 h 867562"/>
                  <a:gd name="connsiteX10" fmla="*/ 5987512 w 7895355"/>
                  <a:gd name="connsiteY10" fmla="*/ 0 h 867562"/>
                  <a:gd name="connsiteX11" fmla="*/ 6450796 w 7895355"/>
                  <a:gd name="connsiteY11" fmla="*/ 0 h 867562"/>
                  <a:gd name="connsiteX12" fmla="*/ 6990142 w 7895355"/>
                  <a:gd name="connsiteY12" fmla="*/ 0 h 867562"/>
                  <a:gd name="connsiteX13" fmla="*/ 7750758 w 7895355"/>
                  <a:gd name="connsiteY13" fmla="*/ 0 h 867562"/>
                  <a:gd name="connsiteX14" fmla="*/ 7895355 w 7895355"/>
                  <a:gd name="connsiteY14" fmla="*/ 144597 h 867562"/>
                  <a:gd name="connsiteX15" fmla="*/ 7895355 w 7895355"/>
                  <a:gd name="connsiteY15" fmla="*/ 722965 h 867562"/>
                  <a:gd name="connsiteX16" fmla="*/ 7750758 w 7895355"/>
                  <a:gd name="connsiteY16" fmla="*/ 867562 h 867562"/>
                  <a:gd name="connsiteX17" fmla="*/ 7059289 w 7895355"/>
                  <a:gd name="connsiteY17" fmla="*/ 867562 h 867562"/>
                  <a:gd name="connsiteX18" fmla="*/ 6215696 w 7895355"/>
                  <a:gd name="connsiteY18" fmla="*/ 867562 h 867562"/>
                  <a:gd name="connsiteX19" fmla="*/ 5448166 w 7895355"/>
                  <a:gd name="connsiteY19" fmla="*/ 867562 h 867562"/>
                  <a:gd name="connsiteX20" fmla="*/ 4908820 w 7895355"/>
                  <a:gd name="connsiteY20" fmla="*/ 867562 h 867562"/>
                  <a:gd name="connsiteX21" fmla="*/ 4217350 w 7895355"/>
                  <a:gd name="connsiteY21" fmla="*/ 867562 h 867562"/>
                  <a:gd name="connsiteX22" fmla="*/ 3678005 w 7895355"/>
                  <a:gd name="connsiteY22" fmla="*/ 867562 h 867562"/>
                  <a:gd name="connsiteX23" fmla="*/ 3214720 w 7895355"/>
                  <a:gd name="connsiteY23" fmla="*/ 867562 h 867562"/>
                  <a:gd name="connsiteX24" fmla="*/ 2599313 w 7895355"/>
                  <a:gd name="connsiteY24" fmla="*/ 867562 h 867562"/>
                  <a:gd name="connsiteX25" fmla="*/ 2136028 w 7895355"/>
                  <a:gd name="connsiteY25" fmla="*/ 867562 h 867562"/>
                  <a:gd name="connsiteX26" fmla="*/ 1368497 w 7895355"/>
                  <a:gd name="connsiteY26" fmla="*/ 867562 h 867562"/>
                  <a:gd name="connsiteX27" fmla="*/ 144597 w 7895355"/>
                  <a:gd name="connsiteY27" fmla="*/ 867562 h 867562"/>
                  <a:gd name="connsiteX28" fmla="*/ 0 w 7895355"/>
                  <a:gd name="connsiteY28" fmla="*/ 722965 h 867562"/>
                  <a:gd name="connsiteX29" fmla="*/ 0 w 7895355"/>
                  <a:gd name="connsiteY29" fmla="*/ 144597 h 86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95355" h="867562" fill="none" extrusionOk="0">
                    <a:moveTo>
                      <a:pt x="0" y="144597"/>
                    </a:moveTo>
                    <a:cubicBezTo>
                      <a:pt x="4746" y="45765"/>
                      <a:pt x="83958" y="2969"/>
                      <a:pt x="144597" y="0"/>
                    </a:cubicBezTo>
                    <a:cubicBezTo>
                      <a:pt x="336755" y="-8808"/>
                      <a:pt x="444123" y="1358"/>
                      <a:pt x="683943" y="0"/>
                    </a:cubicBezTo>
                    <a:cubicBezTo>
                      <a:pt x="923763" y="-1358"/>
                      <a:pt x="1008357" y="-1313"/>
                      <a:pt x="1223289" y="0"/>
                    </a:cubicBezTo>
                    <a:cubicBezTo>
                      <a:pt x="1438221" y="1313"/>
                      <a:pt x="1792338" y="7918"/>
                      <a:pt x="1990820" y="0"/>
                    </a:cubicBezTo>
                    <a:cubicBezTo>
                      <a:pt x="2189302" y="-7918"/>
                      <a:pt x="2279228" y="-7375"/>
                      <a:pt x="2454104" y="0"/>
                    </a:cubicBezTo>
                    <a:cubicBezTo>
                      <a:pt x="2628980" y="7375"/>
                      <a:pt x="2949727" y="9416"/>
                      <a:pt x="3145573" y="0"/>
                    </a:cubicBezTo>
                    <a:cubicBezTo>
                      <a:pt x="3341419" y="-9416"/>
                      <a:pt x="3618457" y="38016"/>
                      <a:pt x="3913104" y="0"/>
                    </a:cubicBezTo>
                    <a:cubicBezTo>
                      <a:pt x="4207751" y="-38016"/>
                      <a:pt x="4524345" y="-1364"/>
                      <a:pt x="4756696" y="0"/>
                    </a:cubicBezTo>
                    <a:cubicBezTo>
                      <a:pt x="4989047" y="1364"/>
                      <a:pt x="5033287" y="14509"/>
                      <a:pt x="5219981" y="0"/>
                    </a:cubicBezTo>
                    <a:cubicBezTo>
                      <a:pt x="5406676" y="-14509"/>
                      <a:pt x="5703627" y="1889"/>
                      <a:pt x="5987512" y="0"/>
                    </a:cubicBezTo>
                    <a:cubicBezTo>
                      <a:pt x="6271397" y="-1889"/>
                      <a:pt x="6294721" y="-17277"/>
                      <a:pt x="6450796" y="0"/>
                    </a:cubicBezTo>
                    <a:cubicBezTo>
                      <a:pt x="6606871" y="17277"/>
                      <a:pt x="6791489" y="19215"/>
                      <a:pt x="6990142" y="0"/>
                    </a:cubicBezTo>
                    <a:cubicBezTo>
                      <a:pt x="7188795" y="-19215"/>
                      <a:pt x="7402688" y="21800"/>
                      <a:pt x="7750758" y="0"/>
                    </a:cubicBezTo>
                    <a:cubicBezTo>
                      <a:pt x="7815312" y="-4770"/>
                      <a:pt x="7888177" y="77657"/>
                      <a:pt x="7895355" y="144597"/>
                    </a:cubicBezTo>
                    <a:cubicBezTo>
                      <a:pt x="7917652" y="394574"/>
                      <a:pt x="7896405" y="531244"/>
                      <a:pt x="7895355" y="722965"/>
                    </a:cubicBezTo>
                    <a:cubicBezTo>
                      <a:pt x="7880377" y="805027"/>
                      <a:pt x="7835855" y="871169"/>
                      <a:pt x="7750758" y="867562"/>
                    </a:cubicBezTo>
                    <a:cubicBezTo>
                      <a:pt x="7518501" y="885406"/>
                      <a:pt x="7283974" y="888779"/>
                      <a:pt x="7059289" y="867562"/>
                    </a:cubicBezTo>
                    <a:cubicBezTo>
                      <a:pt x="6834604" y="846345"/>
                      <a:pt x="6446982" y="831299"/>
                      <a:pt x="6215696" y="867562"/>
                    </a:cubicBezTo>
                    <a:cubicBezTo>
                      <a:pt x="5984410" y="903825"/>
                      <a:pt x="5817406" y="857677"/>
                      <a:pt x="5448166" y="867562"/>
                    </a:cubicBezTo>
                    <a:cubicBezTo>
                      <a:pt x="5078926" y="877448"/>
                      <a:pt x="5139632" y="889220"/>
                      <a:pt x="4908820" y="867562"/>
                    </a:cubicBezTo>
                    <a:cubicBezTo>
                      <a:pt x="4678008" y="845904"/>
                      <a:pt x="4528981" y="894701"/>
                      <a:pt x="4217350" y="867562"/>
                    </a:cubicBezTo>
                    <a:cubicBezTo>
                      <a:pt x="3905719" y="840424"/>
                      <a:pt x="3893981" y="874057"/>
                      <a:pt x="3678005" y="867562"/>
                    </a:cubicBezTo>
                    <a:cubicBezTo>
                      <a:pt x="3462030" y="861067"/>
                      <a:pt x="3415285" y="852781"/>
                      <a:pt x="3214720" y="867562"/>
                    </a:cubicBezTo>
                    <a:cubicBezTo>
                      <a:pt x="3014156" y="882343"/>
                      <a:pt x="2740440" y="874234"/>
                      <a:pt x="2599313" y="867562"/>
                    </a:cubicBezTo>
                    <a:cubicBezTo>
                      <a:pt x="2458186" y="860890"/>
                      <a:pt x="2278477" y="852486"/>
                      <a:pt x="2136028" y="867562"/>
                    </a:cubicBezTo>
                    <a:cubicBezTo>
                      <a:pt x="1993580" y="882638"/>
                      <a:pt x="1586809" y="867991"/>
                      <a:pt x="1368497" y="867562"/>
                    </a:cubicBezTo>
                    <a:cubicBezTo>
                      <a:pt x="1150185" y="867133"/>
                      <a:pt x="482763" y="853607"/>
                      <a:pt x="144597" y="867562"/>
                    </a:cubicBezTo>
                    <a:cubicBezTo>
                      <a:pt x="79179" y="855292"/>
                      <a:pt x="-1471" y="812507"/>
                      <a:pt x="0" y="722965"/>
                    </a:cubicBezTo>
                    <a:cubicBezTo>
                      <a:pt x="23280" y="460305"/>
                      <a:pt x="-8210" y="293473"/>
                      <a:pt x="0" y="144597"/>
                    </a:cubicBezTo>
                    <a:close/>
                  </a:path>
                  <a:path w="7895355" h="867562" stroke="0" extrusionOk="0">
                    <a:moveTo>
                      <a:pt x="0" y="144597"/>
                    </a:moveTo>
                    <a:cubicBezTo>
                      <a:pt x="10038" y="63053"/>
                      <a:pt x="64631" y="4346"/>
                      <a:pt x="144597" y="0"/>
                    </a:cubicBezTo>
                    <a:cubicBezTo>
                      <a:pt x="314656" y="-21850"/>
                      <a:pt x="510569" y="5313"/>
                      <a:pt x="607881" y="0"/>
                    </a:cubicBezTo>
                    <a:cubicBezTo>
                      <a:pt x="705193" y="-5313"/>
                      <a:pt x="880838" y="-9811"/>
                      <a:pt x="1071166" y="0"/>
                    </a:cubicBezTo>
                    <a:cubicBezTo>
                      <a:pt x="1261494" y="9811"/>
                      <a:pt x="1437427" y="13119"/>
                      <a:pt x="1686573" y="0"/>
                    </a:cubicBezTo>
                    <a:cubicBezTo>
                      <a:pt x="1935719" y="-13119"/>
                      <a:pt x="2205049" y="4028"/>
                      <a:pt x="2530166" y="0"/>
                    </a:cubicBezTo>
                    <a:cubicBezTo>
                      <a:pt x="2855283" y="-4028"/>
                      <a:pt x="2766990" y="-666"/>
                      <a:pt x="2993450" y="0"/>
                    </a:cubicBezTo>
                    <a:cubicBezTo>
                      <a:pt x="3219910" y="666"/>
                      <a:pt x="3339219" y="-1938"/>
                      <a:pt x="3532796" y="0"/>
                    </a:cubicBezTo>
                    <a:cubicBezTo>
                      <a:pt x="3726373" y="1938"/>
                      <a:pt x="3956076" y="1824"/>
                      <a:pt x="4072142" y="0"/>
                    </a:cubicBezTo>
                    <a:cubicBezTo>
                      <a:pt x="4188208" y="-1824"/>
                      <a:pt x="4393474" y="-6517"/>
                      <a:pt x="4687550" y="0"/>
                    </a:cubicBezTo>
                    <a:cubicBezTo>
                      <a:pt x="4981626" y="6517"/>
                      <a:pt x="5063038" y="17012"/>
                      <a:pt x="5379019" y="0"/>
                    </a:cubicBezTo>
                    <a:cubicBezTo>
                      <a:pt x="5695000" y="-17012"/>
                      <a:pt x="5654411" y="22805"/>
                      <a:pt x="5842303" y="0"/>
                    </a:cubicBezTo>
                    <a:cubicBezTo>
                      <a:pt x="6030195" y="-22805"/>
                      <a:pt x="6196921" y="-10013"/>
                      <a:pt x="6381649" y="0"/>
                    </a:cubicBezTo>
                    <a:cubicBezTo>
                      <a:pt x="6566377" y="10013"/>
                      <a:pt x="6835258" y="18360"/>
                      <a:pt x="7149180" y="0"/>
                    </a:cubicBezTo>
                    <a:cubicBezTo>
                      <a:pt x="7463102" y="-18360"/>
                      <a:pt x="7458358" y="10994"/>
                      <a:pt x="7750758" y="0"/>
                    </a:cubicBezTo>
                    <a:cubicBezTo>
                      <a:pt x="7829875" y="-6262"/>
                      <a:pt x="7889561" y="82358"/>
                      <a:pt x="7895355" y="144597"/>
                    </a:cubicBezTo>
                    <a:cubicBezTo>
                      <a:pt x="7880761" y="331812"/>
                      <a:pt x="7907892" y="455751"/>
                      <a:pt x="7895355" y="722965"/>
                    </a:cubicBezTo>
                    <a:cubicBezTo>
                      <a:pt x="7895267" y="799197"/>
                      <a:pt x="7816906" y="863184"/>
                      <a:pt x="7750758" y="867562"/>
                    </a:cubicBezTo>
                    <a:cubicBezTo>
                      <a:pt x="7554720" y="855207"/>
                      <a:pt x="7383506" y="847857"/>
                      <a:pt x="7287474" y="867562"/>
                    </a:cubicBezTo>
                    <a:cubicBezTo>
                      <a:pt x="7191442" y="887267"/>
                      <a:pt x="6677582" y="840943"/>
                      <a:pt x="6519943" y="867562"/>
                    </a:cubicBezTo>
                    <a:cubicBezTo>
                      <a:pt x="6362304" y="894181"/>
                      <a:pt x="5960779" y="903330"/>
                      <a:pt x="5676350" y="867562"/>
                    </a:cubicBezTo>
                    <a:cubicBezTo>
                      <a:pt x="5391921" y="831794"/>
                      <a:pt x="5131299" y="850380"/>
                      <a:pt x="4832758" y="867562"/>
                    </a:cubicBezTo>
                    <a:cubicBezTo>
                      <a:pt x="4534217" y="884744"/>
                      <a:pt x="4344089" y="879563"/>
                      <a:pt x="4141289" y="867562"/>
                    </a:cubicBezTo>
                    <a:cubicBezTo>
                      <a:pt x="3938489" y="855561"/>
                      <a:pt x="3592874" y="854909"/>
                      <a:pt x="3449820" y="867562"/>
                    </a:cubicBezTo>
                    <a:cubicBezTo>
                      <a:pt x="3306766" y="880215"/>
                      <a:pt x="2977364" y="865803"/>
                      <a:pt x="2834412" y="867562"/>
                    </a:cubicBezTo>
                    <a:cubicBezTo>
                      <a:pt x="2691460" y="869321"/>
                      <a:pt x="2492976" y="893525"/>
                      <a:pt x="2295066" y="867562"/>
                    </a:cubicBezTo>
                    <a:cubicBezTo>
                      <a:pt x="2097156" y="841599"/>
                      <a:pt x="1937325" y="879427"/>
                      <a:pt x="1755720" y="867562"/>
                    </a:cubicBezTo>
                    <a:cubicBezTo>
                      <a:pt x="1574115" y="855697"/>
                      <a:pt x="1326336" y="848725"/>
                      <a:pt x="1140313" y="867562"/>
                    </a:cubicBezTo>
                    <a:cubicBezTo>
                      <a:pt x="954290" y="886399"/>
                      <a:pt x="522617" y="891161"/>
                      <a:pt x="144597" y="867562"/>
                    </a:cubicBezTo>
                    <a:cubicBezTo>
                      <a:pt x="50673" y="867005"/>
                      <a:pt x="-5671" y="792659"/>
                      <a:pt x="0" y="722965"/>
                    </a:cubicBezTo>
                    <a:cubicBezTo>
                      <a:pt x="24709" y="548203"/>
                      <a:pt x="-25091" y="285749"/>
                      <a:pt x="0" y="144597"/>
                    </a:cubicBezTo>
                    <a:close/>
                  </a:path>
                </a:pathLst>
              </a:custGeom>
              <a:solidFill>
                <a:schemeClr val="accent4">
                  <a:lumMod val="20000"/>
                  <a:lumOff val="80000"/>
                </a:schemeClr>
              </a:solidFill>
              <a:ln w="19050">
                <a:solidFill>
                  <a:schemeClr val="accent3">
                    <a:lumMod val="50000"/>
                  </a:schemeClr>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sp>
            <p:nvSpPr>
              <p:cNvPr id="8" name="Hộp Văn bản 9">
                <a:extLst>
                  <a:ext uri="{FF2B5EF4-FFF2-40B4-BE49-F238E27FC236}">
                    <a16:creationId xmlns:a16="http://schemas.microsoft.com/office/drawing/2014/main" xmlns="" id="{1021108F-BDA1-52AE-F559-2AFBCB0B17E7}"/>
                  </a:ext>
                </a:extLst>
              </p:cNvPr>
              <p:cNvSpPr txBox="1"/>
              <p:nvPr/>
            </p:nvSpPr>
            <p:spPr>
              <a:xfrm>
                <a:off x="5275647" y="910654"/>
                <a:ext cx="7184806" cy="1029963"/>
              </a:xfrm>
              <a:prstGeom prst="roundRect">
                <a:avLst/>
              </a:prstGeom>
              <a:noFill/>
            </p:spPr>
            <p:txBody>
              <a:bodyPr wrap="square" rtlCol="0">
                <a:spAutoFit/>
              </a:bodyPr>
              <a:lstStyle/>
              <a:p>
                <a:pPr algn="ctr" defTabSz="1219170">
                  <a:buClr>
                    <a:srgbClr val="000000"/>
                  </a:buClr>
                  <a:defRPr/>
                </a:pPr>
                <a:r>
                  <a:rPr lang="vi-VN" sz="3733" b="1" kern="0" dirty="0">
                    <a:solidFill>
                      <a:srgbClr val="3E4355"/>
                    </a:solidFill>
                    <a:latin typeface="Calibri" panose="020F0502020204030204" pitchFamily="34" charset="0"/>
                    <a:cs typeface="Calibri" panose="020F0502020204030204" pitchFamily="34" charset="0"/>
                    <a:sym typeface="Arial"/>
                  </a:rPr>
                  <a:t>Những chi tiết nào thể hiện cảm xúc và hành động của Long khi thấy mình giống anh?</a:t>
                </a:r>
                <a:endParaRPr lang="en-US" sz="3733" b="1" kern="0" dirty="0">
                  <a:solidFill>
                    <a:srgbClr val="3E4355"/>
                  </a:solidFill>
                  <a:latin typeface="Calibri" panose="020F0502020204030204" pitchFamily="34" charset="0"/>
                  <a:cs typeface="Calibri" panose="020F0502020204030204" pitchFamily="34" charset="0"/>
                  <a:sym typeface="Arial"/>
                </a:endParaRPr>
              </a:p>
            </p:txBody>
          </p:sp>
        </p:grpSp>
        <p:pic>
          <p:nvPicPr>
            <p:cNvPr id="6" name="Hình ảnh 7">
              <a:extLst>
                <a:ext uri="{FF2B5EF4-FFF2-40B4-BE49-F238E27FC236}">
                  <a16:creationId xmlns:a16="http://schemas.microsoft.com/office/drawing/2014/main" xmlns="" id="{7CA181FC-0A01-2E48-F692-9D289419D315}"/>
                </a:ext>
              </a:extLst>
            </p:cNvPr>
            <p:cNvPicPr>
              <a:picLocks noChangeAspect="1"/>
            </p:cNvPicPr>
            <p:nvPr/>
          </p:nvPicPr>
          <p:blipFill rotWithShape="1">
            <a:blip r:embed="rId5"/>
            <a:srcRect l="50655" t="3903" r="28184" b="63507"/>
            <a:stretch/>
          </p:blipFill>
          <p:spPr>
            <a:xfrm>
              <a:off x="467776" y="1341413"/>
              <a:ext cx="580974" cy="894758"/>
            </a:xfrm>
            <a:prstGeom prst="roundRect">
              <a:avLst/>
            </a:prstGeom>
          </p:spPr>
        </p:pic>
      </p:grpSp>
      <p:pic>
        <p:nvPicPr>
          <p:cNvPr id="30" name="Picture 29">
            <a:extLst>
              <a:ext uri="{FF2B5EF4-FFF2-40B4-BE49-F238E27FC236}">
                <a16:creationId xmlns:a16="http://schemas.microsoft.com/office/drawing/2014/main" xmlns="" id="{7BFC853F-E4FF-B2FE-FDA2-87734A96DC27}"/>
              </a:ext>
            </a:extLst>
          </p:cNvPr>
          <p:cNvPicPr>
            <a:picLocks noChangeAspect="1"/>
          </p:cNvPicPr>
          <p:nvPr/>
        </p:nvPicPr>
        <p:blipFill>
          <a:blip r:embed="rId6"/>
          <a:stretch>
            <a:fillRect/>
          </a:stretch>
        </p:blipFill>
        <p:spPr>
          <a:xfrm>
            <a:off x="376238" y="1976438"/>
            <a:ext cx="9501188" cy="1828142"/>
          </a:xfrm>
          <a:prstGeom prst="rect">
            <a:avLst/>
          </a:prstGeom>
        </p:spPr>
      </p:pic>
      <p:sp>
        <p:nvSpPr>
          <p:cNvPr id="31" name="Rectangle 30">
            <a:extLst>
              <a:ext uri="{FF2B5EF4-FFF2-40B4-BE49-F238E27FC236}">
                <a16:creationId xmlns:a16="http://schemas.microsoft.com/office/drawing/2014/main" xmlns="" id="{F15E442E-33C3-A39D-A4C6-4283BC48AF4C}"/>
              </a:ext>
            </a:extLst>
          </p:cNvPr>
          <p:cNvSpPr/>
          <p:nvPr/>
        </p:nvSpPr>
        <p:spPr>
          <a:xfrm>
            <a:off x="8745539" y="1811934"/>
            <a:ext cx="1173713" cy="557631"/>
          </a:xfrm>
          <a:prstGeom prst="rect">
            <a:avLst/>
          </a:prstGeom>
          <a:solidFill>
            <a:srgbClr val="00B0F0">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2" name="Rectangle 31">
            <a:extLst>
              <a:ext uri="{FF2B5EF4-FFF2-40B4-BE49-F238E27FC236}">
                <a16:creationId xmlns:a16="http://schemas.microsoft.com/office/drawing/2014/main" xmlns="" id="{F9D950CC-679F-8E68-29DB-E618EA0B5D23}"/>
              </a:ext>
            </a:extLst>
          </p:cNvPr>
          <p:cNvSpPr/>
          <p:nvPr/>
        </p:nvSpPr>
        <p:spPr>
          <a:xfrm>
            <a:off x="401639" y="2333625"/>
            <a:ext cx="8037511" cy="285750"/>
          </a:xfrm>
          <a:prstGeom prst="rect">
            <a:avLst/>
          </a:prstGeom>
          <a:solidFill>
            <a:srgbClr val="00B0F0">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3" name="Rectangle 32">
            <a:extLst>
              <a:ext uri="{FF2B5EF4-FFF2-40B4-BE49-F238E27FC236}">
                <a16:creationId xmlns:a16="http://schemas.microsoft.com/office/drawing/2014/main" xmlns="" id="{ACC0990C-E323-E22D-41D5-255F45C4CFB6}"/>
              </a:ext>
            </a:extLst>
          </p:cNvPr>
          <p:cNvSpPr/>
          <p:nvPr/>
        </p:nvSpPr>
        <p:spPr>
          <a:xfrm>
            <a:off x="506414" y="3200399"/>
            <a:ext cx="9304336" cy="333375"/>
          </a:xfrm>
          <a:prstGeom prst="rect">
            <a:avLst/>
          </a:prstGeom>
          <a:solidFill>
            <a:srgbClr val="00B0F0">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4" name="Rectangle 33">
            <a:extLst>
              <a:ext uri="{FF2B5EF4-FFF2-40B4-BE49-F238E27FC236}">
                <a16:creationId xmlns:a16="http://schemas.microsoft.com/office/drawing/2014/main" xmlns="" id="{5ACE080A-2B87-5461-DAA1-0F3C608015B9}"/>
              </a:ext>
            </a:extLst>
          </p:cNvPr>
          <p:cNvSpPr/>
          <p:nvPr/>
        </p:nvSpPr>
        <p:spPr>
          <a:xfrm>
            <a:off x="487364" y="3552825"/>
            <a:ext cx="5532436" cy="276226"/>
          </a:xfrm>
          <a:prstGeom prst="rect">
            <a:avLst/>
          </a:prstGeom>
          <a:solidFill>
            <a:srgbClr val="00B0F0">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5" name="TextBox 34">
            <a:extLst>
              <a:ext uri="{FF2B5EF4-FFF2-40B4-BE49-F238E27FC236}">
                <a16:creationId xmlns:a16="http://schemas.microsoft.com/office/drawing/2014/main" xmlns="" id="{E17C1C22-7075-51B5-8A0A-4E2473335138}"/>
              </a:ext>
            </a:extLst>
          </p:cNvPr>
          <p:cNvSpPr txBox="1"/>
          <p:nvPr/>
        </p:nvSpPr>
        <p:spPr>
          <a:xfrm>
            <a:off x="638176" y="3962400"/>
            <a:ext cx="9144000" cy="1384995"/>
          </a:xfrm>
          <a:prstGeom prst="rect">
            <a:avLst/>
          </a:prstGeom>
          <a:noFill/>
        </p:spPr>
        <p:txBody>
          <a:bodyPr wrap="square" rtlCol="0">
            <a:spAutoFit/>
          </a:bodyPr>
          <a:lstStyle/>
          <a:p>
            <a:pPr algn="just"/>
            <a:r>
              <a:rPr lang="en-US" sz="2800" b="1" i="1" dirty="0" err="1">
                <a:solidFill>
                  <a:srgbClr val="FF0000"/>
                </a:solidFill>
              </a:rPr>
              <a:t>Cảm</a:t>
            </a:r>
            <a:r>
              <a:rPr lang="en-US" sz="2800" b="1" i="1" dirty="0">
                <a:solidFill>
                  <a:srgbClr val="FF0000"/>
                </a:solidFill>
              </a:rPr>
              <a:t> </a:t>
            </a:r>
            <a:r>
              <a:rPr lang="en-US" sz="2800" b="1" i="1" dirty="0" err="1">
                <a:solidFill>
                  <a:srgbClr val="FF0000"/>
                </a:solidFill>
              </a:rPr>
              <a:t>xúc</a:t>
            </a:r>
            <a:r>
              <a:rPr lang="en-US" sz="2800" b="1" i="1" dirty="0">
                <a:solidFill>
                  <a:srgbClr val="FF0000"/>
                </a:solidFill>
              </a:rPr>
              <a:t> </a:t>
            </a:r>
            <a:r>
              <a:rPr lang="en-US" sz="2800" b="1" i="1" dirty="0" err="1">
                <a:solidFill>
                  <a:srgbClr val="FF0000"/>
                </a:solidFill>
              </a:rPr>
              <a:t>của</a:t>
            </a:r>
            <a:r>
              <a:rPr lang="en-US" sz="2800" b="1" i="1" dirty="0">
                <a:solidFill>
                  <a:srgbClr val="FF0000"/>
                </a:solidFill>
              </a:rPr>
              <a:t> Long </a:t>
            </a:r>
            <a:r>
              <a:rPr lang="en-US" sz="2800" b="1" i="1" dirty="0" err="1">
                <a:solidFill>
                  <a:srgbClr val="FF0000"/>
                </a:solidFill>
              </a:rPr>
              <a:t>khi</a:t>
            </a:r>
            <a:r>
              <a:rPr lang="en-US" sz="2800" b="1" i="1" dirty="0">
                <a:solidFill>
                  <a:srgbClr val="FF0000"/>
                </a:solidFill>
              </a:rPr>
              <a:t> </a:t>
            </a:r>
            <a:r>
              <a:rPr lang="en-US" sz="2800" b="1" i="1" dirty="0" err="1">
                <a:solidFill>
                  <a:srgbClr val="FF0000"/>
                </a:solidFill>
              </a:rPr>
              <a:t>thấy</a:t>
            </a:r>
            <a:r>
              <a:rPr lang="en-US" sz="2800" b="1" i="1" dirty="0">
                <a:solidFill>
                  <a:srgbClr val="FF0000"/>
                </a:solidFill>
              </a:rPr>
              <a:t> </a:t>
            </a:r>
            <a:r>
              <a:rPr lang="en-US" sz="2800" b="1" i="1" dirty="0" err="1">
                <a:solidFill>
                  <a:srgbClr val="FF0000"/>
                </a:solidFill>
              </a:rPr>
              <a:t>mình</a:t>
            </a:r>
            <a:r>
              <a:rPr lang="en-US" sz="2800" b="1" i="1" dirty="0">
                <a:solidFill>
                  <a:srgbClr val="FF0000"/>
                </a:solidFill>
              </a:rPr>
              <a:t> </a:t>
            </a:r>
            <a:r>
              <a:rPr lang="en-US" sz="2800" b="1" i="1" dirty="0" err="1">
                <a:solidFill>
                  <a:srgbClr val="FF0000"/>
                </a:solidFill>
              </a:rPr>
              <a:t>giống</a:t>
            </a:r>
            <a:r>
              <a:rPr lang="en-US" sz="2800" b="1" i="1" dirty="0">
                <a:solidFill>
                  <a:srgbClr val="FF0000"/>
                </a:solidFill>
              </a:rPr>
              <a:t> </a:t>
            </a:r>
            <a:r>
              <a:rPr lang="en-US" sz="2800" b="1" i="1" dirty="0" err="1">
                <a:solidFill>
                  <a:srgbClr val="FF0000"/>
                </a:solidFill>
              </a:rPr>
              <a:t>anh</a:t>
            </a:r>
            <a:r>
              <a:rPr lang="en-US" sz="2800" b="1" i="1" dirty="0">
                <a:solidFill>
                  <a:srgbClr val="FF0000"/>
                </a:solidFill>
              </a:rPr>
              <a:t>: </a:t>
            </a:r>
            <a:r>
              <a:rPr lang="en-US" sz="2800" b="1" i="1" dirty="0" err="1">
                <a:solidFill>
                  <a:srgbClr val="FF0000"/>
                </a:solidFill>
              </a:rPr>
              <a:t>Hồi</a:t>
            </a:r>
            <a:r>
              <a:rPr lang="en-US" sz="2800" b="1" i="1" dirty="0">
                <a:solidFill>
                  <a:srgbClr val="FF0000"/>
                </a:solidFill>
              </a:rPr>
              <a:t> </a:t>
            </a:r>
            <a:r>
              <a:rPr lang="en-US" sz="2800" b="1" i="1" dirty="0" err="1">
                <a:solidFill>
                  <a:srgbClr val="FF0000"/>
                </a:solidFill>
              </a:rPr>
              <a:t>nhỏ</a:t>
            </a:r>
            <a:r>
              <a:rPr lang="en-US" sz="2800" b="1" i="1" dirty="0">
                <a:solidFill>
                  <a:srgbClr val="FF0000"/>
                </a:solidFill>
              </a:rPr>
              <a:t> </a:t>
            </a:r>
            <a:r>
              <a:rPr lang="en-US" sz="2800" b="1" i="1" dirty="0" err="1">
                <a:solidFill>
                  <a:srgbClr val="FF0000"/>
                </a:solidFill>
              </a:rPr>
              <a:t>cảm</a:t>
            </a:r>
            <a:r>
              <a:rPr lang="en-US" sz="2800" b="1" i="1" dirty="0">
                <a:solidFill>
                  <a:srgbClr val="FF0000"/>
                </a:solidFill>
              </a:rPr>
              <a:t> </a:t>
            </a:r>
            <a:r>
              <a:rPr lang="en-US" sz="2800" b="1" i="1" dirty="0" err="1">
                <a:solidFill>
                  <a:srgbClr val="FF0000"/>
                </a:solidFill>
              </a:rPr>
              <a:t>thấy</a:t>
            </a:r>
            <a:r>
              <a:rPr lang="en-US" sz="2800" b="1" i="1" dirty="0">
                <a:solidFill>
                  <a:srgbClr val="FF0000"/>
                </a:solidFill>
              </a:rPr>
              <a:t> </a:t>
            </a:r>
            <a:r>
              <a:rPr lang="en-US" sz="2800" b="1" i="1" dirty="0" err="1">
                <a:solidFill>
                  <a:srgbClr val="FF0000"/>
                </a:solidFill>
              </a:rPr>
              <a:t>khoái</a:t>
            </a:r>
            <a:r>
              <a:rPr lang="en-US" sz="2800" b="1" i="1" dirty="0">
                <a:solidFill>
                  <a:srgbClr val="FF0000"/>
                </a:solidFill>
              </a:rPr>
              <a:t> </a:t>
            </a:r>
            <a:r>
              <a:rPr lang="en-US" sz="2800" b="1" i="1" dirty="0" err="1">
                <a:solidFill>
                  <a:srgbClr val="FF0000"/>
                </a:solidFill>
              </a:rPr>
              <a:t>chí</a:t>
            </a:r>
            <a:r>
              <a:rPr lang="en-US" sz="2800" b="1" i="1" dirty="0">
                <a:solidFill>
                  <a:srgbClr val="FF0000"/>
                </a:solidFill>
              </a:rPr>
              <a:t>, </a:t>
            </a:r>
            <a:r>
              <a:rPr lang="en-US" sz="2800" b="1" i="1" dirty="0" err="1">
                <a:solidFill>
                  <a:srgbClr val="FF0000"/>
                </a:solidFill>
              </a:rPr>
              <a:t>lớn</a:t>
            </a:r>
            <a:r>
              <a:rPr lang="en-US" sz="2800" b="1" i="1" dirty="0">
                <a:solidFill>
                  <a:srgbClr val="FF0000"/>
                </a:solidFill>
              </a:rPr>
              <a:t> </a:t>
            </a:r>
            <a:r>
              <a:rPr lang="en-US" sz="2800" b="1" i="1" dirty="0" err="1">
                <a:solidFill>
                  <a:srgbClr val="FF0000"/>
                </a:solidFill>
              </a:rPr>
              <a:t>lên</a:t>
            </a:r>
            <a:r>
              <a:rPr lang="en-US" sz="2800" b="1" i="1" dirty="0">
                <a:solidFill>
                  <a:srgbClr val="FF0000"/>
                </a:solidFill>
              </a:rPr>
              <a:t> </a:t>
            </a:r>
            <a:r>
              <a:rPr lang="en-US" sz="2800" b="1" i="1" dirty="0" err="1">
                <a:solidFill>
                  <a:srgbClr val="FF0000"/>
                </a:solidFill>
              </a:rPr>
              <a:t>không</a:t>
            </a:r>
            <a:r>
              <a:rPr lang="en-US" sz="2800" b="1" i="1" dirty="0">
                <a:solidFill>
                  <a:srgbClr val="FF0000"/>
                </a:solidFill>
              </a:rPr>
              <a:t> </a:t>
            </a:r>
            <a:r>
              <a:rPr lang="en-US" sz="2800" b="1" i="1" dirty="0" err="1">
                <a:solidFill>
                  <a:srgbClr val="FF0000"/>
                </a:solidFill>
              </a:rPr>
              <a:t>còn</a:t>
            </a:r>
            <a:r>
              <a:rPr lang="en-US" sz="2800" b="1" i="1" dirty="0">
                <a:solidFill>
                  <a:srgbClr val="FF0000"/>
                </a:solidFill>
              </a:rPr>
              <a:t> </a:t>
            </a:r>
            <a:r>
              <a:rPr lang="en-US" sz="2800" b="1" i="1" dirty="0" err="1">
                <a:solidFill>
                  <a:srgbClr val="FF0000"/>
                </a:solidFill>
              </a:rPr>
              <a:t>thấy</a:t>
            </a:r>
            <a:r>
              <a:rPr lang="en-US" sz="2800" b="1" i="1" dirty="0">
                <a:solidFill>
                  <a:srgbClr val="FF0000"/>
                </a:solidFill>
              </a:rPr>
              <a:t> </a:t>
            </a:r>
            <a:r>
              <a:rPr lang="en-US" sz="2800" b="1" i="1" dirty="0" err="1">
                <a:solidFill>
                  <a:srgbClr val="FF0000"/>
                </a:solidFill>
              </a:rPr>
              <a:t>thú</a:t>
            </a:r>
            <a:r>
              <a:rPr lang="en-US" sz="2800" b="1" i="1" dirty="0">
                <a:solidFill>
                  <a:srgbClr val="FF0000"/>
                </a:solidFill>
              </a:rPr>
              <a:t> </a:t>
            </a:r>
            <a:r>
              <a:rPr lang="en-US" sz="2800" b="1" i="1" dirty="0" err="1">
                <a:solidFill>
                  <a:srgbClr val="FF0000"/>
                </a:solidFill>
              </a:rPr>
              <a:t>vị</a:t>
            </a:r>
            <a:r>
              <a:rPr lang="en-US" sz="2800" b="1" i="1" dirty="0">
                <a:solidFill>
                  <a:srgbClr val="FF0000"/>
                </a:solidFill>
              </a:rPr>
              <a:t> </a:t>
            </a:r>
            <a:r>
              <a:rPr lang="en-US" sz="2800" b="1" i="1" dirty="0" err="1">
                <a:solidFill>
                  <a:srgbClr val="FF0000"/>
                </a:solidFill>
              </a:rPr>
              <a:t>nữa</a:t>
            </a:r>
            <a:r>
              <a:rPr lang="en-US" sz="2800" b="1" i="1" dirty="0">
                <a:solidFill>
                  <a:srgbClr val="FF0000"/>
                </a:solidFill>
              </a:rPr>
              <a:t>, </a:t>
            </a:r>
            <a:r>
              <a:rPr lang="en-US" sz="2800" b="1" i="1" dirty="0" err="1">
                <a:solidFill>
                  <a:srgbClr val="FF0000"/>
                </a:solidFill>
              </a:rPr>
              <a:t>khi</a:t>
            </a:r>
            <a:r>
              <a:rPr lang="en-US" sz="2800" b="1" i="1" dirty="0">
                <a:solidFill>
                  <a:srgbClr val="FF0000"/>
                </a:solidFill>
              </a:rPr>
              <a:t> </a:t>
            </a:r>
            <a:r>
              <a:rPr lang="en-US" sz="2800" b="1" i="1" dirty="0" err="1">
                <a:solidFill>
                  <a:srgbClr val="FF0000"/>
                </a:solidFill>
              </a:rPr>
              <a:t>chuẩn</a:t>
            </a:r>
            <a:r>
              <a:rPr lang="en-US" sz="2800" b="1" i="1" dirty="0">
                <a:solidFill>
                  <a:srgbClr val="FF0000"/>
                </a:solidFill>
              </a:rPr>
              <a:t> </a:t>
            </a:r>
            <a:r>
              <a:rPr lang="en-US" sz="2800" b="1" i="1" dirty="0" err="1">
                <a:solidFill>
                  <a:srgbClr val="FF0000"/>
                </a:solidFill>
              </a:rPr>
              <a:t>bị</a:t>
            </a:r>
            <a:r>
              <a:rPr lang="en-US" sz="2800" b="1" i="1" dirty="0">
                <a:solidFill>
                  <a:srgbClr val="FF0000"/>
                </a:solidFill>
              </a:rPr>
              <a:t> </a:t>
            </a:r>
            <a:r>
              <a:rPr lang="en-US" sz="2800" b="1" i="1" dirty="0" err="1">
                <a:solidFill>
                  <a:srgbClr val="FF0000"/>
                </a:solidFill>
              </a:rPr>
              <a:t>đi</a:t>
            </a:r>
            <a:r>
              <a:rPr lang="en-US" sz="2800" b="1" i="1" dirty="0">
                <a:solidFill>
                  <a:srgbClr val="FF0000"/>
                </a:solidFill>
              </a:rPr>
              <a:t> </a:t>
            </a:r>
            <a:r>
              <a:rPr lang="en-US" sz="2800" b="1" i="1" dirty="0" err="1">
                <a:solidFill>
                  <a:srgbClr val="FF0000"/>
                </a:solidFill>
              </a:rPr>
              <a:t>hội</a:t>
            </a:r>
            <a:r>
              <a:rPr lang="en-US" sz="2800" b="1" i="1" dirty="0">
                <a:solidFill>
                  <a:srgbClr val="FF0000"/>
                </a:solidFill>
              </a:rPr>
              <a:t> thao </a:t>
            </a:r>
            <a:r>
              <a:rPr lang="en-US" sz="2800" b="1" i="1" dirty="0" err="1">
                <a:solidFill>
                  <a:srgbClr val="FF0000"/>
                </a:solidFill>
              </a:rPr>
              <a:t>thì</a:t>
            </a:r>
            <a:r>
              <a:rPr lang="en-US" sz="2800" b="1" i="1" dirty="0">
                <a:solidFill>
                  <a:srgbClr val="FF0000"/>
                </a:solidFill>
              </a:rPr>
              <a:t> Long </a:t>
            </a:r>
            <a:r>
              <a:rPr lang="en-US" sz="2800" b="1" i="1" dirty="0" err="1">
                <a:solidFill>
                  <a:srgbClr val="FF0000"/>
                </a:solidFill>
              </a:rPr>
              <a:t>rất</a:t>
            </a:r>
            <a:r>
              <a:rPr lang="en-US" sz="2800" b="1" i="1" dirty="0">
                <a:solidFill>
                  <a:srgbClr val="FF0000"/>
                </a:solidFill>
              </a:rPr>
              <a:t> lo </a:t>
            </a:r>
            <a:r>
              <a:rPr lang="en-US" sz="2800" b="1" i="1" dirty="0" err="1">
                <a:solidFill>
                  <a:srgbClr val="FF0000"/>
                </a:solidFill>
              </a:rPr>
              <a:t>lắng</a:t>
            </a:r>
            <a:r>
              <a:rPr lang="en-US" sz="2800" b="1" i="1" dirty="0">
                <a:solidFill>
                  <a:srgbClr val="FF0000"/>
                </a:solidFill>
              </a:rPr>
              <a:t>.</a:t>
            </a:r>
          </a:p>
        </p:txBody>
      </p:sp>
      <p:sp>
        <p:nvSpPr>
          <p:cNvPr id="36" name="TextBox 35">
            <a:extLst>
              <a:ext uri="{FF2B5EF4-FFF2-40B4-BE49-F238E27FC236}">
                <a16:creationId xmlns:a16="http://schemas.microsoft.com/office/drawing/2014/main" xmlns="" id="{9DB186E2-9958-CF72-B44A-D0A1830180FB}"/>
              </a:ext>
            </a:extLst>
          </p:cNvPr>
          <p:cNvSpPr txBox="1"/>
          <p:nvPr/>
        </p:nvSpPr>
        <p:spPr>
          <a:xfrm>
            <a:off x="571501" y="5334000"/>
            <a:ext cx="9144000" cy="954107"/>
          </a:xfrm>
          <a:prstGeom prst="rect">
            <a:avLst/>
          </a:prstGeom>
          <a:noFill/>
        </p:spPr>
        <p:txBody>
          <a:bodyPr wrap="square" rtlCol="0">
            <a:spAutoFit/>
          </a:bodyPr>
          <a:lstStyle/>
          <a:p>
            <a:pPr algn="just"/>
            <a:r>
              <a:rPr lang="en-US" sz="2800" b="1" i="1" dirty="0" err="1">
                <a:solidFill>
                  <a:srgbClr val="FF0000"/>
                </a:solidFill>
              </a:rPr>
              <a:t>Hành</a:t>
            </a:r>
            <a:r>
              <a:rPr lang="en-US" sz="2800" b="1" i="1" dirty="0">
                <a:solidFill>
                  <a:srgbClr val="FF0000"/>
                </a:solidFill>
              </a:rPr>
              <a:t> </a:t>
            </a:r>
            <a:r>
              <a:rPr lang="en-US" sz="2800" b="1" i="1" dirty="0" err="1">
                <a:solidFill>
                  <a:srgbClr val="FF0000"/>
                </a:solidFill>
              </a:rPr>
              <a:t>động</a:t>
            </a:r>
            <a:r>
              <a:rPr lang="en-US" sz="2800" b="1" i="1" dirty="0">
                <a:solidFill>
                  <a:srgbClr val="FF0000"/>
                </a:solidFill>
              </a:rPr>
              <a:t> </a:t>
            </a:r>
            <a:r>
              <a:rPr lang="en-US" sz="2800" b="1" i="1" dirty="0" err="1">
                <a:solidFill>
                  <a:srgbClr val="FF0000"/>
                </a:solidFill>
              </a:rPr>
              <a:t>của</a:t>
            </a:r>
            <a:r>
              <a:rPr lang="en-US" sz="2800" b="1" i="1" dirty="0">
                <a:solidFill>
                  <a:srgbClr val="FF0000"/>
                </a:solidFill>
              </a:rPr>
              <a:t> Long: </a:t>
            </a:r>
            <a:r>
              <a:rPr lang="en-US" sz="2800" b="1" i="1" dirty="0" err="1">
                <a:solidFill>
                  <a:srgbClr val="FF0000"/>
                </a:solidFill>
              </a:rPr>
              <a:t>Cố</a:t>
            </a:r>
            <a:r>
              <a:rPr lang="en-US" sz="2800" b="1" i="1" dirty="0">
                <a:solidFill>
                  <a:srgbClr val="FF0000"/>
                </a:solidFill>
              </a:rPr>
              <a:t> </a:t>
            </a:r>
            <a:r>
              <a:rPr lang="en-US" sz="2800" b="1" i="1" dirty="0" err="1">
                <a:solidFill>
                  <a:srgbClr val="FF0000"/>
                </a:solidFill>
              </a:rPr>
              <a:t>gắng</a:t>
            </a:r>
            <a:r>
              <a:rPr lang="en-US" sz="2800" b="1" i="1" dirty="0">
                <a:solidFill>
                  <a:srgbClr val="FF0000"/>
                </a:solidFill>
              </a:rPr>
              <a:t> </a:t>
            </a:r>
            <a:r>
              <a:rPr lang="en-US" sz="2800" b="1" i="1" dirty="0" err="1">
                <a:solidFill>
                  <a:srgbClr val="FF0000"/>
                </a:solidFill>
              </a:rPr>
              <a:t>làm</a:t>
            </a:r>
            <a:r>
              <a:rPr lang="en-US" sz="2800" b="1" i="1" dirty="0">
                <a:solidFill>
                  <a:srgbClr val="FF0000"/>
                </a:solidFill>
              </a:rPr>
              <a:t> </a:t>
            </a:r>
            <a:r>
              <a:rPr lang="en-US" sz="2800" b="1" i="1" dirty="0" err="1">
                <a:solidFill>
                  <a:srgbClr val="FF0000"/>
                </a:solidFill>
              </a:rPr>
              <a:t>mọi</a:t>
            </a:r>
            <a:r>
              <a:rPr lang="en-US" sz="2800" b="1" i="1" dirty="0">
                <a:solidFill>
                  <a:srgbClr val="FF0000"/>
                </a:solidFill>
              </a:rPr>
              <a:t> </a:t>
            </a:r>
            <a:r>
              <a:rPr lang="en-US" sz="2800" b="1" i="1" dirty="0" err="1">
                <a:solidFill>
                  <a:srgbClr val="FF0000"/>
                </a:solidFill>
              </a:rPr>
              <a:t>thứ</a:t>
            </a:r>
            <a:r>
              <a:rPr lang="en-US" sz="2800" b="1" i="1" dirty="0">
                <a:solidFill>
                  <a:srgbClr val="FF0000"/>
                </a:solidFill>
              </a:rPr>
              <a:t> </a:t>
            </a:r>
            <a:r>
              <a:rPr lang="en-US" sz="2800" b="1" i="1" dirty="0" err="1">
                <a:solidFill>
                  <a:srgbClr val="FF0000"/>
                </a:solidFill>
              </a:rPr>
              <a:t>khác</a:t>
            </a:r>
            <a:r>
              <a:rPr lang="en-US" sz="2800" b="1" i="1" dirty="0">
                <a:solidFill>
                  <a:srgbClr val="FF0000"/>
                </a:solidFill>
              </a:rPr>
              <a:t> </a:t>
            </a:r>
            <a:r>
              <a:rPr lang="en-US" sz="2800" b="1" i="1" dirty="0" err="1">
                <a:solidFill>
                  <a:srgbClr val="FF0000"/>
                </a:solidFill>
              </a:rPr>
              <a:t>anh</a:t>
            </a:r>
            <a:r>
              <a:rPr lang="en-US" sz="2800" b="1" i="1" dirty="0">
                <a:solidFill>
                  <a:srgbClr val="FF0000"/>
                </a:solidFill>
              </a:rPr>
              <a:t>, </a:t>
            </a:r>
            <a:r>
              <a:rPr lang="en-US" sz="2800" b="1" i="1" dirty="0" err="1">
                <a:solidFill>
                  <a:srgbClr val="FF0000"/>
                </a:solidFill>
              </a:rPr>
              <a:t>từ</a:t>
            </a:r>
            <a:r>
              <a:rPr lang="en-US" sz="2800" b="1" i="1" dirty="0">
                <a:solidFill>
                  <a:srgbClr val="FF0000"/>
                </a:solidFill>
              </a:rPr>
              <a:t> </a:t>
            </a:r>
            <a:r>
              <a:rPr lang="en-US" sz="2800" b="1" i="1" dirty="0" err="1">
                <a:solidFill>
                  <a:srgbClr val="FF0000"/>
                </a:solidFill>
              </a:rPr>
              <a:t>cách</a:t>
            </a:r>
            <a:r>
              <a:rPr lang="en-US" sz="2800" b="1" i="1" dirty="0">
                <a:solidFill>
                  <a:srgbClr val="FF0000"/>
                </a:solidFill>
              </a:rPr>
              <a:t> </a:t>
            </a:r>
            <a:r>
              <a:rPr lang="en-US" sz="2800" b="1" i="1" dirty="0" err="1">
                <a:solidFill>
                  <a:srgbClr val="FF0000"/>
                </a:solidFill>
              </a:rPr>
              <a:t>nói</a:t>
            </a:r>
            <a:r>
              <a:rPr lang="en-US" sz="2800" b="1" i="1" dirty="0">
                <a:solidFill>
                  <a:srgbClr val="FF0000"/>
                </a:solidFill>
              </a:rPr>
              <a:t>, </a:t>
            </a:r>
            <a:r>
              <a:rPr lang="en-US" sz="2800" b="1" i="1" dirty="0" err="1">
                <a:solidFill>
                  <a:srgbClr val="FF0000"/>
                </a:solidFill>
              </a:rPr>
              <a:t>dáng</a:t>
            </a:r>
            <a:r>
              <a:rPr lang="en-US" sz="2800" b="1" i="1" dirty="0">
                <a:solidFill>
                  <a:srgbClr val="FF0000"/>
                </a:solidFill>
              </a:rPr>
              <a:t> </a:t>
            </a:r>
            <a:r>
              <a:rPr lang="en-US" sz="2800" b="1" i="1" dirty="0" err="1">
                <a:solidFill>
                  <a:srgbClr val="FF0000"/>
                </a:solidFill>
              </a:rPr>
              <a:t>đi</a:t>
            </a:r>
            <a:r>
              <a:rPr lang="en-US" sz="2800" b="1" i="1" dirty="0">
                <a:solidFill>
                  <a:srgbClr val="FF0000"/>
                </a:solidFill>
              </a:rPr>
              <a:t> </a:t>
            </a:r>
            <a:r>
              <a:rPr lang="en-US" sz="2800" b="1" i="1" dirty="0" err="1">
                <a:solidFill>
                  <a:srgbClr val="FF0000"/>
                </a:solidFill>
              </a:rPr>
              <a:t>đến</a:t>
            </a:r>
            <a:r>
              <a:rPr lang="en-US" sz="2800" b="1" i="1" dirty="0">
                <a:solidFill>
                  <a:srgbClr val="FF0000"/>
                </a:solidFill>
              </a:rPr>
              <a:t> </a:t>
            </a:r>
            <a:r>
              <a:rPr lang="en-US" sz="2800" b="1" i="1" dirty="0" err="1">
                <a:solidFill>
                  <a:srgbClr val="FF0000"/>
                </a:solidFill>
              </a:rPr>
              <a:t>trang</a:t>
            </a:r>
            <a:r>
              <a:rPr lang="en-US" sz="2800" b="1" i="1" dirty="0">
                <a:solidFill>
                  <a:srgbClr val="FF0000"/>
                </a:solidFill>
              </a:rPr>
              <a:t> </a:t>
            </a:r>
            <a:r>
              <a:rPr lang="en-US" sz="2800" b="1" i="1" dirty="0" err="1">
                <a:solidFill>
                  <a:srgbClr val="FF0000"/>
                </a:solidFill>
              </a:rPr>
              <a:t>phục</a:t>
            </a:r>
            <a:r>
              <a:rPr lang="en-US" sz="2800" b="1" i="1" dirty="0">
                <a:solidFill>
                  <a:srgbClr val="FF0000"/>
                </a:solidFill>
              </a:rPr>
              <a:t>, </a:t>
            </a:r>
            <a:r>
              <a:rPr lang="en-US" sz="2800" b="1" i="1" dirty="0" err="1">
                <a:solidFill>
                  <a:srgbClr val="FF0000"/>
                </a:solidFill>
              </a:rPr>
              <a:t>kiểu</a:t>
            </a:r>
            <a:r>
              <a:rPr lang="en-US" sz="2800" b="1" i="1" dirty="0">
                <a:solidFill>
                  <a:srgbClr val="FF0000"/>
                </a:solidFill>
              </a:rPr>
              <a:t> </a:t>
            </a:r>
            <a:r>
              <a:rPr lang="en-US" sz="2800" b="1" i="1" dirty="0" err="1">
                <a:solidFill>
                  <a:srgbClr val="FF0000"/>
                </a:solidFill>
              </a:rPr>
              <a:t>tóc</a:t>
            </a:r>
            <a:r>
              <a:rPr lang="en-US" sz="2800" b="1" i="1" dirty="0">
                <a:solidFill>
                  <a:srgbClr val="FF0000"/>
                </a:solidFill>
              </a:rPr>
              <a:t>.</a:t>
            </a:r>
          </a:p>
        </p:txBody>
      </p:sp>
    </p:spTree>
    <p:extLst>
      <p:ext uri="{BB962C8B-B14F-4D97-AF65-F5344CB8AC3E}">
        <p14:creationId xmlns:p14="http://schemas.microsoft.com/office/powerpoint/2010/main" val="3586028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5">
                                            <p:txEl>
                                              <p:pRg st="0" end="0"/>
                                            </p:txEl>
                                          </p:spTgt>
                                        </p:tgtEl>
                                        <p:attrNameLst>
                                          <p:attrName>style.visibility</p:attrName>
                                        </p:attrNameLst>
                                      </p:cBhvr>
                                      <p:to>
                                        <p:strVal val="visible"/>
                                      </p:to>
                                    </p:set>
                                    <p:animEffect transition="in" filter="barn(inVertical)">
                                      <p:cBhvr>
                                        <p:cTn id="44" dur="500"/>
                                        <p:tgtEl>
                                          <p:spTgt spid="3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6">
                                            <p:txEl>
                                              <p:pRg st="0" end="0"/>
                                            </p:txEl>
                                          </p:spTgt>
                                        </p:tgtEl>
                                        <p:attrNameLst>
                                          <p:attrName>style.visibility</p:attrName>
                                        </p:attrNameLst>
                                      </p:cBhvr>
                                      <p:to>
                                        <p:strVal val="visible"/>
                                      </p:to>
                                    </p:set>
                                    <p:animEffect transition="in" filter="barn(inVertical)">
                                      <p:cBhvr>
                                        <p:cTn id="49"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Classroom Stock Video Footage for Free Download">
            <a:extLst>
              <a:ext uri="{FF2B5EF4-FFF2-40B4-BE49-F238E27FC236}">
                <a16:creationId xmlns:a16="http://schemas.microsoft.com/office/drawing/2014/main" xmlns="" id="{A59FBEF2-DB25-3709-F73D-DD013E721F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B10B0BF8-E7BF-CB58-68C6-377C241CC007}"/>
              </a:ext>
            </a:extLst>
          </p:cNvPr>
          <p:cNvPicPr>
            <a:picLocks noChangeAspect="1"/>
          </p:cNvPicPr>
          <p:nvPr/>
        </p:nvPicPr>
        <p:blipFill>
          <a:blip r:embed="rId5"/>
          <a:stretch>
            <a:fillRect/>
          </a:stretch>
        </p:blipFill>
        <p:spPr>
          <a:xfrm>
            <a:off x="7419619" y="3236862"/>
            <a:ext cx="2435900" cy="3184934"/>
          </a:xfrm>
          <a:prstGeom prst="rect">
            <a:avLst/>
          </a:prstGeom>
        </p:spPr>
      </p:pic>
      <p:pic>
        <p:nvPicPr>
          <p:cNvPr id="8" name="Picture 7">
            <a:extLst>
              <a:ext uri="{FF2B5EF4-FFF2-40B4-BE49-F238E27FC236}">
                <a16:creationId xmlns:a16="http://schemas.microsoft.com/office/drawing/2014/main" xmlns="" id="{C0189F35-0BBA-3711-360D-6285D23F6126}"/>
              </a:ext>
            </a:extLst>
          </p:cNvPr>
          <p:cNvPicPr>
            <a:picLocks noChangeAspect="1"/>
          </p:cNvPicPr>
          <p:nvPr/>
        </p:nvPicPr>
        <p:blipFill>
          <a:blip r:embed="rId6"/>
          <a:stretch>
            <a:fillRect/>
          </a:stretch>
        </p:blipFill>
        <p:spPr>
          <a:xfrm>
            <a:off x="2130619" y="3236862"/>
            <a:ext cx="2154414" cy="3184934"/>
          </a:xfrm>
          <a:prstGeom prst="rect">
            <a:avLst/>
          </a:prstGeom>
        </p:spPr>
      </p:pic>
      <p:pic>
        <p:nvPicPr>
          <p:cNvPr id="2" name="Picture 1">
            <a:extLst>
              <a:ext uri="{FF2B5EF4-FFF2-40B4-BE49-F238E27FC236}">
                <a16:creationId xmlns:a16="http://schemas.microsoft.com/office/drawing/2014/main" xmlns="" id="{CA9413DF-9CF5-78C6-6652-C36B8A444CC3}"/>
              </a:ext>
            </a:extLst>
          </p:cNvPr>
          <p:cNvPicPr>
            <a:picLocks noChangeAspect="1"/>
          </p:cNvPicPr>
          <p:nvPr/>
        </p:nvPicPr>
        <p:blipFill>
          <a:blip r:embed="rId7"/>
          <a:stretch>
            <a:fillRect/>
          </a:stretch>
        </p:blipFill>
        <p:spPr>
          <a:xfrm>
            <a:off x="3861622" y="2131571"/>
            <a:ext cx="4468755" cy="944962"/>
          </a:xfrm>
          <a:prstGeom prst="rect">
            <a:avLst/>
          </a:prstGeom>
        </p:spPr>
      </p:pic>
    </p:spTree>
    <p:extLst>
      <p:ext uri="{BB962C8B-B14F-4D97-AF65-F5344CB8AC3E}">
        <p14:creationId xmlns:p14="http://schemas.microsoft.com/office/powerpoint/2010/main" val="1127506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48187AA7-64F4-DDC9-7D01-FC47523A9536}"/>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0" y="0"/>
            <a:ext cx="12192000" cy="6858000"/>
          </a:xfrm>
          <a:prstGeom prst="rect">
            <a:avLst/>
          </a:prstGeom>
        </p:spPr>
      </p:pic>
      <p:sp>
        <p:nvSpPr>
          <p:cNvPr id="5" name="Rectangle: Rounded Corners 1">
            <a:extLst>
              <a:ext uri="{FF2B5EF4-FFF2-40B4-BE49-F238E27FC236}">
                <a16:creationId xmlns:a16="http://schemas.microsoft.com/office/drawing/2014/main" xmlns="" id="{CD1C59CE-DAA3-C44D-7717-8129B2B9902E}"/>
              </a:ext>
            </a:extLst>
          </p:cNvPr>
          <p:cNvSpPr/>
          <p:nvPr/>
        </p:nvSpPr>
        <p:spPr>
          <a:xfrm>
            <a:off x="170216" y="246237"/>
            <a:ext cx="11545533" cy="6365526"/>
          </a:xfrm>
          <a:custGeom>
            <a:avLst/>
            <a:gdLst>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5533" h="6365526" fill="none" extrusionOk="0">
                <a:moveTo>
                  <a:pt x="0" y="595812"/>
                </a:moveTo>
                <a:cubicBezTo>
                  <a:pt x="-63616" y="256365"/>
                  <a:pt x="319594" y="42930"/>
                  <a:pt x="601031" y="0"/>
                </a:cubicBezTo>
                <a:cubicBezTo>
                  <a:pt x="5763596" y="337503"/>
                  <a:pt x="8761056" y="412272"/>
                  <a:pt x="10944500" y="0"/>
                </a:cubicBezTo>
                <a:cubicBezTo>
                  <a:pt x="11323039" y="77631"/>
                  <a:pt x="11614341" y="354339"/>
                  <a:pt x="11545533" y="595812"/>
                </a:cubicBezTo>
                <a:cubicBezTo>
                  <a:pt x="11534299" y="1702674"/>
                  <a:pt x="11655701" y="4883038"/>
                  <a:pt x="11545533" y="5769711"/>
                </a:cubicBezTo>
                <a:cubicBezTo>
                  <a:pt x="11425771" y="6119757"/>
                  <a:pt x="11213938" y="6321742"/>
                  <a:pt x="10944500" y="6365526"/>
                </a:cubicBezTo>
                <a:cubicBezTo>
                  <a:pt x="6765565" y="6478604"/>
                  <a:pt x="3083960" y="6058507"/>
                  <a:pt x="601031" y="6365526"/>
                </a:cubicBezTo>
                <a:cubicBezTo>
                  <a:pt x="281651" y="6189079"/>
                  <a:pt x="-61151" y="6135718"/>
                  <a:pt x="0" y="5769711"/>
                </a:cubicBezTo>
                <a:cubicBezTo>
                  <a:pt x="-5268" y="5262003"/>
                  <a:pt x="164453" y="1424493"/>
                  <a:pt x="0" y="595812"/>
                </a:cubicBezTo>
                <a:close/>
              </a:path>
              <a:path w="11545533" h="6365526" stroke="0" extrusionOk="0">
                <a:moveTo>
                  <a:pt x="0" y="595812"/>
                </a:moveTo>
                <a:cubicBezTo>
                  <a:pt x="-51226" y="287421"/>
                  <a:pt x="296072" y="-29003"/>
                  <a:pt x="601031" y="0"/>
                </a:cubicBezTo>
                <a:cubicBezTo>
                  <a:pt x="1117864" y="1063426"/>
                  <a:pt x="6549202" y="-44714"/>
                  <a:pt x="10944500" y="0"/>
                </a:cubicBezTo>
                <a:cubicBezTo>
                  <a:pt x="11267773" y="119204"/>
                  <a:pt x="11474089" y="346755"/>
                  <a:pt x="11545533" y="595812"/>
                </a:cubicBezTo>
                <a:cubicBezTo>
                  <a:pt x="11640287" y="1070088"/>
                  <a:pt x="11465406" y="3964040"/>
                  <a:pt x="11545533" y="5769711"/>
                </a:cubicBezTo>
                <a:cubicBezTo>
                  <a:pt x="11616262" y="6154872"/>
                  <a:pt x="11267800" y="6398038"/>
                  <a:pt x="10944500" y="6365526"/>
                </a:cubicBezTo>
                <a:cubicBezTo>
                  <a:pt x="6514233" y="6642249"/>
                  <a:pt x="3554716" y="5787020"/>
                  <a:pt x="601031" y="6365526"/>
                </a:cubicBezTo>
                <a:cubicBezTo>
                  <a:pt x="371270" y="6340345"/>
                  <a:pt x="-5146" y="6042251"/>
                  <a:pt x="0" y="5769711"/>
                </a:cubicBezTo>
                <a:cubicBezTo>
                  <a:pt x="207826" y="5295102"/>
                  <a:pt x="-51078" y="2369929"/>
                  <a:pt x="0" y="595812"/>
                </a:cubicBezTo>
                <a:close/>
              </a:path>
              <a:path w="11545533" h="6365526" fill="none" stroke="0" extrusionOk="0">
                <a:moveTo>
                  <a:pt x="0" y="595812"/>
                </a:moveTo>
                <a:cubicBezTo>
                  <a:pt x="-96739" y="259096"/>
                  <a:pt x="220153" y="787"/>
                  <a:pt x="601031" y="0"/>
                </a:cubicBezTo>
                <a:cubicBezTo>
                  <a:pt x="6233353" y="-66359"/>
                  <a:pt x="8800204" y="-154116"/>
                  <a:pt x="10944500" y="0"/>
                </a:cubicBezTo>
                <a:cubicBezTo>
                  <a:pt x="11228446" y="39006"/>
                  <a:pt x="11585195" y="312759"/>
                  <a:pt x="11545533" y="595812"/>
                </a:cubicBezTo>
                <a:cubicBezTo>
                  <a:pt x="11342957" y="1841490"/>
                  <a:pt x="11642581" y="5034747"/>
                  <a:pt x="11545533" y="5769711"/>
                </a:cubicBezTo>
                <a:cubicBezTo>
                  <a:pt x="11547369" y="6100335"/>
                  <a:pt x="11227059" y="6346380"/>
                  <a:pt x="10944500" y="6365526"/>
                </a:cubicBezTo>
                <a:cubicBezTo>
                  <a:pt x="7349638" y="6539547"/>
                  <a:pt x="3037851" y="6209586"/>
                  <a:pt x="601031" y="6365526"/>
                </a:cubicBezTo>
                <a:cubicBezTo>
                  <a:pt x="278683" y="6298711"/>
                  <a:pt x="-33677" y="6142595"/>
                  <a:pt x="0" y="5769711"/>
                </a:cubicBezTo>
                <a:cubicBezTo>
                  <a:pt x="180610" y="5210955"/>
                  <a:pt x="140091" y="1423855"/>
                  <a:pt x="0" y="595812"/>
                </a:cubicBezTo>
                <a:close/>
              </a:path>
              <a:path w="11545533" h="6365526" fill="none" stroke="0" extrusionOk="0">
                <a:moveTo>
                  <a:pt x="0" y="595812"/>
                </a:moveTo>
                <a:cubicBezTo>
                  <a:pt x="-93917" y="231649"/>
                  <a:pt x="281203" y="34159"/>
                  <a:pt x="601031" y="0"/>
                </a:cubicBezTo>
                <a:cubicBezTo>
                  <a:pt x="5936451" y="285793"/>
                  <a:pt x="8507433" y="283691"/>
                  <a:pt x="10944500" y="0"/>
                </a:cubicBezTo>
                <a:cubicBezTo>
                  <a:pt x="11286653" y="72954"/>
                  <a:pt x="11571937" y="359182"/>
                  <a:pt x="11545533" y="595812"/>
                </a:cubicBezTo>
                <a:cubicBezTo>
                  <a:pt x="11378752" y="1775253"/>
                  <a:pt x="11677381" y="4934989"/>
                  <a:pt x="11545533" y="5769711"/>
                </a:cubicBezTo>
                <a:cubicBezTo>
                  <a:pt x="11508121" y="6117197"/>
                  <a:pt x="11238839" y="6279760"/>
                  <a:pt x="10944500" y="6365526"/>
                </a:cubicBezTo>
                <a:cubicBezTo>
                  <a:pt x="7069780" y="6488819"/>
                  <a:pt x="3087628" y="6465274"/>
                  <a:pt x="601031" y="6365526"/>
                </a:cubicBezTo>
                <a:cubicBezTo>
                  <a:pt x="276336" y="6246996"/>
                  <a:pt x="-64864" y="6156718"/>
                  <a:pt x="0" y="5769711"/>
                </a:cubicBezTo>
                <a:cubicBezTo>
                  <a:pt x="69644" y="5214826"/>
                  <a:pt x="71821" y="1345843"/>
                  <a:pt x="0" y="595812"/>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xmln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 name="Picture 5">
            <a:extLst>
              <a:ext uri="{FF2B5EF4-FFF2-40B4-BE49-F238E27FC236}">
                <a16:creationId xmlns:a16="http://schemas.microsoft.com/office/drawing/2014/main" xmlns="" id="{DCAC0804-9C0A-6477-573D-DFAF3945280F}"/>
              </a:ext>
            </a:extLst>
          </p:cNvPr>
          <p:cNvPicPr>
            <a:picLocks noChangeAspect="1"/>
          </p:cNvPicPr>
          <p:nvPr/>
        </p:nvPicPr>
        <p:blipFill>
          <a:blip r:embed="rId5"/>
          <a:stretch>
            <a:fillRect/>
          </a:stretch>
        </p:blipFill>
        <p:spPr>
          <a:xfrm>
            <a:off x="9541911" y="1987422"/>
            <a:ext cx="2302904" cy="3661027"/>
          </a:xfrm>
          <a:prstGeom prst="rect">
            <a:avLst/>
          </a:prstGeom>
        </p:spPr>
      </p:pic>
      <p:grpSp>
        <p:nvGrpSpPr>
          <p:cNvPr id="7" name="Nhóm 3">
            <a:extLst>
              <a:ext uri="{FF2B5EF4-FFF2-40B4-BE49-F238E27FC236}">
                <a16:creationId xmlns:a16="http://schemas.microsoft.com/office/drawing/2014/main" xmlns="" id="{B0B062A7-1CA6-D227-7725-F016C750266D}"/>
              </a:ext>
            </a:extLst>
          </p:cNvPr>
          <p:cNvGrpSpPr/>
          <p:nvPr/>
        </p:nvGrpSpPr>
        <p:grpSpPr>
          <a:xfrm>
            <a:off x="358857" y="61328"/>
            <a:ext cx="9147093" cy="6272797"/>
            <a:chOff x="102612" y="2182145"/>
            <a:chExt cx="6695500" cy="4704596"/>
          </a:xfrm>
        </p:grpSpPr>
        <p:sp>
          <p:nvSpPr>
            <p:cNvPr id="8" name="Hình chữ nhật: Góc Tròn 4">
              <a:extLst>
                <a:ext uri="{FF2B5EF4-FFF2-40B4-BE49-F238E27FC236}">
                  <a16:creationId xmlns:a16="http://schemas.microsoft.com/office/drawing/2014/main" xmlns="" id="{DEBE9342-AFAA-985A-7B4F-722D8B08694E}"/>
                </a:ext>
              </a:extLst>
            </p:cNvPr>
            <p:cNvSpPr/>
            <p:nvPr/>
          </p:nvSpPr>
          <p:spPr>
            <a:xfrm>
              <a:off x="456936" y="2349888"/>
              <a:ext cx="6296569" cy="4536853"/>
            </a:xfrm>
            <a:custGeom>
              <a:avLst/>
              <a:gdLst>
                <a:gd name="connsiteX0" fmla="*/ 0 w 6296569"/>
                <a:gd name="connsiteY0" fmla="*/ 756157 h 4536853"/>
                <a:gd name="connsiteX1" fmla="*/ 756157 w 6296569"/>
                <a:gd name="connsiteY1" fmla="*/ 0 h 4536853"/>
                <a:gd name="connsiteX2" fmla="*/ 1439622 w 6296569"/>
                <a:gd name="connsiteY2" fmla="*/ 0 h 4536853"/>
                <a:gd name="connsiteX3" fmla="*/ 2027402 w 6296569"/>
                <a:gd name="connsiteY3" fmla="*/ 0 h 4536853"/>
                <a:gd name="connsiteX4" fmla="*/ 2567339 w 6296569"/>
                <a:gd name="connsiteY4" fmla="*/ 0 h 4536853"/>
                <a:gd name="connsiteX5" fmla="*/ 3250804 w 6296569"/>
                <a:gd name="connsiteY5" fmla="*/ 0 h 4536853"/>
                <a:gd name="connsiteX6" fmla="*/ 3838584 w 6296569"/>
                <a:gd name="connsiteY6" fmla="*/ 0 h 4536853"/>
                <a:gd name="connsiteX7" fmla="*/ 4569892 w 6296569"/>
                <a:gd name="connsiteY7" fmla="*/ 0 h 4536853"/>
                <a:gd name="connsiteX8" fmla="*/ 5540412 w 6296569"/>
                <a:gd name="connsiteY8" fmla="*/ 0 h 4536853"/>
                <a:gd name="connsiteX9" fmla="*/ 6296569 w 6296569"/>
                <a:gd name="connsiteY9" fmla="*/ 756157 h 4536853"/>
                <a:gd name="connsiteX10" fmla="*/ 6296569 w 6296569"/>
                <a:gd name="connsiteY10" fmla="*/ 1391310 h 4536853"/>
                <a:gd name="connsiteX11" fmla="*/ 6296569 w 6296569"/>
                <a:gd name="connsiteY11" fmla="*/ 1905482 h 4536853"/>
                <a:gd name="connsiteX12" fmla="*/ 6296569 w 6296569"/>
                <a:gd name="connsiteY12" fmla="*/ 2540635 h 4536853"/>
                <a:gd name="connsiteX13" fmla="*/ 6296569 w 6296569"/>
                <a:gd name="connsiteY13" fmla="*/ 3054807 h 4536853"/>
                <a:gd name="connsiteX14" fmla="*/ 6296569 w 6296569"/>
                <a:gd name="connsiteY14" fmla="*/ 3780696 h 4536853"/>
                <a:gd name="connsiteX15" fmla="*/ 5540412 w 6296569"/>
                <a:gd name="connsiteY15" fmla="*/ 4536853 h 4536853"/>
                <a:gd name="connsiteX16" fmla="*/ 4856947 w 6296569"/>
                <a:gd name="connsiteY16" fmla="*/ 4536853 h 4536853"/>
                <a:gd name="connsiteX17" fmla="*/ 4269167 w 6296569"/>
                <a:gd name="connsiteY17" fmla="*/ 4536853 h 4536853"/>
                <a:gd name="connsiteX18" fmla="*/ 3585702 w 6296569"/>
                <a:gd name="connsiteY18" fmla="*/ 4536853 h 4536853"/>
                <a:gd name="connsiteX19" fmla="*/ 2950080 w 6296569"/>
                <a:gd name="connsiteY19" fmla="*/ 4536853 h 4536853"/>
                <a:gd name="connsiteX20" fmla="*/ 2266615 w 6296569"/>
                <a:gd name="connsiteY20" fmla="*/ 4536853 h 4536853"/>
                <a:gd name="connsiteX21" fmla="*/ 1487465 w 6296569"/>
                <a:gd name="connsiteY21" fmla="*/ 4536853 h 4536853"/>
                <a:gd name="connsiteX22" fmla="*/ 756157 w 6296569"/>
                <a:gd name="connsiteY22" fmla="*/ 4536853 h 4536853"/>
                <a:gd name="connsiteX23" fmla="*/ 0 w 6296569"/>
                <a:gd name="connsiteY23" fmla="*/ 3780696 h 4536853"/>
                <a:gd name="connsiteX24" fmla="*/ 0 w 6296569"/>
                <a:gd name="connsiteY24" fmla="*/ 3145543 h 4536853"/>
                <a:gd name="connsiteX25" fmla="*/ 0 w 6296569"/>
                <a:gd name="connsiteY25" fmla="*/ 2631371 h 4536853"/>
                <a:gd name="connsiteX26" fmla="*/ 0 w 6296569"/>
                <a:gd name="connsiteY26" fmla="*/ 2056709 h 4536853"/>
                <a:gd name="connsiteX27" fmla="*/ 0 w 6296569"/>
                <a:gd name="connsiteY27" fmla="*/ 1542537 h 4536853"/>
                <a:gd name="connsiteX28" fmla="*/ 0 w 6296569"/>
                <a:gd name="connsiteY28" fmla="*/ 756157 h 453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96569" h="4536853" fill="none" extrusionOk="0">
                  <a:moveTo>
                    <a:pt x="0" y="756157"/>
                  </a:moveTo>
                  <a:cubicBezTo>
                    <a:pt x="-62063" y="336086"/>
                    <a:pt x="314507" y="-43088"/>
                    <a:pt x="756157" y="0"/>
                  </a:cubicBezTo>
                  <a:cubicBezTo>
                    <a:pt x="973775" y="34120"/>
                    <a:pt x="1219110" y="284"/>
                    <a:pt x="1439622" y="0"/>
                  </a:cubicBezTo>
                  <a:cubicBezTo>
                    <a:pt x="1660134" y="-284"/>
                    <a:pt x="1836494" y="-3149"/>
                    <a:pt x="2027402" y="0"/>
                  </a:cubicBezTo>
                  <a:cubicBezTo>
                    <a:pt x="2218310" y="3149"/>
                    <a:pt x="2389214" y="3182"/>
                    <a:pt x="2567339" y="0"/>
                  </a:cubicBezTo>
                  <a:cubicBezTo>
                    <a:pt x="2745464" y="-3182"/>
                    <a:pt x="2988442" y="-794"/>
                    <a:pt x="3250804" y="0"/>
                  </a:cubicBezTo>
                  <a:cubicBezTo>
                    <a:pt x="3513166" y="794"/>
                    <a:pt x="3625736" y="556"/>
                    <a:pt x="3838584" y="0"/>
                  </a:cubicBezTo>
                  <a:cubicBezTo>
                    <a:pt x="4051432" y="-556"/>
                    <a:pt x="4385762" y="31397"/>
                    <a:pt x="4569892" y="0"/>
                  </a:cubicBezTo>
                  <a:cubicBezTo>
                    <a:pt x="4754022" y="-31397"/>
                    <a:pt x="5255904" y="-37472"/>
                    <a:pt x="5540412" y="0"/>
                  </a:cubicBezTo>
                  <a:cubicBezTo>
                    <a:pt x="5874271" y="25164"/>
                    <a:pt x="6235611" y="292760"/>
                    <a:pt x="6296569" y="756157"/>
                  </a:cubicBezTo>
                  <a:cubicBezTo>
                    <a:pt x="6311637" y="917905"/>
                    <a:pt x="6267900" y="1124614"/>
                    <a:pt x="6296569" y="1391310"/>
                  </a:cubicBezTo>
                  <a:cubicBezTo>
                    <a:pt x="6325238" y="1658006"/>
                    <a:pt x="6298230" y="1652864"/>
                    <a:pt x="6296569" y="1905482"/>
                  </a:cubicBezTo>
                  <a:cubicBezTo>
                    <a:pt x="6294908" y="2158100"/>
                    <a:pt x="6272088" y="2383849"/>
                    <a:pt x="6296569" y="2540635"/>
                  </a:cubicBezTo>
                  <a:cubicBezTo>
                    <a:pt x="6321050" y="2697421"/>
                    <a:pt x="6309987" y="2885833"/>
                    <a:pt x="6296569" y="3054807"/>
                  </a:cubicBezTo>
                  <a:cubicBezTo>
                    <a:pt x="6283151" y="3223781"/>
                    <a:pt x="6306564" y="3489252"/>
                    <a:pt x="6296569" y="3780696"/>
                  </a:cubicBezTo>
                  <a:cubicBezTo>
                    <a:pt x="6275961" y="4274649"/>
                    <a:pt x="5977766" y="4489773"/>
                    <a:pt x="5540412" y="4536853"/>
                  </a:cubicBezTo>
                  <a:cubicBezTo>
                    <a:pt x="5229815" y="4563605"/>
                    <a:pt x="5132512" y="4516897"/>
                    <a:pt x="4856947" y="4536853"/>
                  </a:cubicBezTo>
                  <a:cubicBezTo>
                    <a:pt x="4581382" y="4556809"/>
                    <a:pt x="4446865" y="4519956"/>
                    <a:pt x="4269167" y="4536853"/>
                  </a:cubicBezTo>
                  <a:cubicBezTo>
                    <a:pt x="4091469" y="4553750"/>
                    <a:pt x="3756073" y="4535072"/>
                    <a:pt x="3585702" y="4536853"/>
                  </a:cubicBezTo>
                  <a:cubicBezTo>
                    <a:pt x="3415331" y="4538634"/>
                    <a:pt x="3254671" y="4507226"/>
                    <a:pt x="2950080" y="4536853"/>
                  </a:cubicBezTo>
                  <a:cubicBezTo>
                    <a:pt x="2645489" y="4566480"/>
                    <a:pt x="2473474" y="4529380"/>
                    <a:pt x="2266615" y="4536853"/>
                  </a:cubicBezTo>
                  <a:cubicBezTo>
                    <a:pt x="2059756" y="4544326"/>
                    <a:pt x="1668922" y="4531920"/>
                    <a:pt x="1487465" y="4536853"/>
                  </a:cubicBezTo>
                  <a:cubicBezTo>
                    <a:pt x="1306008" y="4541787"/>
                    <a:pt x="959157" y="4507333"/>
                    <a:pt x="756157" y="4536853"/>
                  </a:cubicBezTo>
                  <a:cubicBezTo>
                    <a:pt x="409816" y="4602924"/>
                    <a:pt x="-65031" y="4251697"/>
                    <a:pt x="0" y="3780696"/>
                  </a:cubicBezTo>
                  <a:cubicBezTo>
                    <a:pt x="15293" y="3465411"/>
                    <a:pt x="-26914" y="3380389"/>
                    <a:pt x="0" y="3145543"/>
                  </a:cubicBezTo>
                  <a:cubicBezTo>
                    <a:pt x="26914" y="2910697"/>
                    <a:pt x="24791" y="2768383"/>
                    <a:pt x="0" y="2631371"/>
                  </a:cubicBezTo>
                  <a:cubicBezTo>
                    <a:pt x="-24791" y="2494359"/>
                    <a:pt x="-8050" y="2301322"/>
                    <a:pt x="0" y="2056709"/>
                  </a:cubicBezTo>
                  <a:cubicBezTo>
                    <a:pt x="8050" y="1812096"/>
                    <a:pt x="-14428" y="1679659"/>
                    <a:pt x="0" y="1542537"/>
                  </a:cubicBezTo>
                  <a:cubicBezTo>
                    <a:pt x="14428" y="1405415"/>
                    <a:pt x="-36900" y="1007793"/>
                    <a:pt x="0" y="756157"/>
                  </a:cubicBezTo>
                  <a:close/>
                </a:path>
                <a:path w="6296569" h="4536853" stroke="0" extrusionOk="0">
                  <a:moveTo>
                    <a:pt x="0" y="756157"/>
                  </a:moveTo>
                  <a:cubicBezTo>
                    <a:pt x="91384" y="323200"/>
                    <a:pt x="337323" y="49732"/>
                    <a:pt x="756157" y="0"/>
                  </a:cubicBezTo>
                  <a:cubicBezTo>
                    <a:pt x="908152" y="-18875"/>
                    <a:pt x="1147301" y="-10592"/>
                    <a:pt x="1296094" y="0"/>
                  </a:cubicBezTo>
                  <a:cubicBezTo>
                    <a:pt x="1444887" y="10592"/>
                    <a:pt x="1653566" y="10155"/>
                    <a:pt x="1836032" y="0"/>
                  </a:cubicBezTo>
                  <a:cubicBezTo>
                    <a:pt x="2018498" y="-10155"/>
                    <a:pt x="2199993" y="23487"/>
                    <a:pt x="2471654" y="0"/>
                  </a:cubicBezTo>
                  <a:cubicBezTo>
                    <a:pt x="2743315" y="-23487"/>
                    <a:pt x="3060715" y="-21275"/>
                    <a:pt x="3250804" y="0"/>
                  </a:cubicBezTo>
                  <a:cubicBezTo>
                    <a:pt x="3440893" y="21275"/>
                    <a:pt x="3528480" y="-9795"/>
                    <a:pt x="3790742" y="0"/>
                  </a:cubicBezTo>
                  <a:cubicBezTo>
                    <a:pt x="4053004" y="9795"/>
                    <a:pt x="4106126" y="-29168"/>
                    <a:pt x="4378522" y="0"/>
                  </a:cubicBezTo>
                  <a:cubicBezTo>
                    <a:pt x="4650918" y="29168"/>
                    <a:pt x="5045967" y="-54988"/>
                    <a:pt x="5540412" y="0"/>
                  </a:cubicBezTo>
                  <a:cubicBezTo>
                    <a:pt x="6046588" y="53719"/>
                    <a:pt x="6246576" y="308536"/>
                    <a:pt x="6296569" y="756157"/>
                  </a:cubicBezTo>
                  <a:cubicBezTo>
                    <a:pt x="6275227" y="933259"/>
                    <a:pt x="6302707" y="1047280"/>
                    <a:pt x="6296569" y="1300574"/>
                  </a:cubicBezTo>
                  <a:cubicBezTo>
                    <a:pt x="6290431" y="1553868"/>
                    <a:pt x="6320192" y="1689676"/>
                    <a:pt x="6296569" y="1844991"/>
                  </a:cubicBezTo>
                  <a:cubicBezTo>
                    <a:pt x="6272946" y="2000306"/>
                    <a:pt x="6308387" y="2292253"/>
                    <a:pt x="6296569" y="2480144"/>
                  </a:cubicBezTo>
                  <a:cubicBezTo>
                    <a:pt x="6284751" y="2668035"/>
                    <a:pt x="6317862" y="2983871"/>
                    <a:pt x="6296569" y="3115297"/>
                  </a:cubicBezTo>
                  <a:cubicBezTo>
                    <a:pt x="6275276" y="3246723"/>
                    <a:pt x="6310593" y="3518858"/>
                    <a:pt x="6296569" y="3780696"/>
                  </a:cubicBezTo>
                  <a:cubicBezTo>
                    <a:pt x="6326044" y="4119969"/>
                    <a:pt x="5926716" y="4508424"/>
                    <a:pt x="5540412" y="4536853"/>
                  </a:cubicBezTo>
                  <a:cubicBezTo>
                    <a:pt x="5240700" y="4538638"/>
                    <a:pt x="5149990" y="4509183"/>
                    <a:pt x="4809104" y="4536853"/>
                  </a:cubicBezTo>
                  <a:cubicBezTo>
                    <a:pt x="4468218" y="4564523"/>
                    <a:pt x="4429386" y="4521044"/>
                    <a:pt x="4173482" y="4536853"/>
                  </a:cubicBezTo>
                  <a:cubicBezTo>
                    <a:pt x="3917578" y="4552662"/>
                    <a:pt x="3731191" y="4522408"/>
                    <a:pt x="3442174" y="4536853"/>
                  </a:cubicBezTo>
                  <a:cubicBezTo>
                    <a:pt x="3153157" y="4551298"/>
                    <a:pt x="2874445" y="4548653"/>
                    <a:pt x="2710867" y="4536853"/>
                  </a:cubicBezTo>
                  <a:cubicBezTo>
                    <a:pt x="2547289" y="4525053"/>
                    <a:pt x="2144919" y="4553510"/>
                    <a:pt x="1931717" y="4536853"/>
                  </a:cubicBezTo>
                  <a:cubicBezTo>
                    <a:pt x="1718515" y="4520197"/>
                    <a:pt x="1107212" y="4557964"/>
                    <a:pt x="756157" y="4536853"/>
                  </a:cubicBezTo>
                  <a:cubicBezTo>
                    <a:pt x="334324" y="4558357"/>
                    <a:pt x="-15729" y="4299352"/>
                    <a:pt x="0" y="3780696"/>
                  </a:cubicBezTo>
                  <a:cubicBezTo>
                    <a:pt x="-10976" y="3670376"/>
                    <a:pt x="6075" y="3383807"/>
                    <a:pt x="0" y="3266524"/>
                  </a:cubicBezTo>
                  <a:cubicBezTo>
                    <a:pt x="-6075" y="3149241"/>
                    <a:pt x="4617" y="2958412"/>
                    <a:pt x="0" y="2722107"/>
                  </a:cubicBezTo>
                  <a:cubicBezTo>
                    <a:pt x="-4617" y="2485802"/>
                    <a:pt x="-18526" y="2365570"/>
                    <a:pt x="0" y="2177690"/>
                  </a:cubicBezTo>
                  <a:cubicBezTo>
                    <a:pt x="18526" y="1989810"/>
                    <a:pt x="4334" y="1796310"/>
                    <a:pt x="0" y="1603028"/>
                  </a:cubicBezTo>
                  <a:cubicBezTo>
                    <a:pt x="-4334" y="1409746"/>
                    <a:pt x="-28610" y="1167536"/>
                    <a:pt x="0" y="756157"/>
                  </a:cubicBezTo>
                  <a:close/>
                </a:path>
              </a:pathLst>
            </a:custGeom>
            <a:solidFill>
              <a:schemeClr val="accent6">
                <a:lumMod val="40000"/>
                <a:lumOff val="60000"/>
              </a:schemeClr>
            </a:solidFill>
            <a:ln w="19050">
              <a:solidFill>
                <a:srgbClr val="FFC000"/>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pic>
          <p:nvPicPr>
            <p:cNvPr id="10" name="Hình ảnh 5">
              <a:extLst>
                <a:ext uri="{FF2B5EF4-FFF2-40B4-BE49-F238E27FC236}">
                  <a16:creationId xmlns:a16="http://schemas.microsoft.com/office/drawing/2014/main" xmlns="" id="{D2FF2483-9A0F-DA55-3D41-154504D5AD3D}"/>
                </a:ext>
              </a:extLst>
            </p:cNvPr>
            <p:cNvPicPr>
              <a:picLocks noChangeAspect="1"/>
            </p:cNvPicPr>
            <p:nvPr/>
          </p:nvPicPr>
          <p:blipFill rotWithShape="1">
            <a:blip r:embed="rId6"/>
            <a:srcRect l="71687" t="2707" r="6176" b="64704"/>
            <a:stretch/>
          </p:blipFill>
          <p:spPr>
            <a:xfrm>
              <a:off x="102612" y="2182145"/>
              <a:ext cx="715946" cy="1054004"/>
            </a:xfrm>
            <a:prstGeom prst="rect">
              <a:avLst/>
            </a:prstGeom>
          </p:spPr>
        </p:pic>
        <p:sp>
          <p:nvSpPr>
            <p:cNvPr id="11" name="Hộp Văn bản 15">
              <a:extLst>
                <a:ext uri="{FF2B5EF4-FFF2-40B4-BE49-F238E27FC236}">
                  <a16:creationId xmlns:a16="http://schemas.microsoft.com/office/drawing/2014/main" xmlns="" id="{037521AD-F764-6C36-22D3-203C4A9CCEA0}"/>
                </a:ext>
              </a:extLst>
            </p:cNvPr>
            <p:cNvSpPr txBox="1"/>
            <p:nvPr/>
          </p:nvSpPr>
          <p:spPr>
            <a:xfrm>
              <a:off x="554474" y="2553879"/>
              <a:ext cx="6243638" cy="4224231"/>
            </a:xfrm>
            <a:prstGeom prst="rect">
              <a:avLst/>
            </a:prstGeom>
            <a:noFill/>
          </p:spPr>
          <p:txBody>
            <a:bodyPr wrap="square" rtlCol="0">
              <a:spAutoFit/>
            </a:bodyPr>
            <a:lstStyle/>
            <a:p>
              <a:pPr algn="just"/>
              <a:r>
                <a:rPr lang="vi-VN" sz="4000" b="0" i="0" dirty="0">
                  <a:solidFill>
                    <a:srgbClr val="000000"/>
                  </a:solidFill>
                  <a:effectLst/>
                  <a:latin typeface="Calibri" panose="020F0502020204030204" pitchFamily="34" charset="0"/>
                  <a:cs typeface="Calibri" panose="020F0502020204030204" pitchFamily="34" charset="0"/>
                </a:rPr>
                <a:t>Theo em</a:t>
              </a:r>
              <a:r>
                <a:rPr lang="en-US" sz="4000" b="0" i="0" dirty="0">
                  <a:solidFill>
                    <a:srgbClr val="000000"/>
                  </a:solidFill>
                  <a:effectLst/>
                  <a:latin typeface="Calibri" panose="020F0502020204030204" pitchFamily="34" charset="0"/>
                  <a:cs typeface="Calibri" panose="020F0502020204030204" pitchFamily="34" charset="0"/>
                </a:rPr>
                <a:t>,</a:t>
              </a:r>
              <a:r>
                <a:rPr lang="en-US" sz="4000" dirty="0">
                  <a:solidFill>
                    <a:srgbClr val="000000"/>
                  </a:solidFill>
                  <a:latin typeface="Calibri" panose="020F0502020204030204" pitchFamily="34" charset="0"/>
                  <a:cs typeface="Calibri" panose="020F0502020204030204" pitchFamily="34" charset="0"/>
                </a:rPr>
                <a:t> v</a:t>
              </a:r>
              <a:r>
                <a:rPr lang="vi-VN" sz="4000" b="0" i="0" dirty="0">
                  <a:solidFill>
                    <a:srgbClr val="000000"/>
                  </a:solidFill>
                  <a:effectLst/>
                  <a:latin typeface="Calibri" panose="020F0502020204030204" pitchFamily="34" charset="0"/>
                  <a:cs typeface="Calibri" panose="020F0502020204030204" pitchFamily="34" charset="0"/>
                </a:rPr>
                <a:t>ì sao Long không muốn giống anh của mình? Chọn câu trả lời dưới đây hoặc nêu ý kiến của em?</a:t>
              </a:r>
            </a:p>
            <a:p>
              <a:pPr algn="just"/>
              <a:r>
                <a:rPr lang="vi-VN" sz="4000" b="0" i="0" dirty="0">
                  <a:solidFill>
                    <a:srgbClr val="000000"/>
                  </a:solidFill>
                  <a:effectLst/>
                  <a:latin typeface="Calibri" panose="020F0502020204030204" pitchFamily="34" charset="0"/>
                  <a:cs typeface="Calibri" panose="020F0502020204030204" pitchFamily="34" charset="0"/>
                </a:rPr>
                <a:t>A. Vì Long không thích bị mọi người gọi nhầm.</a:t>
              </a:r>
            </a:p>
            <a:p>
              <a:pPr algn="just"/>
              <a:r>
                <a:rPr lang="vi-VN" sz="4000" b="0" i="0" dirty="0">
                  <a:solidFill>
                    <a:srgbClr val="000000"/>
                  </a:solidFill>
                  <a:effectLst/>
                  <a:latin typeface="Calibri" panose="020F0502020204030204" pitchFamily="34" charset="0"/>
                  <a:cs typeface="Calibri" panose="020F0502020204030204" pitchFamily="34" charset="0"/>
                </a:rPr>
                <a:t>B. Vì Long cảm thấy phiền hà khi giống người khác.</a:t>
              </a:r>
            </a:p>
            <a:p>
              <a:pPr algn="just"/>
              <a:r>
                <a:rPr lang="vi-VN" sz="4000" b="0" i="0" dirty="0">
                  <a:solidFill>
                    <a:srgbClr val="000000"/>
                  </a:solidFill>
                  <a:effectLst/>
                  <a:latin typeface="Calibri" panose="020F0502020204030204" pitchFamily="34" charset="0"/>
                  <a:cs typeface="Calibri" panose="020F0502020204030204" pitchFamily="34" charset="0"/>
                </a:rPr>
                <a:t>C. Vì Long muốn khẳng định vẻ riêng của mình.</a:t>
              </a:r>
            </a:p>
          </p:txBody>
        </p:sp>
      </p:grpSp>
      <p:sp>
        <p:nvSpPr>
          <p:cNvPr id="15" name="Oval 14">
            <a:extLst>
              <a:ext uri="{FF2B5EF4-FFF2-40B4-BE49-F238E27FC236}">
                <a16:creationId xmlns:a16="http://schemas.microsoft.com/office/drawing/2014/main" xmlns="" id="{B3C3FDDC-E2B6-D07B-70C3-8EDAA0D386D9}"/>
              </a:ext>
            </a:extLst>
          </p:cNvPr>
          <p:cNvSpPr/>
          <p:nvPr/>
        </p:nvSpPr>
        <p:spPr>
          <a:xfrm>
            <a:off x="852377" y="4898508"/>
            <a:ext cx="723014" cy="6060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80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48187AA7-64F4-DDC9-7D01-FC47523A953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5" name="Rectangle: Rounded Corners 1">
            <a:extLst>
              <a:ext uri="{FF2B5EF4-FFF2-40B4-BE49-F238E27FC236}">
                <a16:creationId xmlns:a16="http://schemas.microsoft.com/office/drawing/2014/main" xmlns="" id="{CD1C59CE-DAA3-C44D-7717-8129B2B9902E}"/>
              </a:ext>
            </a:extLst>
          </p:cNvPr>
          <p:cNvSpPr/>
          <p:nvPr/>
        </p:nvSpPr>
        <p:spPr>
          <a:xfrm>
            <a:off x="170216" y="246237"/>
            <a:ext cx="11545533" cy="6365526"/>
          </a:xfrm>
          <a:custGeom>
            <a:avLst/>
            <a:gdLst>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5533" h="6365526" fill="none" extrusionOk="0">
                <a:moveTo>
                  <a:pt x="0" y="595812"/>
                </a:moveTo>
                <a:cubicBezTo>
                  <a:pt x="-63616" y="256365"/>
                  <a:pt x="319594" y="42930"/>
                  <a:pt x="601031" y="0"/>
                </a:cubicBezTo>
                <a:cubicBezTo>
                  <a:pt x="5763596" y="337503"/>
                  <a:pt x="8761056" y="412272"/>
                  <a:pt x="10944500" y="0"/>
                </a:cubicBezTo>
                <a:cubicBezTo>
                  <a:pt x="11323039" y="77631"/>
                  <a:pt x="11614341" y="354339"/>
                  <a:pt x="11545533" y="595812"/>
                </a:cubicBezTo>
                <a:cubicBezTo>
                  <a:pt x="11534299" y="1702674"/>
                  <a:pt x="11655701" y="4883038"/>
                  <a:pt x="11545533" y="5769711"/>
                </a:cubicBezTo>
                <a:cubicBezTo>
                  <a:pt x="11425771" y="6119757"/>
                  <a:pt x="11213938" y="6321742"/>
                  <a:pt x="10944500" y="6365526"/>
                </a:cubicBezTo>
                <a:cubicBezTo>
                  <a:pt x="6765565" y="6478604"/>
                  <a:pt x="3083960" y="6058507"/>
                  <a:pt x="601031" y="6365526"/>
                </a:cubicBezTo>
                <a:cubicBezTo>
                  <a:pt x="281651" y="6189079"/>
                  <a:pt x="-61151" y="6135718"/>
                  <a:pt x="0" y="5769711"/>
                </a:cubicBezTo>
                <a:cubicBezTo>
                  <a:pt x="-5268" y="5262003"/>
                  <a:pt x="164453" y="1424493"/>
                  <a:pt x="0" y="595812"/>
                </a:cubicBezTo>
                <a:close/>
              </a:path>
              <a:path w="11545533" h="6365526" stroke="0" extrusionOk="0">
                <a:moveTo>
                  <a:pt x="0" y="595812"/>
                </a:moveTo>
                <a:cubicBezTo>
                  <a:pt x="-51226" y="287421"/>
                  <a:pt x="296072" y="-29003"/>
                  <a:pt x="601031" y="0"/>
                </a:cubicBezTo>
                <a:cubicBezTo>
                  <a:pt x="1117864" y="1063426"/>
                  <a:pt x="6549202" y="-44714"/>
                  <a:pt x="10944500" y="0"/>
                </a:cubicBezTo>
                <a:cubicBezTo>
                  <a:pt x="11267773" y="119204"/>
                  <a:pt x="11474089" y="346755"/>
                  <a:pt x="11545533" y="595812"/>
                </a:cubicBezTo>
                <a:cubicBezTo>
                  <a:pt x="11640287" y="1070088"/>
                  <a:pt x="11465406" y="3964040"/>
                  <a:pt x="11545533" y="5769711"/>
                </a:cubicBezTo>
                <a:cubicBezTo>
                  <a:pt x="11616262" y="6154872"/>
                  <a:pt x="11267800" y="6398038"/>
                  <a:pt x="10944500" y="6365526"/>
                </a:cubicBezTo>
                <a:cubicBezTo>
                  <a:pt x="6514233" y="6642249"/>
                  <a:pt x="3554716" y="5787020"/>
                  <a:pt x="601031" y="6365526"/>
                </a:cubicBezTo>
                <a:cubicBezTo>
                  <a:pt x="371270" y="6340345"/>
                  <a:pt x="-5146" y="6042251"/>
                  <a:pt x="0" y="5769711"/>
                </a:cubicBezTo>
                <a:cubicBezTo>
                  <a:pt x="207826" y="5295102"/>
                  <a:pt x="-51078" y="2369929"/>
                  <a:pt x="0" y="595812"/>
                </a:cubicBezTo>
                <a:close/>
              </a:path>
              <a:path w="11545533" h="6365526" fill="none" stroke="0" extrusionOk="0">
                <a:moveTo>
                  <a:pt x="0" y="595812"/>
                </a:moveTo>
                <a:cubicBezTo>
                  <a:pt x="-96739" y="259096"/>
                  <a:pt x="220153" y="787"/>
                  <a:pt x="601031" y="0"/>
                </a:cubicBezTo>
                <a:cubicBezTo>
                  <a:pt x="6233353" y="-66359"/>
                  <a:pt x="8800204" y="-154116"/>
                  <a:pt x="10944500" y="0"/>
                </a:cubicBezTo>
                <a:cubicBezTo>
                  <a:pt x="11228446" y="39006"/>
                  <a:pt x="11585195" y="312759"/>
                  <a:pt x="11545533" y="595812"/>
                </a:cubicBezTo>
                <a:cubicBezTo>
                  <a:pt x="11342957" y="1841490"/>
                  <a:pt x="11642581" y="5034747"/>
                  <a:pt x="11545533" y="5769711"/>
                </a:cubicBezTo>
                <a:cubicBezTo>
                  <a:pt x="11547369" y="6100335"/>
                  <a:pt x="11227059" y="6346380"/>
                  <a:pt x="10944500" y="6365526"/>
                </a:cubicBezTo>
                <a:cubicBezTo>
                  <a:pt x="7349638" y="6539547"/>
                  <a:pt x="3037851" y="6209586"/>
                  <a:pt x="601031" y="6365526"/>
                </a:cubicBezTo>
                <a:cubicBezTo>
                  <a:pt x="278683" y="6298711"/>
                  <a:pt x="-33677" y="6142595"/>
                  <a:pt x="0" y="5769711"/>
                </a:cubicBezTo>
                <a:cubicBezTo>
                  <a:pt x="180610" y="5210955"/>
                  <a:pt x="140091" y="1423855"/>
                  <a:pt x="0" y="595812"/>
                </a:cubicBezTo>
                <a:close/>
              </a:path>
              <a:path w="11545533" h="6365526" fill="none" stroke="0" extrusionOk="0">
                <a:moveTo>
                  <a:pt x="0" y="595812"/>
                </a:moveTo>
                <a:cubicBezTo>
                  <a:pt x="-93917" y="231649"/>
                  <a:pt x="281203" y="34159"/>
                  <a:pt x="601031" y="0"/>
                </a:cubicBezTo>
                <a:cubicBezTo>
                  <a:pt x="5936451" y="285793"/>
                  <a:pt x="8507433" y="283691"/>
                  <a:pt x="10944500" y="0"/>
                </a:cubicBezTo>
                <a:cubicBezTo>
                  <a:pt x="11286653" y="72954"/>
                  <a:pt x="11571937" y="359182"/>
                  <a:pt x="11545533" y="595812"/>
                </a:cubicBezTo>
                <a:cubicBezTo>
                  <a:pt x="11378752" y="1775253"/>
                  <a:pt x="11677381" y="4934989"/>
                  <a:pt x="11545533" y="5769711"/>
                </a:cubicBezTo>
                <a:cubicBezTo>
                  <a:pt x="11508121" y="6117197"/>
                  <a:pt x="11238839" y="6279760"/>
                  <a:pt x="10944500" y="6365526"/>
                </a:cubicBezTo>
                <a:cubicBezTo>
                  <a:pt x="7069780" y="6488819"/>
                  <a:pt x="3087628" y="6465274"/>
                  <a:pt x="601031" y="6365526"/>
                </a:cubicBezTo>
                <a:cubicBezTo>
                  <a:pt x="276336" y="6246996"/>
                  <a:pt x="-64864" y="6156718"/>
                  <a:pt x="0" y="5769711"/>
                </a:cubicBezTo>
                <a:cubicBezTo>
                  <a:pt x="69644" y="5214826"/>
                  <a:pt x="71821" y="1345843"/>
                  <a:pt x="0" y="595812"/>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xmln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0" name="Picture 5">
            <a:extLst>
              <a:ext uri="{FF2B5EF4-FFF2-40B4-BE49-F238E27FC236}">
                <a16:creationId xmlns:a16="http://schemas.microsoft.com/office/drawing/2014/main" xmlns="" id="{16448C50-7B6E-BC77-2E99-D9933345FB96}"/>
              </a:ext>
            </a:extLst>
          </p:cNvPr>
          <p:cNvPicPr>
            <a:picLocks noChangeAspect="1"/>
          </p:cNvPicPr>
          <p:nvPr/>
        </p:nvPicPr>
        <p:blipFill>
          <a:blip r:embed="rId4"/>
          <a:stretch>
            <a:fillRect/>
          </a:stretch>
        </p:blipFill>
        <p:spPr>
          <a:xfrm>
            <a:off x="9889096" y="2764428"/>
            <a:ext cx="2302904" cy="3661027"/>
          </a:xfrm>
          <a:prstGeom prst="rect">
            <a:avLst/>
          </a:prstGeom>
        </p:spPr>
      </p:pic>
      <p:grpSp>
        <p:nvGrpSpPr>
          <p:cNvPr id="11" name="Nhóm 2">
            <a:extLst>
              <a:ext uri="{FF2B5EF4-FFF2-40B4-BE49-F238E27FC236}">
                <a16:creationId xmlns:a16="http://schemas.microsoft.com/office/drawing/2014/main" xmlns="" id="{6AD73669-FC25-6969-F0CB-96ED41491CFF}"/>
              </a:ext>
            </a:extLst>
          </p:cNvPr>
          <p:cNvGrpSpPr/>
          <p:nvPr/>
        </p:nvGrpSpPr>
        <p:grpSpPr>
          <a:xfrm>
            <a:off x="815842" y="301721"/>
            <a:ext cx="10458716" cy="1361992"/>
            <a:chOff x="464811" y="3266297"/>
            <a:chExt cx="7844037" cy="1021494"/>
          </a:xfrm>
        </p:grpSpPr>
        <p:sp>
          <p:nvSpPr>
            <p:cNvPr id="12" name="Hình chữ nhật: Góc Tròn 6">
              <a:extLst>
                <a:ext uri="{FF2B5EF4-FFF2-40B4-BE49-F238E27FC236}">
                  <a16:creationId xmlns:a16="http://schemas.microsoft.com/office/drawing/2014/main" xmlns="" id="{532AC519-5D9D-5D40-7088-EEA7E75727DC}"/>
                </a:ext>
              </a:extLst>
            </p:cNvPr>
            <p:cNvSpPr/>
            <p:nvPr/>
          </p:nvSpPr>
          <p:spPr>
            <a:xfrm>
              <a:off x="464811" y="3320263"/>
              <a:ext cx="7803238" cy="967528"/>
            </a:xfrm>
            <a:custGeom>
              <a:avLst/>
              <a:gdLst>
                <a:gd name="connsiteX0" fmla="*/ 0 w 7803238"/>
                <a:gd name="connsiteY0" fmla="*/ 161258 h 967528"/>
                <a:gd name="connsiteX1" fmla="*/ 161258 w 7803238"/>
                <a:gd name="connsiteY1" fmla="*/ 0 h 967528"/>
                <a:gd name="connsiteX2" fmla="*/ 691709 w 7803238"/>
                <a:gd name="connsiteY2" fmla="*/ 0 h 967528"/>
                <a:gd name="connsiteX3" fmla="*/ 1222160 w 7803238"/>
                <a:gd name="connsiteY3" fmla="*/ 0 h 967528"/>
                <a:gd name="connsiteX4" fmla="*/ 1977033 w 7803238"/>
                <a:gd name="connsiteY4" fmla="*/ 0 h 967528"/>
                <a:gd name="connsiteX5" fmla="*/ 2432677 w 7803238"/>
                <a:gd name="connsiteY5" fmla="*/ 0 h 967528"/>
                <a:gd name="connsiteX6" fmla="*/ 3112743 w 7803238"/>
                <a:gd name="connsiteY6" fmla="*/ 0 h 967528"/>
                <a:gd name="connsiteX7" fmla="*/ 3867616 w 7803238"/>
                <a:gd name="connsiteY7" fmla="*/ 0 h 967528"/>
                <a:gd name="connsiteX8" fmla="*/ 4697296 w 7803238"/>
                <a:gd name="connsiteY8" fmla="*/ 0 h 967528"/>
                <a:gd name="connsiteX9" fmla="*/ 5152940 w 7803238"/>
                <a:gd name="connsiteY9" fmla="*/ 0 h 967528"/>
                <a:gd name="connsiteX10" fmla="*/ 5907813 w 7803238"/>
                <a:gd name="connsiteY10" fmla="*/ 0 h 967528"/>
                <a:gd name="connsiteX11" fmla="*/ 6363457 w 7803238"/>
                <a:gd name="connsiteY11" fmla="*/ 0 h 967528"/>
                <a:gd name="connsiteX12" fmla="*/ 6893908 w 7803238"/>
                <a:gd name="connsiteY12" fmla="*/ 0 h 967528"/>
                <a:gd name="connsiteX13" fmla="*/ 7641980 w 7803238"/>
                <a:gd name="connsiteY13" fmla="*/ 0 h 967528"/>
                <a:gd name="connsiteX14" fmla="*/ 7803238 w 7803238"/>
                <a:gd name="connsiteY14" fmla="*/ 161258 h 967528"/>
                <a:gd name="connsiteX15" fmla="*/ 7803238 w 7803238"/>
                <a:gd name="connsiteY15" fmla="*/ 806270 h 967528"/>
                <a:gd name="connsiteX16" fmla="*/ 7641980 w 7803238"/>
                <a:gd name="connsiteY16" fmla="*/ 967528 h 967528"/>
                <a:gd name="connsiteX17" fmla="*/ 6961914 w 7803238"/>
                <a:gd name="connsiteY17" fmla="*/ 967528 h 967528"/>
                <a:gd name="connsiteX18" fmla="*/ 6132234 w 7803238"/>
                <a:gd name="connsiteY18" fmla="*/ 967528 h 967528"/>
                <a:gd name="connsiteX19" fmla="*/ 5377361 w 7803238"/>
                <a:gd name="connsiteY19" fmla="*/ 967528 h 967528"/>
                <a:gd name="connsiteX20" fmla="*/ 4846910 w 7803238"/>
                <a:gd name="connsiteY20" fmla="*/ 967528 h 967528"/>
                <a:gd name="connsiteX21" fmla="*/ 4166845 w 7803238"/>
                <a:gd name="connsiteY21" fmla="*/ 967528 h 967528"/>
                <a:gd name="connsiteX22" fmla="*/ 3636393 w 7803238"/>
                <a:gd name="connsiteY22" fmla="*/ 967528 h 967528"/>
                <a:gd name="connsiteX23" fmla="*/ 3180749 w 7803238"/>
                <a:gd name="connsiteY23" fmla="*/ 967528 h 967528"/>
                <a:gd name="connsiteX24" fmla="*/ 2575491 w 7803238"/>
                <a:gd name="connsiteY24" fmla="*/ 967528 h 967528"/>
                <a:gd name="connsiteX25" fmla="*/ 2119847 w 7803238"/>
                <a:gd name="connsiteY25" fmla="*/ 967528 h 967528"/>
                <a:gd name="connsiteX26" fmla="*/ 1364974 w 7803238"/>
                <a:gd name="connsiteY26" fmla="*/ 967528 h 967528"/>
                <a:gd name="connsiteX27" fmla="*/ 161258 w 7803238"/>
                <a:gd name="connsiteY27" fmla="*/ 967528 h 967528"/>
                <a:gd name="connsiteX28" fmla="*/ 0 w 7803238"/>
                <a:gd name="connsiteY28" fmla="*/ 806270 h 967528"/>
                <a:gd name="connsiteX29" fmla="*/ 0 w 7803238"/>
                <a:gd name="connsiteY29" fmla="*/ 161258 h 96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03238" h="967528" fill="none" extrusionOk="0">
                  <a:moveTo>
                    <a:pt x="0" y="161258"/>
                  </a:moveTo>
                  <a:cubicBezTo>
                    <a:pt x="1896" y="64620"/>
                    <a:pt x="85039" y="1984"/>
                    <a:pt x="161258" y="0"/>
                  </a:cubicBezTo>
                  <a:cubicBezTo>
                    <a:pt x="388421" y="-1605"/>
                    <a:pt x="450287" y="-11397"/>
                    <a:pt x="691709" y="0"/>
                  </a:cubicBezTo>
                  <a:cubicBezTo>
                    <a:pt x="933131" y="11397"/>
                    <a:pt x="1087421" y="13143"/>
                    <a:pt x="1222160" y="0"/>
                  </a:cubicBezTo>
                  <a:cubicBezTo>
                    <a:pt x="1356899" y="-13143"/>
                    <a:pt x="1708641" y="18741"/>
                    <a:pt x="1977033" y="0"/>
                  </a:cubicBezTo>
                  <a:cubicBezTo>
                    <a:pt x="2245425" y="-18741"/>
                    <a:pt x="2308744" y="8572"/>
                    <a:pt x="2432677" y="0"/>
                  </a:cubicBezTo>
                  <a:cubicBezTo>
                    <a:pt x="2556610" y="-8572"/>
                    <a:pt x="2871746" y="398"/>
                    <a:pt x="3112743" y="0"/>
                  </a:cubicBezTo>
                  <a:cubicBezTo>
                    <a:pt x="3353740" y="-398"/>
                    <a:pt x="3522740" y="-36635"/>
                    <a:pt x="3867616" y="0"/>
                  </a:cubicBezTo>
                  <a:cubicBezTo>
                    <a:pt x="4212492" y="36635"/>
                    <a:pt x="4331927" y="-39263"/>
                    <a:pt x="4697296" y="0"/>
                  </a:cubicBezTo>
                  <a:cubicBezTo>
                    <a:pt x="5062665" y="39263"/>
                    <a:pt x="5005310" y="-7643"/>
                    <a:pt x="5152940" y="0"/>
                  </a:cubicBezTo>
                  <a:cubicBezTo>
                    <a:pt x="5300570" y="7643"/>
                    <a:pt x="5664483" y="28872"/>
                    <a:pt x="5907813" y="0"/>
                  </a:cubicBezTo>
                  <a:cubicBezTo>
                    <a:pt x="6151143" y="-28872"/>
                    <a:pt x="6208272" y="4988"/>
                    <a:pt x="6363457" y="0"/>
                  </a:cubicBezTo>
                  <a:cubicBezTo>
                    <a:pt x="6518642" y="-4988"/>
                    <a:pt x="6679304" y="4619"/>
                    <a:pt x="6893908" y="0"/>
                  </a:cubicBezTo>
                  <a:cubicBezTo>
                    <a:pt x="7108512" y="-4619"/>
                    <a:pt x="7332076" y="24600"/>
                    <a:pt x="7641980" y="0"/>
                  </a:cubicBezTo>
                  <a:cubicBezTo>
                    <a:pt x="7726622" y="-1377"/>
                    <a:pt x="7798804" y="80179"/>
                    <a:pt x="7803238" y="161258"/>
                  </a:cubicBezTo>
                  <a:cubicBezTo>
                    <a:pt x="7832042" y="356936"/>
                    <a:pt x="7821680" y="512091"/>
                    <a:pt x="7803238" y="806270"/>
                  </a:cubicBezTo>
                  <a:cubicBezTo>
                    <a:pt x="7789316" y="897377"/>
                    <a:pt x="7735363" y="970505"/>
                    <a:pt x="7641980" y="967528"/>
                  </a:cubicBezTo>
                  <a:cubicBezTo>
                    <a:pt x="7390120" y="957379"/>
                    <a:pt x="7193940" y="962365"/>
                    <a:pt x="6961914" y="967528"/>
                  </a:cubicBezTo>
                  <a:cubicBezTo>
                    <a:pt x="6729888" y="972691"/>
                    <a:pt x="6545768" y="954894"/>
                    <a:pt x="6132234" y="967528"/>
                  </a:cubicBezTo>
                  <a:cubicBezTo>
                    <a:pt x="5718700" y="980162"/>
                    <a:pt x="5676207" y="950058"/>
                    <a:pt x="5377361" y="967528"/>
                  </a:cubicBezTo>
                  <a:cubicBezTo>
                    <a:pt x="5078515" y="984998"/>
                    <a:pt x="5034887" y="982809"/>
                    <a:pt x="4846910" y="967528"/>
                  </a:cubicBezTo>
                  <a:cubicBezTo>
                    <a:pt x="4658933" y="952247"/>
                    <a:pt x="4443007" y="959209"/>
                    <a:pt x="4166845" y="967528"/>
                  </a:cubicBezTo>
                  <a:cubicBezTo>
                    <a:pt x="3890683" y="975847"/>
                    <a:pt x="3807538" y="958350"/>
                    <a:pt x="3636393" y="967528"/>
                  </a:cubicBezTo>
                  <a:cubicBezTo>
                    <a:pt x="3465248" y="976706"/>
                    <a:pt x="3352317" y="965070"/>
                    <a:pt x="3180749" y="967528"/>
                  </a:cubicBezTo>
                  <a:cubicBezTo>
                    <a:pt x="3009181" y="969986"/>
                    <a:pt x="2846844" y="990202"/>
                    <a:pt x="2575491" y="967528"/>
                  </a:cubicBezTo>
                  <a:cubicBezTo>
                    <a:pt x="2304138" y="944854"/>
                    <a:pt x="2215860" y="947762"/>
                    <a:pt x="2119847" y="967528"/>
                  </a:cubicBezTo>
                  <a:cubicBezTo>
                    <a:pt x="2023834" y="987294"/>
                    <a:pt x="1546219" y="955184"/>
                    <a:pt x="1364974" y="967528"/>
                  </a:cubicBezTo>
                  <a:cubicBezTo>
                    <a:pt x="1183729" y="979872"/>
                    <a:pt x="521739" y="1007381"/>
                    <a:pt x="161258" y="967528"/>
                  </a:cubicBezTo>
                  <a:cubicBezTo>
                    <a:pt x="75887" y="964393"/>
                    <a:pt x="-2794" y="913721"/>
                    <a:pt x="0" y="806270"/>
                  </a:cubicBezTo>
                  <a:cubicBezTo>
                    <a:pt x="-11656" y="503147"/>
                    <a:pt x="16011" y="369051"/>
                    <a:pt x="0" y="161258"/>
                  </a:cubicBezTo>
                  <a:close/>
                </a:path>
                <a:path w="7803238" h="967528" stroke="0" extrusionOk="0">
                  <a:moveTo>
                    <a:pt x="0" y="161258"/>
                  </a:moveTo>
                  <a:cubicBezTo>
                    <a:pt x="2557" y="71769"/>
                    <a:pt x="71769" y="17501"/>
                    <a:pt x="161258" y="0"/>
                  </a:cubicBezTo>
                  <a:cubicBezTo>
                    <a:pt x="333163" y="-12266"/>
                    <a:pt x="412417" y="-6976"/>
                    <a:pt x="616902" y="0"/>
                  </a:cubicBezTo>
                  <a:cubicBezTo>
                    <a:pt x="821387" y="6976"/>
                    <a:pt x="853738" y="12184"/>
                    <a:pt x="1072546" y="0"/>
                  </a:cubicBezTo>
                  <a:cubicBezTo>
                    <a:pt x="1291354" y="-12184"/>
                    <a:pt x="1378606" y="23709"/>
                    <a:pt x="1677804" y="0"/>
                  </a:cubicBezTo>
                  <a:cubicBezTo>
                    <a:pt x="1977002" y="-23709"/>
                    <a:pt x="2286514" y="-29419"/>
                    <a:pt x="2507484" y="0"/>
                  </a:cubicBezTo>
                  <a:cubicBezTo>
                    <a:pt x="2728454" y="29419"/>
                    <a:pt x="2780819" y="-1978"/>
                    <a:pt x="2963128" y="0"/>
                  </a:cubicBezTo>
                  <a:cubicBezTo>
                    <a:pt x="3145437" y="1978"/>
                    <a:pt x="3319027" y="-15664"/>
                    <a:pt x="3493580" y="0"/>
                  </a:cubicBezTo>
                  <a:cubicBezTo>
                    <a:pt x="3668133" y="15664"/>
                    <a:pt x="3778996" y="474"/>
                    <a:pt x="4024031" y="0"/>
                  </a:cubicBezTo>
                  <a:cubicBezTo>
                    <a:pt x="4269066" y="-474"/>
                    <a:pt x="4445510" y="24897"/>
                    <a:pt x="4629289" y="0"/>
                  </a:cubicBezTo>
                  <a:cubicBezTo>
                    <a:pt x="4813068" y="-24897"/>
                    <a:pt x="5026415" y="-11571"/>
                    <a:pt x="5309355" y="0"/>
                  </a:cubicBezTo>
                  <a:cubicBezTo>
                    <a:pt x="5592295" y="11571"/>
                    <a:pt x="5639628" y="-8074"/>
                    <a:pt x="5764999" y="0"/>
                  </a:cubicBezTo>
                  <a:cubicBezTo>
                    <a:pt x="5890370" y="8074"/>
                    <a:pt x="6094840" y="4577"/>
                    <a:pt x="6295450" y="0"/>
                  </a:cubicBezTo>
                  <a:cubicBezTo>
                    <a:pt x="6496060" y="-4577"/>
                    <a:pt x="6729962" y="-11165"/>
                    <a:pt x="7050323" y="0"/>
                  </a:cubicBezTo>
                  <a:cubicBezTo>
                    <a:pt x="7370684" y="11165"/>
                    <a:pt x="7480336" y="22251"/>
                    <a:pt x="7641980" y="0"/>
                  </a:cubicBezTo>
                  <a:cubicBezTo>
                    <a:pt x="7729025" y="-17014"/>
                    <a:pt x="7797227" y="90481"/>
                    <a:pt x="7803238" y="161258"/>
                  </a:cubicBezTo>
                  <a:cubicBezTo>
                    <a:pt x="7793683" y="414190"/>
                    <a:pt x="7778691" y="566940"/>
                    <a:pt x="7803238" y="806270"/>
                  </a:cubicBezTo>
                  <a:cubicBezTo>
                    <a:pt x="7803047" y="887417"/>
                    <a:pt x="7727662" y="966449"/>
                    <a:pt x="7641980" y="967528"/>
                  </a:cubicBezTo>
                  <a:cubicBezTo>
                    <a:pt x="7519769" y="960634"/>
                    <a:pt x="7354907" y="985352"/>
                    <a:pt x="7186336" y="967528"/>
                  </a:cubicBezTo>
                  <a:cubicBezTo>
                    <a:pt x="7017765" y="949704"/>
                    <a:pt x="6785705" y="932851"/>
                    <a:pt x="6431463" y="967528"/>
                  </a:cubicBezTo>
                  <a:cubicBezTo>
                    <a:pt x="6077221" y="1002205"/>
                    <a:pt x="5843595" y="944190"/>
                    <a:pt x="5601783" y="967528"/>
                  </a:cubicBezTo>
                  <a:cubicBezTo>
                    <a:pt x="5359971" y="990866"/>
                    <a:pt x="5163452" y="928865"/>
                    <a:pt x="4772103" y="967528"/>
                  </a:cubicBezTo>
                  <a:cubicBezTo>
                    <a:pt x="4380754" y="1006191"/>
                    <a:pt x="4238651" y="996504"/>
                    <a:pt x="4092037" y="967528"/>
                  </a:cubicBezTo>
                  <a:cubicBezTo>
                    <a:pt x="3945423" y="938552"/>
                    <a:pt x="3673370" y="990755"/>
                    <a:pt x="3411972" y="967528"/>
                  </a:cubicBezTo>
                  <a:cubicBezTo>
                    <a:pt x="3150575" y="944301"/>
                    <a:pt x="3044037" y="982562"/>
                    <a:pt x="2806713" y="967528"/>
                  </a:cubicBezTo>
                  <a:cubicBezTo>
                    <a:pt x="2569389" y="952494"/>
                    <a:pt x="2497154" y="963865"/>
                    <a:pt x="2276262" y="967528"/>
                  </a:cubicBezTo>
                  <a:cubicBezTo>
                    <a:pt x="2055370" y="971191"/>
                    <a:pt x="1874804" y="942296"/>
                    <a:pt x="1745811" y="967528"/>
                  </a:cubicBezTo>
                  <a:cubicBezTo>
                    <a:pt x="1616818" y="992760"/>
                    <a:pt x="1428232" y="944043"/>
                    <a:pt x="1140553" y="967528"/>
                  </a:cubicBezTo>
                  <a:cubicBezTo>
                    <a:pt x="852874" y="991013"/>
                    <a:pt x="479708" y="985568"/>
                    <a:pt x="161258" y="967528"/>
                  </a:cubicBezTo>
                  <a:cubicBezTo>
                    <a:pt x="66606" y="967307"/>
                    <a:pt x="-1142" y="893283"/>
                    <a:pt x="0" y="806270"/>
                  </a:cubicBezTo>
                  <a:cubicBezTo>
                    <a:pt x="18556" y="659132"/>
                    <a:pt x="14923" y="433933"/>
                    <a:pt x="0" y="161258"/>
                  </a:cubicBezTo>
                  <a:close/>
                </a:path>
              </a:pathLst>
            </a:custGeom>
            <a:solidFill>
              <a:schemeClr val="accent2">
                <a:lumMod val="20000"/>
                <a:lumOff val="80000"/>
              </a:schemeClr>
            </a:solidFill>
            <a:ln w="19050">
              <a:solidFill>
                <a:srgbClr val="02A783"/>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sp>
          <p:nvSpPr>
            <p:cNvPr id="13" name="Hộp Văn bản 7">
              <a:extLst>
                <a:ext uri="{FF2B5EF4-FFF2-40B4-BE49-F238E27FC236}">
                  <a16:creationId xmlns:a16="http://schemas.microsoft.com/office/drawing/2014/main" xmlns="" id="{FC1E1EBB-4854-5BAD-8402-CDA652B25DF0}"/>
                </a:ext>
              </a:extLst>
            </p:cNvPr>
            <p:cNvSpPr txBox="1"/>
            <p:nvPr/>
          </p:nvSpPr>
          <p:spPr>
            <a:xfrm>
              <a:off x="810405" y="3418610"/>
              <a:ext cx="7498443" cy="807913"/>
            </a:xfrm>
            <a:prstGeom prst="rect">
              <a:avLst/>
            </a:prstGeom>
            <a:noFill/>
          </p:spPr>
          <p:txBody>
            <a:bodyPr wrap="square" rtlCol="0">
              <a:spAutoFit/>
            </a:bodyPr>
            <a:lstStyle/>
            <a:p>
              <a:pPr algn="ctr" defTabSz="1219170">
                <a:buClr>
                  <a:srgbClr val="000000"/>
                </a:buClr>
                <a:defRPr/>
              </a:pPr>
              <a:r>
                <a:rPr lang="vi-VN" sz="3200" b="1" kern="0" dirty="0">
                  <a:solidFill>
                    <a:srgbClr val="002060"/>
                  </a:solidFill>
                  <a:latin typeface="Calibri" panose="020F0502020204030204" pitchFamily="34" charset="0"/>
                  <a:cs typeface="Calibri" panose="020F0502020204030204" pitchFamily="34" charset="0"/>
                  <a:sym typeface="Arial"/>
                </a:rPr>
                <a:t>Nhờ nói chuyện với các bạn, Long đã nhận ra mình khác anh như thế nào?</a:t>
              </a:r>
            </a:p>
          </p:txBody>
        </p:sp>
        <p:pic>
          <p:nvPicPr>
            <p:cNvPr id="14" name="Hình ảnh 8">
              <a:extLst>
                <a:ext uri="{FF2B5EF4-FFF2-40B4-BE49-F238E27FC236}">
                  <a16:creationId xmlns:a16="http://schemas.microsoft.com/office/drawing/2014/main" xmlns="" id="{3D864767-0E7C-B2D2-5083-4D9227C1A227}"/>
                </a:ext>
              </a:extLst>
            </p:cNvPr>
            <p:cNvPicPr>
              <a:picLocks noChangeAspect="1"/>
            </p:cNvPicPr>
            <p:nvPr/>
          </p:nvPicPr>
          <p:blipFill rotWithShape="1">
            <a:blip r:embed="rId5"/>
            <a:srcRect l="8956" t="37666" r="68907" b="36153"/>
            <a:stretch/>
          </p:blipFill>
          <p:spPr>
            <a:xfrm>
              <a:off x="505610" y="3266297"/>
              <a:ext cx="767112" cy="907271"/>
            </a:xfrm>
            <a:prstGeom prst="rect">
              <a:avLst/>
            </a:prstGeom>
          </p:spPr>
        </p:pic>
      </p:grpSp>
      <p:pic>
        <p:nvPicPr>
          <p:cNvPr id="19" name="Picture 18">
            <a:extLst>
              <a:ext uri="{FF2B5EF4-FFF2-40B4-BE49-F238E27FC236}">
                <a16:creationId xmlns:a16="http://schemas.microsoft.com/office/drawing/2014/main" xmlns="" id="{E6569DAD-E272-3CBC-22B4-9C14A6EE8362}"/>
              </a:ext>
            </a:extLst>
          </p:cNvPr>
          <p:cNvPicPr>
            <a:picLocks noChangeAspect="1"/>
          </p:cNvPicPr>
          <p:nvPr/>
        </p:nvPicPr>
        <p:blipFill>
          <a:blip r:embed="rId6"/>
          <a:stretch>
            <a:fillRect/>
          </a:stretch>
        </p:blipFill>
        <p:spPr>
          <a:xfrm>
            <a:off x="271863" y="2190750"/>
            <a:ext cx="9434112" cy="2381250"/>
          </a:xfrm>
          <a:prstGeom prst="rect">
            <a:avLst/>
          </a:prstGeom>
        </p:spPr>
      </p:pic>
      <p:sp>
        <p:nvSpPr>
          <p:cNvPr id="20" name="Rectangle 19">
            <a:extLst>
              <a:ext uri="{FF2B5EF4-FFF2-40B4-BE49-F238E27FC236}">
                <a16:creationId xmlns:a16="http://schemas.microsoft.com/office/drawing/2014/main" xmlns="" id="{D5C35FFF-3FD0-8182-5348-1DC0D68B1A1F}"/>
              </a:ext>
            </a:extLst>
          </p:cNvPr>
          <p:cNvSpPr/>
          <p:nvPr/>
        </p:nvSpPr>
        <p:spPr>
          <a:xfrm>
            <a:off x="1011239" y="2667000"/>
            <a:ext cx="6951661" cy="285750"/>
          </a:xfrm>
          <a:prstGeom prst="rect">
            <a:avLst/>
          </a:prstGeom>
          <a:solidFill>
            <a:srgbClr val="00B0F0">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xmlns="" id="{9B3140BC-CCCE-73EF-5A6F-444A8B1D515D}"/>
              </a:ext>
            </a:extLst>
          </p:cNvPr>
          <p:cNvSpPr/>
          <p:nvPr/>
        </p:nvSpPr>
        <p:spPr>
          <a:xfrm>
            <a:off x="649289" y="3390900"/>
            <a:ext cx="7513636" cy="342900"/>
          </a:xfrm>
          <a:prstGeom prst="rect">
            <a:avLst/>
          </a:prstGeom>
          <a:solidFill>
            <a:srgbClr val="00B0F0">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3" name="Hình chữ nhật: Góc Tròn 15">
            <a:extLst>
              <a:ext uri="{FF2B5EF4-FFF2-40B4-BE49-F238E27FC236}">
                <a16:creationId xmlns:a16="http://schemas.microsoft.com/office/drawing/2014/main" xmlns="" id="{E5FFB2F3-22A0-5838-B536-1B45DE7B0B42}"/>
              </a:ext>
            </a:extLst>
          </p:cNvPr>
          <p:cNvSpPr/>
          <p:nvPr/>
        </p:nvSpPr>
        <p:spPr>
          <a:xfrm>
            <a:off x="561975" y="4610099"/>
            <a:ext cx="9220200" cy="1569415"/>
          </a:xfrm>
          <a:prstGeom prst="roundRect">
            <a:avLst/>
          </a:prstGeom>
          <a:solidFill>
            <a:srgbClr val="FFFF00"/>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2800" b="1" kern="0" dirty="0">
                <a:solidFill>
                  <a:srgbClr val="FF0000"/>
                </a:solidFill>
                <a:latin typeface="Calibri"/>
                <a:sym typeface="Arial"/>
              </a:rPr>
              <a:t>Long </a:t>
            </a:r>
            <a:r>
              <a:rPr lang="en-US" sz="2800" b="1" kern="0" dirty="0" err="1">
                <a:solidFill>
                  <a:srgbClr val="FF0000"/>
                </a:solidFill>
                <a:latin typeface="Calibri"/>
                <a:sym typeface="Arial"/>
              </a:rPr>
              <a:t>nhận</a:t>
            </a:r>
            <a:r>
              <a:rPr lang="en-US" sz="2800" b="1" kern="0" dirty="0">
                <a:solidFill>
                  <a:srgbClr val="FF0000"/>
                </a:solidFill>
                <a:latin typeface="Calibri"/>
                <a:sym typeface="Arial"/>
              </a:rPr>
              <a:t> </a:t>
            </a:r>
            <a:r>
              <a:rPr lang="en-US" sz="2800" b="1" kern="0" dirty="0" err="1">
                <a:solidFill>
                  <a:srgbClr val="FF0000"/>
                </a:solidFill>
                <a:latin typeface="Calibri"/>
                <a:sym typeface="Arial"/>
              </a:rPr>
              <a:t>ra</a:t>
            </a:r>
            <a:r>
              <a:rPr lang="en-US" sz="2800" b="1" kern="0" dirty="0">
                <a:solidFill>
                  <a:srgbClr val="FF0000"/>
                </a:solidFill>
                <a:latin typeface="Calibri"/>
                <a:sym typeface="Arial"/>
              </a:rPr>
              <a:t> </a:t>
            </a:r>
            <a:r>
              <a:rPr lang="en-US" sz="2800" b="1" kern="0" dirty="0" err="1">
                <a:solidFill>
                  <a:srgbClr val="FF0000"/>
                </a:solidFill>
                <a:latin typeface="Calibri"/>
                <a:sym typeface="Arial"/>
              </a:rPr>
              <a:t>hai</a:t>
            </a:r>
            <a:r>
              <a:rPr lang="en-US" sz="2800" b="1" kern="0" dirty="0">
                <a:solidFill>
                  <a:srgbClr val="FF0000"/>
                </a:solidFill>
                <a:latin typeface="Calibri"/>
                <a:sym typeface="Arial"/>
              </a:rPr>
              <a:t> </a:t>
            </a:r>
            <a:r>
              <a:rPr lang="en-US" sz="2800" b="1" kern="0" dirty="0" err="1">
                <a:solidFill>
                  <a:srgbClr val="FF0000"/>
                </a:solidFill>
                <a:latin typeface="Calibri"/>
                <a:sym typeface="Arial"/>
              </a:rPr>
              <a:t>anh</a:t>
            </a:r>
            <a:r>
              <a:rPr lang="en-US" sz="2800" b="1" kern="0" dirty="0">
                <a:solidFill>
                  <a:srgbClr val="FF0000"/>
                </a:solidFill>
                <a:latin typeface="Calibri"/>
                <a:sym typeface="Arial"/>
              </a:rPr>
              <a:t> </a:t>
            </a:r>
            <a:r>
              <a:rPr lang="en-US" sz="2800" b="1" kern="0" dirty="0" err="1">
                <a:solidFill>
                  <a:srgbClr val="FF0000"/>
                </a:solidFill>
                <a:latin typeface="Calibri"/>
                <a:sym typeface="Arial"/>
              </a:rPr>
              <a:t>em</a:t>
            </a:r>
            <a:r>
              <a:rPr lang="en-US" sz="2800" b="1" kern="0" dirty="0">
                <a:solidFill>
                  <a:srgbClr val="FF0000"/>
                </a:solidFill>
                <a:latin typeface="Calibri"/>
                <a:sym typeface="Arial"/>
              </a:rPr>
              <a:t> </a:t>
            </a:r>
            <a:r>
              <a:rPr lang="en-US" sz="2800" b="1" kern="0" dirty="0" err="1">
                <a:solidFill>
                  <a:srgbClr val="FF0000"/>
                </a:solidFill>
                <a:latin typeface="Calibri"/>
                <a:sym typeface="Arial"/>
              </a:rPr>
              <a:t>chỉ</a:t>
            </a:r>
            <a:r>
              <a:rPr lang="en-US" sz="2800" b="1" kern="0" dirty="0">
                <a:solidFill>
                  <a:srgbClr val="FF0000"/>
                </a:solidFill>
                <a:latin typeface="Calibri"/>
                <a:sym typeface="Arial"/>
              </a:rPr>
              <a:t> </a:t>
            </a:r>
            <a:r>
              <a:rPr lang="en-US" sz="2800" b="1" kern="0" dirty="0" err="1">
                <a:solidFill>
                  <a:srgbClr val="FF0000"/>
                </a:solidFill>
                <a:latin typeface="Calibri"/>
                <a:sym typeface="Arial"/>
              </a:rPr>
              <a:t>giống</a:t>
            </a:r>
            <a:r>
              <a:rPr lang="en-US" sz="2800" b="1" kern="0" dirty="0">
                <a:solidFill>
                  <a:srgbClr val="FF0000"/>
                </a:solidFill>
                <a:latin typeface="Calibri"/>
                <a:sym typeface="Arial"/>
              </a:rPr>
              <a:t> </a:t>
            </a:r>
            <a:r>
              <a:rPr lang="en-US" sz="2800" b="1" kern="0" dirty="0" err="1">
                <a:solidFill>
                  <a:srgbClr val="FF0000"/>
                </a:solidFill>
                <a:latin typeface="Calibri"/>
                <a:sym typeface="Arial"/>
              </a:rPr>
              <a:t>nhau</a:t>
            </a:r>
            <a:r>
              <a:rPr lang="en-US" sz="2800" b="1" kern="0" dirty="0">
                <a:solidFill>
                  <a:srgbClr val="FF0000"/>
                </a:solidFill>
                <a:latin typeface="Calibri"/>
                <a:sym typeface="Arial"/>
              </a:rPr>
              <a:t> </a:t>
            </a:r>
            <a:r>
              <a:rPr lang="en-US" sz="2800" b="1" kern="0" dirty="0" err="1">
                <a:solidFill>
                  <a:srgbClr val="FF0000"/>
                </a:solidFill>
                <a:latin typeface="Calibri"/>
                <a:sym typeface="Arial"/>
              </a:rPr>
              <a:t>về</a:t>
            </a:r>
            <a:r>
              <a:rPr lang="en-US" sz="2800" b="1" kern="0" dirty="0">
                <a:solidFill>
                  <a:srgbClr val="FF0000"/>
                </a:solidFill>
                <a:latin typeface="Calibri"/>
                <a:sym typeface="Arial"/>
              </a:rPr>
              <a:t> </a:t>
            </a:r>
            <a:r>
              <a:rPr lang="en-US" sz="2800" b="1" kern="0" dirty="0" err="1">
                <a:solidFill>
                  <a:srgbClr val="FF0000"/>
                </a:solidFill>
                <a:latin typeface="Calibri"/>
                <a:sym typeface="Arial"/>
              </a:rPr>
              <a:t>ngoại</a:t>
            </a:r>
            <a:r>
              <a:rPr lang="en-US" sz="2800" b="1" kern="0" dirty="0">
                <a:solidFill>
                  <a:srgbClr val="FF0000"/>
                </a:solidFill>
                <a:latin typeface="Calibri"/>
                <a:sym typeface="Arial"/>
              </a:rPr>
              <a:t> </a:t>
            </a:r>
            <a:r>
              <a:rPr lang="en-US" sz="2800" b="1" kern="0" dirty="0" err="1">
                <a:solidFill>
                  <a:srgbClr val="FF0000"/>
                </a:solidFill>
                <a:latin typeface="Calibri"/>
                <a:sym typeface="Arial"/>
              </a:rPr>
              <a:t>hình</a:t>
            </a:r>
            <a:r>
              <a:rPr lang="en-US" sz="2800" b="1" kern="0" dirty="0">
                <a:solidFill>
                  <a:srgbClr val="FF0000"/>
                </a:solidFill>
                <a:latin typeface="Calibri"/>
                <a:sym typeface="Arial"/>
              </a:rPr>
              <a:t> </a:t>
            </a:r>
            <a:r>
              <a:rPr lang="en-US" sz="2800" b="1" kern="0" dirty="0" err="1">
                <a:solidFill>
                  <a:srgbClr val="FF0000"/>
                </a:solidFill>
                <a:latin typeface="Calibri"/>
                <a:sym typeface="Arial"/>
              </a:rPr>
              <a:t>thôi</a:t>
            </a:r>
            <a:r>
              <a:rPr lang="en-US" sz="2800" b="1" kern="0" dirty="0">
                <a:solidFill>
                  <a:srgbClr val="FF0000"/>
                </a:solidFill>
                <a:latin typeface="Calibri"/>
                <a:sym typeface="Arial"/>
              </a:rPr>
              <a:t> </a:t>
            </a:r>
            <a:r>
              <a:rPr lang="en-US" sz="2800" b="1" kern="0" dirty="0" err="1">
                <a:solidFill>
                  <a:srgbClr val="FF0000"/>
                </a:solidFill>
                <a:latin typeface="Calibri"/>
                <a:sym typeface="Arial"/>
              </a:rPr>
              <a:t>còn</a:t>
            </a:r>
            <a:r>
              <a:rPr lang="en-US" sz="2800" b="1" kern="0" dirty="0">
                <a:solidFill>
                  <a:srgbClr val="FF0000"/>
                </a:solidFill>
                <a:latin typeface="Calibri"/>
                <a:sym typeface="Arial"/>
              </a:rPr>
              <a:t> </a:t>
            </a:r>
            <a:r>
              <a:rPr lang="en-US" sz="2800" b="1" kern="0" dirty="0" err="1">
                <a:solidFill>
                  <a:srgbClr val="FF0000"/>
                </a:solidFill>
                <a:latin typeface="Calibri"/>
                <a:sym typeface="Arial"/>
              </a:rPr>
              <a:t>các</a:t>
            </a:r>
            <a:r>
              <a:rPr lang="en-US" sz="2800" b="1" kern="0" dirty="0">
                <a:solidFill>
                  <a:srgbClr val="FF0000"/>
                </a:solidFill>
                <a:latin typeface="Calibri"/>
                <a:sym typeface="Arial"/>
              </a:rPr>
              <a:t> </a:t>
            </a:r>
            <a:r>
              <a:rPr lang="en-US" sz="2800" b="1" kern="0" dirty="0" err="1">
                <a:solidFill>
                  <a:srgbClr val="FF0000"/>
                </a:solidFill>
                <a:latin typeface="Calibri"/>
                <a:sym typeface="Arial"/>
              </a:rPr>
              <a:t>đặc</a:t>
            </a:r>
            <a:r>
              <a:rPr lang="en-US" sz="2800" b="1" kern="0" dirty="0">
                <a:solidFill>
                  <a:srgbClr val="FF0000"/>
                </a:solidFill>
                <a:latin typeface="Calibri"/>
                <a:sym typeface="Arial"/>
              </a:rPr>
              <a:t> </a:t>
            </a:r>
            <a:r>
              <a:rPr lang="en-US" sz="2800" b="1" kern="0" dirty="0" err="1">
                <a:solidFill>
                  <a:srgbClr val="FF0000"/>
                </a:solidFill>
                <a:latin typeface="Calibri"/>
                <a:sym typeface="Arial"/>
              </a:rPr>
              <a:t>điểm</a:t>
            </a:r>
            <a:r>
              <a:rPr lang="en-US" sz="2800" b="1" kern="0" dirty="0">
                <a:solidFill>
                  <a:srgbClr val="FF0000"/>
                </a:solidFill>
                <a:latin typeface="Calibri"/>
                <a:sym typeface="Arial"/>
              </a:rPr>
              <a:t> </a:t>
            </a:r>
            <a:r>
              <a:rPr lang="en-US" sz="2800" b="1" kern="0" dirty="0" err="1">
                <a:solidFill>
                  <a:srgbClr val="FF0000"/>
                </a:solidFill>
                <a:latin typeface="Calibri"/>
                <a:sym typeface="Arial"/>
              </a:rPr>
              <a:t>tính</a:t>
            </a:r>
            <a:r>
              <a:rPr lang="en-US" sz="2800" b="1" kern="0" dirty="0">
                <a:solidFill>
                  <a:srgbClr val="FF0000"/>
                </a:solidFill>
                <a:latin typeface="Calibri"/>
                <a:sym typeface="Arial"/>
              </a:rPr>
              <a:t> </a:t>
            </a:r>
            <a:r>
              <a:rPr lang="en-US" sz="2800" b="1" kern="0" dirty="0" err="1">
                <a:solidFill>
                  <a:srgbClr val="FF0000"/>
                </a:solidFill>
                <a:latin typeface="Calibri"/>
                <a:sym typeface="Arial"/>
              </a:rPr>
              <a:t>cách</a:t>
            </a:r>
            <a:r>
              <a:rPr lang="en-US" sz="2800" b="1" kern="0" dirty="0">
                <a:solidFill>
                  <a:srgbClr val="FF0000"/>
                </a:solidFill>
                <a:latin typeface="Calibri"/>
                <a:sym typeface="Arial"/>
              </a:rPr>
              <a:t>, </a:t>
            </a:r>
            <a:r>
              <a:rPr lang="en-US" sz="2800" b="1" kern="0" dirty="0" err="1">
                <a:solidFill>
                  <a:srgbClr val="FF0000"/>
                </a:solidFill>
                <a:latin typeface="Calibri"/>
                <a:sym typeface="Arial"/>
              </a:rPr>
              <a:t>thói</a:t>
            </a:r>
            <a:r>
              <a:rPr lang="en-US" sz="2800" b="1" kern="0" dirty="0">
                <a:solidFill>
                  <a:srgbClr val="FF0000"/>
                </a:solidFill>
                <a:latin typeface="Calibri"/>
                <a:sym typeface="Arial"/>
              </a:rPr>
              <a:t> </a:t>
            </a:r>
            <a:r>
              <a:rPr lang="en-US" sz="2800" b="1" kern="0" dirty="0" err="1">
                <a:solidFill>
                  <a:srgbClr val="FF0000"/>
                </a:solidFill>
                <a:latin typeface="Calibri"/>
                <a:sym typeface="Arial"/>
              </a:rPr>
              <a:t>quen</a:t>
            </a:r>
            <a:r>
              <a:rPr lang="en-US" sz="2800" b="1" kern="0" dirty="0">
                <a:solidFill>
                  <a:srgbClr val="FF0000"/>
                </a:solidFill>
                <a:latin typeface="Calibri"/>
                <a:sym typeface="Arial"/>
              </a:rPr>
              <a:t>,… </a:t>
            </a:r>
            <a:r>
              <a:rPr lang="en-US" sz="2800" b="1" kern="0" dirty="0" err="1">
                <a:solidFill>
                  <a:srgbClr val="FF0000"/>
                </a:solidFill>
                <a:latin typeface="Calibri"/>
                <a:sym typeface="Arial"/>
              </a:rPr>
              <a:t>đều</a:t>
            </a:r>
            <a:r>
              <a:rPr lang="en-US" sz="2800" b="1" kern="0" dirty="0">
                <a:solidFill>
                  <a:srgbClr val="FF0000"/>
                </a:solidFill>
                <a:latin typeface="Calibri"/>
                <a:sym typeface="Arial"/>
              </a:rPr>
              <a:t> </a:t>
            </a:r>
            <a:r>
              <a:rPr lang="en-US" sz="2800" b="1" kern="0" dirty="0" err="1">
                <a:solidFill>
                  <a:srgbClr val="FF0000"/>
                </a:solidFill>
                <a:latin typeface="Calibri"/>
                <a:sym typeface="Arial"/>
              </a:rPr>
              <a:t>khác</a:t>
            </a:r>
            <a:r>
              <a:rPr lang="en-US" sz="2800" b="1" kern="0" dirty="0">
                <a:solidFill>
                  <a:srgbClr val="FF0000"/>
                </a:solidFill>
                <a:latin typeface="Calibri"/>
                <a:sym typeface="Arial"/>
              </a:rPr>
              <a:t> </a:t>
            </a:r>
            <a:r>
              <a:rPr lang="en-US" sz="2800" b="1" kern="0" dirty="0" err="1">
                <a:solidFill>
                  <a:srgbClr val="FF0000"/>
                </a:solidFill>
                <a:latin typeface="Calibri"/>
                <a:sym typeface="Arial"/>
              </a:rPr>
              <a:t>nhau</a:t>
            </a:r>
            <a:r>
              <a:rPr lang="en-US" sz="2800" b="1" kern="0" dirty="0">
                <a:solidFill>
                  <a:srgbClr val="FF0000"/>
                </a:solidFill>
                <a:latin typeface="Calibri"/>
                <a:sym typeface="Arial"/>
              </a:rPr>
              <a:t>, </a:t>
            </a:r>
            <a:r>
              <a:rPr lang="en-US" sz="2800" b="1" kern="0" dirty="0" err="1">
                <a:solidFill>
                  <a:srgbClr val="FF0000"/>
                </a:solidFill>
                <a:latin typeface="Calibri"/>
                <a:sym typeface="Arial"/>
              </a:rPr>
              <a:t>nghĩa</a:t>
            </a:r>
            <a:r>
              <a:rPr lang="en-US" sz="2800" b="1" kern="0" dirty="0">
                <a:solidFill>
                  <a:srgbClr val="FF0000"/>
                </a:solidFill>
                <a:latin typeface="Calibri"/>
                <a:sym typeface="Arial"/>
              </a:rPr>
              <a:t> </a:t>
            </a:r>
            <a:r>
              <a:rPr lang="en-US" sz="2800" b="1" kern="0" dirty="0" err="1">
                <a:solidFill>
                  <a:srgbClr val="FF0000"/>
                </a:solidFill>
                <a:latin typeface="Calibri"/>
                <a:sym typeface="Arial"/>
              </a:rPr>
              <a:t>là</a:t>
            </a:r>
            <a:r>
              <a:rPr lang="en-US" sz="2800" b="1" kern="0" dirty="0">
                <a:solidFill>
                  <a:srgbClr val="FF0000"/>
                </a:solidFill>
                <a:latin typeface="Calibri"/>
                <a:sym typeface="Arial"/>
              </a:rPr>
              <a:t> </a:t>
            </a:r>
            <a:r>
              <a:rPr lang="en-US" sz="2800" b="1" kern="0" dirty="0" err="1">
                <a:solidFill>
                  <a:srgbClr val="FF0000"/>
                </a:solidFill>
                <a:latin typeface="Calibri"/>
                <a:sym typeface="Arial"/>
              </a:rPr>
              <a:t>mỗi</a:t>
            </a:r>
            <a:r>
              <a:rPr lang="en-US" sz="2800" b="1" kern="0" dirty="0">
                <a:solidFill>
                  <a:srgbClr val="FF0000"/>
                </a:solidFill>
                <a:latin typeface="Calibri"/>
                <a:sym typeface="Arial"/>
              </a:rPr>
              <a:t> </a:t>
            </a:r>
            <a:r>
              <a:rPr lang="en-US" sz="2800" b="1" kern="0" dirty="0" err="1">
                <a:solidFill>
                  <a:srgbClr val="FF0000"/>
                </a:solidFill>
                <a:latin typeface="Calibri"/>
                <a:sym typeface="Arial"/>
              </a:rPr>
              <a:t>anh</a:t>
            </a:r>
            <a:r>
              <a:rPr lang="en-US" sz="2800" b="1" kern="0" dirty="0">
                <a:solidFill>
                  <a:srgbClr val="FF0000"/>
                </a:solidFill>
                <a:latin typeface="Calibri"/>
                <a:sym typeface="Arial"/>
              </a:rPr>
              <a:t> </a:t>
            </a:r>
            <a:r>
              <a:rPr lang="en-US" sz="2800" b="1" kern="0" dirty="0" err="1">
                <a:solidFill>
                  <a:srgbClr val="FF0000"/>
                </a:solidFill>
                <a:latin typeface="Calibri"/>
                <a:sym typeface="Arial"/>
              </a:rPr>
              <a:t>em</a:t>
            </a:r>
            <a:r>
              <a:rPr lang="en-US" sz="2800" b="1" kern="0" dirty="0">
                <a:solidFill>
                  <a:srgbClr val="FF0000"/>
                </a:solidFill>
                <a:latin typeface="Calibri"/>
                <a:sym typeface="Arial"/>
              </a:rPr>
              <a:t> </a:t>
            </a:r>
            <a:r>
              <a:rPr lang="en-US" sz="2800" b="1" kern="0" dirty="0" err="1">
                <a:solidFill>
                  <a:srgbClr val="FF0000"/>
                </a:solidFill>
                <a:latin typeface="Calibri"/>
                <a:sym typeface="Arial"/>
              </a:rPr>
              <a:t>vẫn</a:t>
            </a:r>
            <a:r>
              <a:rPr lang="en-US" sz="2800" b="1" kern="0" dirty="0">
                <a:solidFill>
                  <a:srgbClr val="FF0000"/>
                </a:solidFill>
                <a:latin typeface="Calibri"/>
                <a:sym typeface="Arial"/>
              </a:rPr>
              <a:t> </a:t>
            </a:r>
            <a:r>
              <a:rPr lang="en-US" sz="2800" b="1" kern="0" dirty="0" err="1">
                <a:solidFill>
                  <a:srgbClr val="FF0000"/>
                </a:solidFill>
                <a:latin typeface="Calibri"/>
                <a:sym typeface="Arial"/>
              </a:rPr>
              <a:t>có</a:t>
            </a:r>
            <a:r>
              <a:rPr lang="en-US" sz="2800" b="1" kern="0" dirty="0">
                <a:solidFill>
                  <a:srgbClr val="FF0000"/>
                </a:solidFill>
                <a:latin typeface="Calibri"/>
                <a:sym typeface="Arial"/>
              </a:rPr>
              <a:t> </a:t>
            </a:r>
            <a:r>
              <a:rPr lang="en-US" sz="2800" b="1" kern="0" dirty="0" err="1">
                <a:solidFill>
                  <a:srgbClr val="FF0000"/>
                </a:solidFill>
                <a:latin typeface="Calibri"/>
                <a:sym typeface="Arial"/>
              </a:rPr>
              <a:t>vẻ</a:t>
            </a:r>
            <a:r>
              <a:rPr lang="en-US" sz="2800" b="1" kern="0" dirty="0">
                <a:solidFill>
                  <a:srgbClr val="FF0000"/>
                </a:solidFill>
                <a:latin typeface="Calibri"/>
                <a:sym typeface="Arial"/>
              </a:rPr>
              <a:t> </a:t>
            </a:r>
            <a:r>
              <a:rPr lang="en-US" sz="2800" b="1" kern="0" dirty="0" err="1">
                <a:solidFill>
                  <a:srgbClr val="FF0000"/>
                </a:solidFill>
                <a:latin typeface="Calibri"/>
                <a:sym typeface="Arial"/>
              </a:rPr>
              <a:t>riêng</a:t>
            </a:r>
            <a:r>
              <a:rPr lang="en-US" sz="2800" b="1" kern="0" dirty="0">
                <a:solidFill>
                  <a:srgbClr val="FF0000"/>
                </a:solidFill>
                <a:latin typeface="Calibri"/>
                <a:sym typeface="Arial"/>
              </a:rPr>
              <a:t> </a:t>
            </a:r>
            <a:r>
              <a:rPr lang="en-US" sz="2800" b="1" kern="0" dirty="0" err="1">
                <a:solidFill>
                  <a:srgbClr val="FF0000"/>
                </a:solidFill>
                <a:latin typeface="Calibri"/>
                <a:sym typeface="Arial"/>
              </a:rPr>
              <a:t>không</a:t>
            </a:r>
            <a:r>
              <a:rPr lang="en-US" sz="2800" b="1" kern="0" dirty="0">
                <a:solidFill>
                  <a:srgbClr val="FF0000"/>
                </a:solidFill>
                <a:latin typeface="Calibri"/>
                <a:sym typeface="Arial"/>
              </a:rPr>
              <a:t> </a:t>
            </a:r>
            <a:r>
              <a:rPr lang="en-US" sz="2800" b="1" kern="0" dirty="0" err="1">
                <a:solidFill>
                  <a:srgbClr val="FF0000"/>
                </a:solidFill>
                <a:latin typeface="Calibri"/>
                <a:sym typeface="Arial"/>
              </a:rPr>
              <a:t>thể</a:t>
            </a:r>
            <a:r>
              <a:rPr lang="en-US" sz="2800" b="1" kern="0" dirty="0">
                <a:solidFill>
                  <a:srgbClr val="FF0000"/>
                </a:solidFill>
                <a:latin typeface="Calibri"/>
                <a:sym typeface="Arial"/>
              </a:rPr>
              <a:t> </a:t>
            </a:r>
            <a:r>
              <a:rPr lang="en-US" sz="2800" b="1" kern="0" dirty="0" err="1">
                <a:solidFill>
                  <a:srgbClr val="FF0000"/>
                </a:solidFill>
                <a:latin typeface="Calibri"/>
                <a:sym typeface="Arial"/>
              </a:rPr>
              <a:t>nhầm</a:t>
            </a:r>
            <a:r>
              <a:rPr lang="en-US" sz="2800" b="1" kern="0" dirty="0">
                <a:solidFill>
                  <a:srgbClr val="FF0000"/>
                </a:solidFill>
                <a:latin typeface="Calibri"/>
                <a:sym typeface="Arial"/>
              </a:rPr>
              <a:t> </a:t>
            </a:r>
            <a:r>
              <a:rPr lang="en-US" sz="2800" b="1" kern="0" dirty="0" err="1">
                <a:solidFill>
                  <a:srgbClr val="FF0000"/>
                </a:solidFill>
                <a:latin typeface="Calibri"/>
                <a:sym typeface="Arial"/>
              </a:rPr>
              <a:t>lẫn</a:t>
            </a:r>
            <a:r>
              <a:rPr lang="en-US" sz="2800" b="1" kern="0" dirty="0">
                <a:solidFill>
                  <a:srgbClr val="FF0000"/>
                </a:solidFill>
                <a:latin typeface="Calibri"/>
                <a:sym typeface="Arial"/>
              </a:rPr>
              <a:t>.</a:t>
            </a:r>
          </a:p>
        </p:txBody>
      </p:sp>
    </p:spTree>
    <p:extLst>
      <p:ext uri="{BB962C8B-B14F-4D97-AF65-F5344CB8AC3E}">
        <p14:creationId xmlns:p14="http://schemas.microsoft.com/office/powerpoint/2010/main" val="3591673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1"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48187AA7-64F4-DDC9-7D01-FC47523A953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5" name="Rectangle: Rounded Corners 1">
            <a:extLst>
              <a:ext uri="{FF2B5EF4-FFF2-40B4-BE49-F238E27FC236}">
                <a16:creationId xmlns:a16="http://schemas.microsoft.com/office/drawing/2014/main" xmlns="" id="{CD1C59CE-DAA3-C44D-7717-8129B2B9902E}"/>
              </a:ext>
            </a:extLst>
          </p:cNvPr>
          <p:cNvSpPr/>
          <p:nvPr/>
        </p:nvSpPr>
        <p:spPr>
          <a:xfrm>
            <a:off x="170216" y="246237"/>
            <a:ext cx="11545533" cy="6365526"/>
          </a:xfrm>
          <a:custGeom>
            <a:avLst/>
            <a:gdLst>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5533" h="6365526" fill="none" extrusionOk="0">
                <a:moveTo>
                  <a:pt x="0" y="595812"/>
                </a:moveTo>
                <a:cubicBezTo>
                  <a:pt x="-63616" y="256365"/>
                  <a:pt x="319594" y="42930"/>
                  <a:pt x="601031" y="0"/>
                </a:cubicBezTo>
                <a:cubicBezTo>
                  <a:pt x="5763596" y="337503"/>
                  <a:pt x="8761056" y="412272"/>
                  <a:pt x="10944500" y="0"/>
                </a:cubicBezTo>
                <a:cubicBezTo>
                  <a:pt x="11323039" y="77631"/>
                  <a:pt x="11614341" y="354339"/>
                  <a:pt x="11545533" y="595812"/>
                </a:cubicBezTo>
                <a:cubicBezTo>
                  <a:pt x="11534299" y="1702674"/>
                  <a:pt x="11655701" y="4883038"/>
                  <a:pt x="11545533" y="5769711"/>
                </a:cubicBezTo>
                <a:cubicBezTo>
                  <a:pt x="11425771" y="6119757"/>
                  <a:pt x="11213938" y="6321742"/>
                  <a:pt x="10944500" y="6365526"/>
                </a:cubicBezTo>
                <a:cubicBezTo>
                  <a:pt x="6765565" y="6478604"/>
                  <a:pt x="3083960" y="6058507"/>
                  <a:pt x="601031" y="6365526"/>
                </a:cubicBezTo>
                <a:cubicBezTo>
                  <a:pt x="281651" y="6189079"/>
                  <a:pt x="-61151" y="6135718"/>
                  <a:pt x="0" y="5769711"/>
                </a:cubicBezTo>
                <a:cubicBezTo>
                  <a:pt x="-5268" y="5262003"/>
                  <a:pt x="164453" y="1424493"/>
                  <a:pt x="0" y="595812"/>
                </a:cubicBezTo>
                <a:close/>
              </a:path>
              <a:path w="11545533" h="6365526" stroke="0" extrusionOk="0">
                <a:moveTo>
                  <a:pt x="0" y="595812"/>
                </a:moveTo>
                <a:cubicBezTo>
                  <a:pt x="-51226" y="287421"/>
                  <a:pt x="296072" y="-29003"/>
                  <a:pt x="601031" y="0"/>
                </a:cubicBezTo>
                <a:cubicBezTo>
                  <a:pt x="1117864" y="1063426"/>
                  <a:pt x="6549202" y="-44714"/>
                  <a:pt x="10944500" y="0"/>
                </a:cubicBezTo>
                <a:cubicBezTo>
                  <a:pt x="11267773" y="119204"/>
                  <a:pt x="11474089" y="346755"/>
                  <a:pt x="11545533" y="595812"/>
                </a:cubicBezTo>
                <a:cubicBezTo>
                  <a:pt x="11640287" y="1070088"/>
                  <a:pt x="11465406" y="3964040"/>
                  <a:pt x="11545533" y="5769711"/>
                </a:cubicBezTo>
                <a:cubicBezTo>
                  <a:pt x="11616262" y="6154872"/>
                  <a:pt x="11267800" y="6398038"/>
                  <a:pt x="10944500" y="6365526"/>
                </a:cubicBezTo>
                <a:cubicBezTo>
                  <a:pt x="6514233" y="6642249"/>
                  <a:pt x="3554716" y="5787020"/>
                  <a:pt x="601031" y="6365526"/>
                </a:cubicBezTo>
                <a:cubicBezTo>
                  <a:pt x="371270" y="6340345"/>
                  <a:pt x="-5146" y="6042251"/>
                  <a:pt x="0" y="5769711"/>
                </a:cubicBezTo>
                <a:cubicBezTo>
                  <a:pt x="207826" y="5295102"/>
                  <a:pt x="-51078" y="2369929"/>
                  <a:pt x="0" y="595812"/>
                </a:cubicBezTo>
                <a:close/>
              </a:path>
              <a:path w="11545533" h="6365526" fill="none" stroke="0" extrusionOk="0">
                <a:moveTo>
                  <a:pt x="0" y="595812"/>
                </a:moveTo>
                <a:cubicBezTo>
                  <a:pt x="-96739" y="259096"/>
                  <a:pt x="220153" y="787"/>
                  <a:pt x="601031" y="0"/>
                </a:cubicBezTo>
                <a:cubicBezTo>
                  <a:pt x="6233353" y="-66359"/>
                  <a:pt x="8800204" y="-154116"/>
                  <a:pt x="10944500" y="0"/>
                </a:cubicBezTo>
                <a:cubicBezTo>
                  <a:pt x="11228446" y="39006"/>
                  <a:pt x="11585195" y="312759"/>
                  <a:pt x="11545533" y="595812"/>
                </a:cubicBezTo>
                <a:cubicBezTo>
                  <a:pt x="11342957" y="1841490"/>
                  <a:pt x="11642581" y="5034747"/>
                  <a:pt x="11545533" y="5769711"/>
                </a:cubicBezTo>
                <a:cubicBezTo>
                  <a:pt x="11547369" y="6100335"/>
                  <a:pt x="11227059" y="6346380"/>
                  <a:pt x="10944500" y="6365526"/>
                </a:cubicBezTo>
                <a:cubicBezTo>
                  <a:pt x="7349638" y="6539547"/>
                  <a:pt x="3037851" y="6209586"/>
                  <a:pt x="601031" y="6365526"/>
                </a:cubicBezTo>
                <a:cubicBezTo>
                  <a:pt x="278683" y="6298711"/>
                  <a:pt x="-33677" y="6142595"/>
                  <a:pt x="0" y="5769711"/>
                </a:cubicBezTo>
                <a:cubicBezTo>
                  <a:pt x="180610" y="5210955"/>
                  <a:pt x="140091" y="1423855"/>
                  <a:pt x="0" y="595812"/>
                </a:cubicBezTo>
                <a:close/>
              </a:path>
              <a:path w="11545533" h="6365526" fill="none" stroke="0" extrusionOk="0">
                <a:moveTo>
                  <a:pt x="0" y="595812"/>
                </a:moveTo>
                <a:cubicBezTo>
                  <a:pt x="-93917" y="231649"/>
                  <a:pt x="281203" y="34159"/>
                  <a:pt x="601031" y="0"/>
                </a:cubicBezTo>
                <a:cubicBezTo>
                  <a:pt x="5936451" y="285793"/>
                  <a:pt x="8507433" y="283691"/>
                  <a:pt x="10944500" y="0"/>
                </a:cubicBezTo>
                <a:cubicBezTo>
                  <a:pt x="11286653" y="72954"/>
                  <a:pt x="11571937" y="359182"/>
                  <a:pt x="11545533" y="595812"/>
                </a:cubicBezTo>
                <a:cubicBezTo>
                  <a:pt x="11378752" y="1775253"/>
                  <a:pt x="11677381" y="4934989"/>
                  <a:pt x="11545533" y="5769711"/>
                </a:cubicBezTo>
                <a:cubicBezTo>
                  <a:pt x="11508121" y="6117197"/>
                  <a:pt x="11238839" y="6279760"/>
                  <a:pt x="10944500" y="6365526"/>
                </a:cubicBezTo>
                <a:cubicBezTo>
                  <a:pt x="7069780" y="6488819"/>
                  <a:pt x="3087628" y="6465274"/>
                  <a:pt x="601031" y="6365526"/>
                </a:cubicBezTo>
                <a:cubicBezTo>
                  <a:pt x="276336" y="6246996"/>
                  <a:pt x="-64864" y="6156718"/>
                  <a:pt x="0" y="5769711"/>
                </a:cubicBezTo>
                <a:cubicBezTo>
                  <a:pt x="69644" y="5214826"/>
                  <a:pt x="71821" y="1345843"/>
                  <a:pt x="0" y="595812"/>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xmln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2" name="Nhóm 2">
            <a:extLst>
              <a:ext uri="{FF2B5EF4-FFF2-40B4-BE49-F238E27FC236}">
                <a16:creationId xmlns:a16="http://schemas.microsoft.com/office/drawing/2014/main" xmlns="" id="{6BC475B4-F36F-DABE-58CB-C8ACFF132D88}"/>
              </a:ext>
            </a:extLst>
          </p:cNvPr>
          <p:cNvGrpSpPr/>
          <p:nvPr/>
        </p:nvGrpSpPr>
        <p:grpSpPr>
          <a:xfrm>
            <a:off x="777742" y="135550"/>
            <a:ext cx="10458716" cy="1290037"/>
            <a:chOff x="464811" y="3320263"/>
            <a:chExt cx="7844037" cy="967528"/>
          </a:xfrm>
        </p:grpSpPr>
        <p:sp>
          <p:nvSpPr>
            <p:cNvPr id="3" name="Hình chữ nhật: Góc Tròn 6">
              <a:extLst>
                <a:ext uri="{FF2B5EF4-FFF2-40B4-BE49-F238E27FC236}">
                  <a16:creationId xmlns:a16="http://schemas.microsoft.com/office/drawing/2014/main" xmlns="" id="{B4E01C90-944E-9CEE-3E02-FCC2D23AE6F4}"/>
                </a:ext>
              </a:extLst>
            </p:cNvPr>
            <p:cNvSpPr/>
            <p:nvPr/>
          </p:nvSpPr>
          <p:spPr>
            <a:xfrm>
              <a:off x="464811" y="3320263"/>
              <a:ext cx="7803238" cy="967528"/>
            </a:xfrm>
            <a:custGeom>
              <a:avLst/>
              <a:gdLst>
                <a:gd name="connsiteX0" fmla="*/ 0 w 7803238"/>
                <a:gd name="connsiteY0" fmla="*/ 161258 h 967528"/>
                <a:gd name="connsiteX1" fmla="*/ 161258 w 7803238"/>
                <a:gd name="connsiteY1" fmla="*/ 0 h 967528"/>
                <a:gd name="connsiteX2" fmla="*/ 691709 w 7803238"/>
                <a:gd name="connsiteY2" fmla="*/ 0 h 967528"/>
                <a:gd name="connsiteX3" fmla="*/ 1222160 w 7803238"/>
                <a:gd name="connsiteY3" fmla="*/ 0 h 967528"/>
                <a:gd name="connsiteX4" fmla="*/ 1977033 w 7803238"/>
                <a:gd name="connsiteY4" fmla="*/ 0 h 967528"/>
                <a:gd name="connsiteX5" fmla="*/ 2432677 w 7803238"/>
                <a:gd name="connsiteY5" fmla="*/ 0 h 967528"/>
                <a:gd name="connsiteX6" fmla="*/ 3112743 w 7803238"/>
                <a:gd name="connsiteY6" fmla="*/ 0 h 967528"/>
                <a:gd name="connsiteX7" fmla="*/ 3867616 w 7803238"/>
                <a:gd name="connsiteY7" fmla="*/ 0 h 967528"/>
                <a:gd name="connsiteX8" fmla="*/ 4697296 w 7803238"/>
                <a:gd name="connsiteY8" fmla="*/ 0 h 967528"/>
                <a:gd name="connsiteX9" fmla="*/ 5152940 w 7803238"/>
                <a:gd name="connsiteY9" fmla="*/ 0 h 967528"/>
                <a:gd name="connsiteX10" fmla="*/ 5907813 w 7803238"/>
                <a:gd name="connsiteY10" fmla="*/ 0 h 967528"/>
                <a:gd name="connsiteX11" fmla="*/ 6363457 w 7803238"/>
                <a:gd name="connsiteY11" fmla="*/ 0 h 967528"/>
                <a:gd name="connsiteX12" fmla="*/ 6893908 w 7803238"/>
                <a:gd name="connsiteY12" fmla="*/ 0 h 967528"/>
                <a:gd name="connsiteX13" fmla="*/ 7641980 w 7803238"/>
                <a:gd name="connsiteY13" fmla="*/ 0 h 967528"/>
                <a:gd name="connsiteX14" fmla="*/ 7803238 w 7803238"/>
                <a:gd name="connsiteY14" fmla="*/ 161258 h 967528"/>
                <a:gd name="connsiteX15" fmla="*/ 7803238 w 7803238"/>
                <a:gd name="connsiteY15" fmla="*/ 806270 h 967528"/>
                <a:gd name="connsiteX16" fmla="*/ 7641980 w 7803238"/>
                <a:gd name="connsiteY16" fmla="*/ 967528 h 967528"/>
                <a:gd name="connsiteX17" fmla="*/ 6961914 w 7803238"/>
                <a:gd name="connsiteY17" fmla="*/ 967528 h 967528"/>
                <a:gd name="connsiteX18" fmla="*/ 6132234 w 7803238"/>
                <a:gd name="connsiteY18" fmla="*/ 967528 h 967528"/>
                <a:gd name="connsiteX19" fmla="*/ 5377361 w 7803238"/>
                <a:gd name="connsiteY19" fmla="*/ 967528 h 967528"/>
                <a:gd name="connsiteX20" fmla="*/ 4846910 w 7803238"/>
                <a:gd name="connsiteY20" fmla="*/ 967528 h 967528"/>
                <a:gd name="connsiteX21" fmla="*/ 4166845 w 7803238"/>
                <a:gd name="connsiteY21" fmla="*/ 967528 h 967528"/>
                <a:gd name="connsiteX22" fmla="*/ 3636393 w 7803238"/>
                <a:gd name="connsiteY22" fmla="*/ 967528 h 967528"/>
                <a:gd name="connsiteX23" fmla="*/ 3180749 w 7803238"/>
                <a:gd name="connsiteY23" fmla="*/ 967528 h 967528"/>
                <a:gd name="connsiteX24" fmla="*/ 2575491 w 7803238"/>
                <a:gd name="connsiteY24" fmla="*/ 967528 h 967528"/>
                <a:gd name="connsiteX25" fmla="*/ 2119847 w 7803238"/>
                <a:gd name="connsiteY25" fmla="*/ 967528 h 967528"/>
                <a:gd name="connsiteX26" fmla="*/ 1364974 w 7803238"/>
                <a:gd name="connsiteY26" fmla="*/ 967528 h 967528"/>
                <a:gd name="connsiteX27" fmla="*/ 161258 w 7803238"/>
                <a:gd name="connsiteY27" fmla="*/ 967528 h 967528"/>
                <a:gd name="connsiteX28" fmla="*/ 0 w 7803238"/>
                <a:gd name="connsiteY28" fmla="*/ 806270 h 967528"/>
                <a:gd name="connsiteX29" fmla="*/ 0 w 7803238"/>
                <a:gd name="connsiteY29" fmla="*/ 161258 h 96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03238" h="967528" fill="none" extrusionOk="0">
                  <a:moveTo>
                    <a:pt x="0" y="161258"/>
                  </a:moveTo>
                  <a:cubicBezTo>
                    <a:pt x="1896" y="64620"/>
                    <a:pt x="85039" y="1984"/>
                    <a:pt x="161258" y="0"/>
                  </a:cubicBezTo>
                  <a:cubicBezTo>
                    <a:pt x="388421" y="-1605"/>
                    <a:pt x="450287" y="-11397"/>
                    <a:pt x="691709" y="0"/>
                  </a:cubicBezTo>
                  <a:cubicBezTo>
                    <a:pt x="933131" y="11397"/>
                    <a:pt x="1087421" y="13143"/>
                    <a:pt x="1222160" y="0"/>
                  </a:cubicBezTo>
                  <a:cubicBezTo>
                    <a:pt x="1356899" y="-13143"/>
                    <a:pt x="1708641" y="18741"/>
                    <a:pt x="1977033" y="0"/>
                  </a:cubicBezTo>
                  <a:cubicBezTo>
                    <a:pt x="2245425" y="-18741"/>
                    <a:pt x="2308744" y="8572"/>
                    <a:pt x="2432677" y="0"/>
                  </a:cubicBezTo>
                  <a:cubicBezTo>
                    <a:pt x="2556610" y="-8572"/>
                    <a:pt x="2871746" y="398"/>
                    <a:pt x="3112743" y="0"/>
                  </a:cubicBezTo>
                  <a:cubicBezTo>
                    <a:pt x="3353740" y="-398"/>
                    <a:pt x="3522740" y="-36635"/>
                    <a:pt x="3867616" y="0"/>
                  </a:cubicBezTo>
                  <a:cubicBezTo>
                    <a:pt x="4212492" y="36635"/>
                    <a:pt x="4331927" y="-39263"/>
                    <a:pt x="4697296" y="0"/>
                  </a:cubicBezTo>
                  <a:cubicBezTo>
                    <a:pt x="5062665" y="39263"/>
                    <a:pt x="5005310" y="-7643"/>
                    <a:pt x="5152940" y="0"/>
                  </a:cubicBezTo>
                  <a:cubicBezTo>
                    <a:pt x="5300570" y="7643"/>
                    <a:pt x="5664483" y="28872"/>
                    <a:pt x="5907813" y="0"/>
                  </a:cubicBezTo>
                  <a:cubicBezTo>
                    <a:pt x="6151143" y="-28872"/>
                    <a:pt x="6208272" y="4988"/>
                    <a:pt x="6363457" y="0"/>
                  </a:cubicBezTo>
                  <a:cubicBezTo>
                    <a:pt x="6518642" y="-4988"/>
                    <a:pt x="6679304" y="4619"/>
                    <a:pt x="6893908" y="0"/>
                  </a:cubicBezTo>
                  <a:cubicBezTo>
                    <a:pt x="7108512" y="-4619"/>
                    <a:pt x="7332076" y="24600"/>
                    <a:pt x="7641980" y="0"/>
                  </a:cubicBezTo>
                  <a:cubicBezTo>
                    <a:pt x="7726622" y="-1377"/>
                    <a:pt x="7798804" y="80179"/>
                    <a:pt x="7803238" y="161258"/>
                  </a:cubicBezTo>
                  <a:cubicBezTo>
                    <a:pt x="7832042" y="356936"/>
                    <a:pt x="7821680" y="512091"/>
                    <a:pt x="7803238" y="806270"/>
                  </a:cubicBezTo>
                  <a:cubicBezTo>
                    <a:pt x="7789316" y="897377"/>
                    <a:pt x="7735363" y="970505"/>
                    <a:pt x="7641980" y="967528"/>
                  </a:cubicBezTo>
                  <a:cubicBezTo>
                    <a:pt x="7390120" y="957379"/>
                    <a:pt x="7193940" y="962365"/>
                    <a:pt x="6961914" y="967528"/>
                  </a:cubicBezTo>
                  <a:cubicBezTo>
                    <a:pt x="6729888" y="972691"/>
                    <a:pt x="6545768" y="954894"/>
                    <a:pt x="6132234" y="967528"/>
                  </a:cubicBezTo>
                  <a:cubicBezTo>
                    <a:pt x="5718700" y="980162"/>
                    <a:pt x="5676207" y="950058"/>
                    <a:pt x="5377361" y="967528"/>
                  </a:cubicBezTo>
                  <a:cubicBezTo>
                    <a:pt x="5078515" y="984998"/>
                    <a:pt x="5034887" y="982809"/>
                    <a:pt x="4846910" y="967528"/>
                  </a:cubicBezTo>
                  <a:cubicBezTo>
                    <a:pt x="4658933" y="952247"/>
                    <a:pt x="4443007" y="959209"/>
                    <a:pt x="4166845" y="967528"/>
                  </a:cubicBezTo>
                  <a:cubicBezTo>
                    <a:pt x="3890683" y="975847"/>
                    <a:pt x="3807538" y="958350"/>
                    <a:pt x="3636393" y="967528"/>
                  </a:cubicBezTo>
                  <a:cubicBezTo>
                    <a:pt x="3465248" y="976706"/>
                    <a:pt x="3352317" y="965070"/>
                    <a:pt x="3180749" y="967528"/>
                  </a:cubicBezTo>
                  <a:cubicBezTo>
                    <a:pt x="3009181" y="969986"/>
                    <a:pt x="2846844" y="990202"/>
                    <a:pt x="2575491" y="967528"/>
                  </a:cubicBezTo>
                  <a:cubicBezTo>
                    <a:pt x="2304138" y="944854"/>
                    <a:pt x="2215860" y="947762"/>
                    <a:pt x="2119847" y="967528"/>
                  </a:cubicBezTo>
                  <a:cubicBezTo>
                    <a:pt x="2023834" y="987294"/>
                    <a:pt x="1546219" y="955184"/>
                    <a:pt x="1364974" y="967528"/>
                  </a:cubicBezTo>
                  <a:cubicBezTo>
                    <a:pt x="1183729" y="979872"/>
                    <a:pt x="521739" y="1007381"/>
                    <a:pt x="161258" y="967528"/>
                  </a:cubicBezTo>
                  <a:cubicBezTo>
                    <a:pt x="75887" y="964393"/>
                    <a:pt x="-2794" y="913721"/>
                    <a:pt x="0" y="806270"/>
                  </a:cubicBezTo>
                  <a:cubicBezTo>
                    <a:pt x="-11656" y="503147"/>
                    <a:pt x="16011" y="369051"/>
                    <a:pt x="0" y="161258"/>
                  </a:cubicBezTo>
                  <a:close/>
                </a:path>
                <a:path w="7803238" h="967528" stroke="0" extrusionOk="0">
                  <a:moveTo>
                    <a:pt x="0" y="161258"/>
                  </a:moveTo>
                  <a:cubicBezTo>
                    <a:pt x="2557" y="71769"/>
                    <a:pt x="71769" y="17501"/>
                    <a:pt x="161258" y="0"/>
                  </a:cubicBezTo>
                  <a:cubicBezTo>
                    <a:pt x="333163" y="-12266"/>
                    <a:pt x="412417" y="-6976"/>
                    <a:pt x="616902" y="0"/>
                  </a:cubicBezTo>
                  <a:cubicBezTo>
                    <a:pt x="821387" y="6976"/>
                    <a:pt x="853738" y="12184"/>
                    <a:pt x="1072546" y="0"/>
                  </a:cubicBezTo>
                  <a:cubicBezTo>
                    <a:pt x="1291354" y="-12184"/>
                    <a:pt x="1378606" y="23709"/>
                    <a:pt x="1677804" y="0"/>
                  </a:cubicBezTo>
                  <a:cubicBezTo>
                    <a:pt x="1977002" y="-23709"/>
                    <a:pt x="2286514" y="-29419"/>
                    <a:pt x="2507484" y="0"/>
                  </a:cubicBezTo>
                  <a:cubicBezTo>
                    <a:pt x="2728454" y="29419"/>
                    <a:pt x="2780819" y="-1978"/>
                    <a:pt x="2963128" y="0"/>
                  </a:cubicBezTo>
                  <a:cubicBezTo>
                    <a:pt x="3145437" y="1978"/>
                    <a:pt x="3319027" y="-15664"/>
                    <a:pt x="3493580" y="0"/>
                  </a:cubicBezTo>
                  <a:cubicBezTo>
                    <a:pt x="3668133" y="15664"/>
                    <a:pt x="3778996" y="474"/>
                    <a:pt x="4024031" y="0"/>
                  </a:cubicBezTo>
                  <a:cubicBezTo>
                    <a:pt x="4269066" y="-474"/>
                    <a:pt x="4445510" y="24897"/>
                    <a:pt x="4629289" y="0"/>
                  </a:cubicBezTo>
                  <a:cubicBezTo>
                    <a:pt x="4813068" y="-24897"/>
                    <a:pt x="5026415" y="-11571"/>
                    <a:pt x="5309355" y="0"/>
                  </a:cubicBezTo>
                  <a:cubicBezTo>
                    <a:pt x="5592295" y="11571"/>
                    <a:pt x="5639628" y="-8074"/>
                    <a:pt x="5764999" y="0"/>
                  </a:cubicBezTo>
                  <a:cubicBezTo>
                    <a:pt x="5890370" y="8074"/>
                    <a:pt x="6094840" y="4577"/>
                    <a:pt x="6295450" y="0"/>
                  </a:cubicBezTo>
                  <a:cubicBezTo>
                    <a:pt x="6496060" y="-4577"/>
                    <a:pt x="6729962" y="-11165"/>
                    <a:pt x="7050323" y="0"/>
                  </a:cubicBezTo>
                  <a:cubicBezTo>
                    <a:pt x="7370684" y="11165"/>
                    <a:pt x="7480336" y="22251"/>
                    <a:pt x="7641980" y="0"/>
                  </a:cubicBezTo>
                  <a:cubicBezTo>
                    <a:pt x="7729025" y="-17014"/>
                    <a:pt x="7797227" y="90481"/>
                    <a:pt x="7803238" y="161258"/>
                  </a:cubicBezTo>
                  <a:cubicBezTo>
                    <a:pt x="7793683" y="414190"/>
                    <a:pt x="7778691" y="566940"/>
                    <a:pt x="7803238" y="806270"/>
                  </a:cubicBezTo>
                  <a:cubicBezTo>
                    <a:pt x="7803047" y="887417"/>
                    <a:pt x="7727662" y="966449"/>
                    <a:pt x="7641980" y="967528"/>
                  </a:cubicBezTo>
                  <a:cubicBezTo>
                    <a:pt x="7519769" y="960634"/>
                    <a:pt x="7354907" y="985352"/>
                    <a:pt x="7186336" y="967528"/>
                  </a:cubicBezTo>
                  <a:cubicBezTo>
                    <a:pt x="7017765" y="949704"/>
                    <a:pt x="6785705" y="932851"/>
                    <a:pt x="6431463" y="967528"/>
                  </a:cubicBezTo>
                  <a:cubicBezTo>
                    <a:pt x="6077221" y="1002205"/>
                    <a:pt x="5843595" y="944190"/>
                    <a:pt x="5601783" y="967528"/>
                  </a:cubicBezTo>
                  <a:cubicBezTo>
                    <a:pt x="5359971" y="990866"/>
                    <a:pt x="5163452" y="928865"/>
                    <a:pt x="4772103" y="967528"/>
                  </a:cubicBezTo>
                  <a:cubicBezTo>
                    <a:pt x="4380754" y="1006191"/>
                    <a:pt x="4238651" y="996504"/>
                    <a:pt x="4092037" y="967528"/>
                  </a:cubicBezTo>
                  <a:cubicBezTo>
                    <a:pt x="3945423" y="938552"/>
                    <a:pt x="3673370" y="990755"/>
                    <a:pt x="3411972" y="967528"/>
                  </a:cubicBezTo>
                  <a:cubicBezTo>
                    <a:pt x="3150575" y="944301"/>
                    <a:pt x="3044037" y="982562"/>
                    <a:pt x="2806713" y="967528"/>
                  </a:cubicBezTo>
                  <a:cubicBezTo>
                    <a:pt x="2569389" y="952494"/>
                    <a:pt x="2497154" y="963865"/>
                    <a:pt x="2276262" y="967528"/>
                  </a:cubicBezTo>
                  <a:cubicBezTo>
                    <a:pt x="2055370" y="971191"/>
                    <a:pt x="1874804" y="942296"/>
                    <a:pt x="1745811" y="967528"/>
                  </a:cubicBezTo>
                  <a:cubicBezTo>
                    <a:pt x="1616818" y="992760"/>
                    <a:pt x="1428232" y="944043"/>
                    <a:pt x="1140553" y="967528"/>
                  </a:cubicBezTo>
                  <a:cubicBezTo>
                    <a:pt x="852874" y="991013"/>
                    <a:pt x="479708" y="985568"/>
                    <a:pt x="161258" y="967528"/>
                  </a:cubicBezTo>
                  <a:cubicBezTo>
                    <a:pt x="66606" y="967307"/>
                    <a:pt x="-1142" y="893283"/>
                    <a:pt x="0" y="806270"/>
                  </a:cubicBezTo>
                  <a:cubicBezTo>
                    <a:pt x="18556" y="659132"/>
                    <a:pt x="14923" y="433933"/>
                    <a:pt x="0" y="161258"/>
                  </a:cubicBezTo>
                  <a:close/>
                </a:path>
              </a:pathLst>
            </a:custGeom>
            <a:solidFill>
              <a:schemeClr val="accent5">
                <a:lumMod val="20000"/>
                <a:lumOff val="80000"/>
              </a:schemeClr>
            </a:solidFill>
            <a:ln w="19050">
              <a:solidFill>
                <a:srgbClr val="02A783"/>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sp>
          <p:nvSpPr>
            <p:cNvPr id="4" name="Hộp Văn bản 7">
              <a:extLst>
                <a:ext uri="{FF2B5EF4-FFF2-40B4-BE49-F238E27FC236}">
                  <a16:creationId xmlns:a16="http://schemas.microsoft.com/office/drawing/2014/main" xmlns="" id="{3C8AD819-9860-ED72-6151-8CA3AC719B09}"/>
                </a:ext>
              </a:extLst>
            </p:cNvPr>
            <p:cNvSpPr txBox="1"/>
            <p:nvPr/>
          </p:nvSpPr>
          <p:spPr>
            <a:xfrm>
              <a:off x="810405" y="3418610"/>
              <a:ext cx="7498443" cy="807914"/>
            </a:xfrm>
            <a:prstGeom prst="rect">
              <a:avLst/>
            </a:prstGeom>
            <a:noFill/>
          </p:spPr>
          <p:txBody>
            <a:bodyPr wrap="square" rtlCol="0">
              <a:spAutoFit/>
            </a:bodyPr>
            <a:lstStyle/>
            <a:p>
              <a:pPr algn="ctr" defTabSz="1219170">
                <a:buClr>
                  <a:srgbClr val="000000"/>
                </a:buClr>
                <a:defRPr/>
              </a:pPr>
              <a:r>
                <a:rPr lang="en-US" sz="3200" b="1" kern="0" dirty="0">
                  <a:solidFill>
                    <a:srgbClr val="002060"/>
                  </a:solidFill>
                  <a:latin typeface="Calibri" panose="020F0502020204030204" pitchFamily="34" charset="0"/>
                  <a:cs typeface="Calibri" panose="020F0502020204030204" pitchFamily="34" charset="0"/>
                  <a:sym typeface="Arial"/>
                </a:rPr>
                <a:t>5. </a:t>
              </a:r>
              <a:r>
                <a:rPr lang="vi-VN" sz="3200" b="1" kern="0" dirty="0">
                  <a:solidFill>
                    <a:srgbClr val="002060"/>
                  </a:solidFill>
                  <a:latin typeface="Calibri" panose="020F0502020204030204" pitchFamily="34" charset="0"/>
                  <a:cs typeface="Calibri" panose="020F0502020204030204" pitchFamily="34" charset="0"/>
                  <a:sym typeface="Arial"/>
                </a:rPr>
                <a:t>Nhận xét vẻ đặc điểm của Long và Khánh thể hiện qua hành động, lời nói của từng nhân vật.</a:t>
              </a:r>
            </a:p>
          </p:txBody>
        </p:sp>
      </p:grpSp>
      <p:pic>
        <p:nvPicPr>
          <p:cNvPr id="7" name="Picture 5">
            <a:extLst>
              <a:ext uri="{FF2B5EF4-FFF2-40B4-BE49-F238E27FC236}">
                <a16:creationId xmlns:a16="http://schemas.microsoft.com/office/drawing/2014/main" xmlns="" id="{F2A03D7E-3101-E24E-19B1-3A91195F05EA}"/>
              </a:ext>
            </a:extLst>
          </p:cNvPr>
          <p:cNvPicPr>
            <a:picLocks noChangeAspect="1"/>
          </p:cNvPicPr>
          <p:nvPr/>
        </p:nvPicPr>
        <p:blipFill>
          <a:blip r:embed="rId4"/>
          <a:stretch>
            <a:fillRect/>
          </a:stretch>
        </p:blipFill>
        <p:spPr>
          <a:xfrm>
            <a:off x="9778859" y="3196973"/>
            <a:ext cx="2302904" cy="3661027"/>
          </a:xfrm>
          <a:prstGeom prst="rect">
            <a:avLst/>
          </a:prstGeom>
        </p:spPr>
      </p:pic>
      <p:sp>
        <p:nvSpPr>
          <p:cNvPr id="8" name="Bong bóng Lời nói: Hình bầu dục 12">
            <a:extLst>
              <a:ext uri="{FF2B5EF4-FFF2-40B4-BE49-F238E27FC236}">
                <a16:creationId xmlns:a16="http://schemas.microsoft.com/office/drawing/2014/main" xmlns="" id="{02C19675-7148-2F5E-7B80-8C2821F57D2D}"/>
              </a:ext>
            </a:extLst>
          </p:cNvPr>
          <p:cNvSpPr/>
          <p:nvPr/>
        </p:nvSpPr>
        <p:spPr>
          <a:xfrm>
            <a:off x="6978650" y="1476375"/>
            <a:ext cx="4709160" cy="1670706"/>
          </a:xfrm>
          <a:prstGeom prst="wedgeEllipseCallout">
            <a:avLst>
              <a:gd name="adj1" fmla="val 42682"/>
              <a:gd name="adj2" fmla="val 5012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733" kern="0" dirty="0" err="1">
                <a:solidFill>
                  <a:srgbClr val="080808"/>
                </a:solidFill>
                <a:latin typeface="Calibri"/>
                <a:sym typeface="Arial"/>
              </a:rPr>
              <a:t>Hoàn</a:t>
            </a:r>
            <a:r>
              <a:rPr lang="en-US" sz="3733" kern="0" dirty="0">
                <a:solidFill>
                  <a:srgbClr val="080808"/>
                </a:solidFill>
                <a:latin typeface="Calibri"/>
                <a:sym typeface="Arial"/>
              </a:rPr>
              <a:t> </a:t>
            </a:r>
            <a:r>
              <a:rPr lang="en-US" sz="3733" kern="0" dirty="0" err="1">
                <a:solidFill>
                  <a:srgbClr val="080808"/>
                </a:solidFill>
                <a:latin typeface="Calibri"/>
                <a:sym typeface="Arial"/>
              </a:rPr>
              <a:t>thành</a:t>
            </a:r>
            <a:r>
              <a:rPr lang="en-US" sz="3733" kern="0" dirty="0">
                <a:solidFill>
                  <a:srgbClr val="080808"/>
                </a:solidFill>
                <a:latin typeface="Calibri"/>
                <a:sym typeface="Arial"/>
              </a:rPr>
              <a:t> </a:t>
            </a:r>
            <a:r>
              <a:rPr lang="en-US" sz="3733" kern="0" dirty="0" err="1">
                <a:solidFill>
                  <a:srgbClr val="080808"/>
                </a:solidFill>
                <a:latin typeface="Calibri"/>
                <a:sym typeface="Arial"/>
              </a:rPr>
              <a:t>phiếu</a:t>
            </a:r>
            <a:r>
              <a:rPr lang="en-US" sz="3733" kern="0" dirty="0">
                <a:solidFill>
                  <a:srgbClr val="080808"/>
                </a:solidFill>
                <a:latin typeface="Calibri"/>
                <a:sym typeface="Arial"/>
              </a:rPr>
              <a:t> </a:t>
            </a:r>
            <a:r>
              <a:rPr lang="en-US" sz="3733" kern="0" dirty="0" err="1">
                <a:solidFill>
                  <a:srgbClr val="080808"/>
                </a:solidFill>
                <a:latin typeface="Calibri"/>
                <a:sym typeface="Arial"/>
              </a:rPr>
              <a:t>bài</a:t>
            </a:r>
            <a:r>
              <a:rPr lang="en-US" sz="3733" kern="0" dirty="0">
                <a:solidFill>
                  <a:srgbClr val="080808"/>
                </a:solidFill>
                <a:latin typeface="Calibri"/>
                <a:sym typeface="Arial"/>
              </a:rPr>
              <a:t> </a:t>
            </a:r>
            <a:r>
              <a:rPr lang="en-US" sz="3733" kern="0" dirty="0" err="1">
                <a:solidFill>
                  <a:srgbClr val="080808"/>
                </a:solidFill>
                <a:latin typeface="Calibri"/>
                <a:sym typeface="Arial"/>
              </a:rPr>
              <a:t>tập</a:t>
            </a:r>
            <a:endParaRPr lang="en-US" sz="3733" kern="0" dirty="0">
              <a:solidFill>
                <a:srgbClr val="080808"/>
              </a:solidFill>
              <a:latin typeface="Calibri"/>
              <a:sym typeface="Arial"/>
            </a:endParaRPr>
          </a:p>
        </p:txBody>
      </p:sp>
      <p:graphicFrame>
        <p:nvGraphicFramePr>
          <p:cNvPr id="15" name="Table 15">
            <a:extLst>
              <a:ext uri="{FF2B5EF4-FFF2-40B4-BE49-F238E27FC236}">
                <a16:creationId xmlns:a16="http://schemas.microsoft.com/office/drawing/2014/main" xmlns="" id="{458B4829-3495-5D14-FABC-A74278C848D9}"/>
              </a:ext>
            </a:extLst>
          </p:cNvPr>
          <p:cNvGraphicFramePr>
            <a:graphicFrameLocks noGrp="1"/>
          </p:cNvGraphicFramePr>
          <p:nvPr>
            <p:extLst>
              <p:ext uri="{D42A27DB-BD31-4B8C-83A1-F6EECF244321}">
                <p14:modId xmlns:p14="http://schemas.microsoft.com/office/powerpoint/2010/main" val="2004207400"/>
              </p:ext>
            </p:extLst>
          </p:nvPr>
        </p:nvGraphicFramePr>
        <p:xfrm>
          <a:off x="603250" y="3491441"/>
          <a:ext cx="8127999" cy="2194983"/>
        </p:xfrm>
        <a:graphic>
          <a:graphicData uri="http://schemas.openxmlformats.org/drawingml/2006/table">
            <a:tbl>
              <a:tblPr firstRow="1" bandRow="1">
                <a:tableStyleId>{00A15C55-8517-42AA-B614-E9B94910E393}</a:tableStyleId>
              </a:tblPr>
              <a:tblGrid>
                <a:gridCol w="2709333">
                  <a:extLst>
                    <a:ext uri="{9D8B030D-6E8A-4147-A177-3AD203B41FA5}">
                      <a16:colId xmlns:a16="http://schemas.microsoft.com/office/drawing/2014/main" xmlns="" val="2291519128"/>
                    </a:ext>
                  </a:extLst>
                </a:gridCol>
                <a:gridCol w="2709333">
                  <a:extLst>
                    <a:ext uri="{9D8B030D-6E8A-4147-A177-3AD203B41FA5}">
                      <a16:colId xmlns:a16="http://schemas.microsoft.com/office/drawing/2014/main" xmlns="" val="2525557520"/>
                    </a:ext>
                  </a:extLst>
                </a:gridCol>
                <a:gridCol w="2709333">
                  <a:extLst>
                    <a:ext uri="{9D8B030D-6E8A-4147-A177-3AD203B41FA5}">
                      <a16:colId xmlns:a16="http://schemas.microsoft.com/office/drawing/2014/main" xmlns="" val="1617448696"/>
                    </a:ext>
                  </a:extLst>
                </a:gridCol>
              </a:tblGrid>
              <a:tr h="731661">
                <a:tc>
                  <a:txBody>
                    <a:bodyPr/>
                    <a:lstStyle/>
                    <a:p>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a:solidFill>
                            <a:srgbClr val="FF0000"/>
                          </a:solidFill>
                        </a:rPr>
                        <a:t>Long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err="1">
                          <a:solidFill>
                            <a:srgbClr val="FF0000"/>
                          </a:solidFill>
                        </a:rPr>
                        <a:t>Khánh</a:t>
                      </a:r>
                      <a:endParaRPr lang="en-US" sz="3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6182751"/>
                  </a:ext>
                </a:extLst>
              </a:tr>
              <a:tr h="731661">
                <a:tc>
                  <a:txBody>
                    <a:bodyPr/>
                    <a:lstStyle/>
                    <a:p>
                      <a:r>
                        <a:rPr lang="en-US" sz="3600" dirty="0" err="1"/>
                        <a:t>Hành</a:t>
                      </a:r>
                      <a:r>
                        <a:rPr lang="en-US" sz="3600" dirty="0"/>
                        <a:t> </a:t>
                      </a:r>
                      <a:r>
                        <a:rPr lang="en-US" sz="3600" dirty="0" err="1"/>
                        <a:t>động</a:t>
                      </a:r>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6129222"/>
                  </a:ext>
                </a:extLst>
              </a:tr>
              <a:tr h="731661">
                <a:tc>
                  <a:txBody>
                    <a:bodyPr/>
                    <a:lstStyle/>
                    <a:p>
                      <a:r>
                        <a:rPr lang="en-US" sz="3600" dirty="0" err="1"/>
                        <a:t>Lời</a:t>
                      </a:r>
                      <a:r>
                        <a:rPr lang="en-US" sz="3600" dirty="0"/>
                        <a:t> </a:t>
                      </a:r>
                      <a:r>
                        <a:rPr lang="en-US" sz="3600" dirty="0" err="1"/>
                        <a:t>nói</a:t>
                      </a:r>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9980059"/>
                  </a:ext>
                </a:extLst>
              </a:tr>
            </a:tbl>
          </a:graphicData>
        </a:graphic>
      </p:graphicFrame>
    </p:spTree>
    <p:extLst>
      <p:ext uri="{BB962C8B-B14F-4D97-AF65-F5344CB8AC3E}">
        <p14:creationId xmlns:p14="http://schemas.microsoft.com/office/powerpoint/2010/main" val="2786127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48187AA7-64F4-DDC9-7D01-FC47523A953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5" name="Rectangle: Rounded Corners 1">
            <a:extLst>
              <a:ext uri="{FF2B5EF4-FFF2-40B4-BE49-F238E27FC236}">
                <a16:creationId xmlns:a16="http://schemas.microsoft.com/office/drawing/2014/main" xmlns="" id="{CD1C59CE-DAA3-C44D-7717-8129B2B9902E}"/>
              </a:ext>
            </a:extLst>
          </p:cNvPr>
          <p:cNvSpPr/>
          <p:nvPr/>
        </p:nvSpPr>
        <p:spPr>
          <a:xfrm>
            <a:off x="170216" y="246237"/>
            <a:ext cx="11545533" cy="6365526"/>
          </a:xfrm>
          <a:custGeom>
            <a:avLst/>
            <a:gdLst>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5533" h="6365526" fill="none" extrusionOk="0">
                <a:moveTo>
                  <a:pt x="0" y="595812"/>
                </a:moveTo>
                <a:cubicBezTo>
                  <a:pt x="-63616" y="256365"/>
                  <a:pt x="319594" y="42930"/>
                  <a:pt x="601031" y="0"/>
                </a:cubicBezTo>
                <a:cubicBezTo>
                  <a:pt x="5763596" y="337503"/>
                  <a:pt x="8761056" y="412272"/>
                  <a:pt x="10944500" y="0"/>
                </a:cubicBezTo>
                <a:cubicBezTo>
                  <a:pt x="11323039" y="77631"/>
                  <a:pt x="11614341" y="354339"/>
                  <a:pt x="11545533" y="595812"/>
                </a:cubicBezTo>
                <a:cubicBezTo>
                  <a:pt x="11534299" y="1702674"/>
                  <a:pt x="11655701" y="4883038"/>
                  <a:pt x="11545533" y="5769711"/>
                </a:cubicBezTo>
                <a:cubicBezTo>
                  <a:pt x="11425771" y="6119757"/>
                  <a:pt x="11213938" y="6321742"/>
                  <a:pt x="10944500" y="6365526"/>
                </a:cubicBezTo>
                <a:cubicBezTo>
                  <a:pt x="6765565" y="6478604"/>
                  <a:pt x="3083960" y="6058507"/>
                  <a:pt x="601031" y="6365526"/>
                </a:cubicBezTo>
                <a:cubicBezTo>
                  <a:pt x="281651" y="6189079"/>
                  <a:pt x="-61151" y="6135718"/>
                  <a:pt x="0" y="5769711"/>
                </a:cubicBezTo>
                <a:cubicBezTo>
                  <a:pt x="-5268" y="5262003"/>
                  <a:pt x="164453" y="1424493"/>
                  <a:pt x="0" y="595812"/>
                </a:cubicBezTo>
                <a:close/>
              </a:path>
              <a:path w="11545533" h="6365526" stroke="0" extrusionOk="0">
                <a:moveTo>
                  <a:pt x="0" y="595812"/>
                </a:moveTo>
                <a:cubicBezTo>
                  <a:pt x="-51226" y="287421"/>
                  <a:pt x="296072" y="-29003"/>
                  <a:pt x="601031" y="0"/>
                </a:cubicBezTo>
                <a:cubicBezTo>
                  <a:pt x="1117864" y="1063426"/>
                  <a:pt x="6549202" y="-44714"/>
                  <a:pt x="10944500" y="0"/>
                </a:cubicBezTo>
                <a:cubicBezTo>
                  <a:pt x="11267773" y="119204"/>
                  <a:pt x="11474089" y="346755"/>
                  <a:pt x="11545533" y="595812"/>
                </a:cubicBezTo>
                <a:cubicBezTo>
                  <a:pt x="11640287" y="1070088"/>
                  <a:pt x="11465406" y="3964040"/>
                  <a:pt x="11545533" y="5769711"/>
                </a:cubicBezTo>
                <a:cubicBezTo>
                  <a:pt x="11616262" y="6154872"/>
                  <a:pt x="11267800" y="6398038"/>
                  <a:pt x="10944500" y="6365526"/>
                </a:cubicBezTo>
                <a:cubicBezTo>
                  <a:pt x="6514233" y="6642249"/>
                  <a:pt x="3554716" y="5787020"/>
                  <a:pt x="601031" y="6365526"/>
                </a:cubicBezTo>
                <a:cubicBezTo>
                  <a:pt x="371270" y="6340345"/>
                  <a:pt x="-5146" y="6042251"/>
                  <a:pt x="0" y="5769711"/>
                </a:cubicBezTo>
                <a:cubicBezTo>
                  <a:pt x="207826" y="5295102"/>
                  <a:pt x="-51078" y="2369929"/>
                  <a:pt x="0" y="595812"/>
                </a:cubicBezTo>
                <a:close/>
              </a:path>
              <a:path w="11545533" h="6365526" fill="none" stroke="0" extrusionOk="0">
                <a:moveTo>
                  <a:pt x="0" y="595812"/>
                </a:moveTo>
                <a:cubicBezTo>
                  <a:pt x="-96739" y="259096"/>
                  <a:pt x="220153" y="787"/>
                  <a:pt x="601031" y="0"/>
                </a:cubicBezTo>
                <a:cubicBezTo>
                  <a:pt x="6233353" y="-66359"/>
                  <a:pt x="8800204" y="-154116"/>
                  <a:pt x="10944500" y="0"/>
                </a:cubicBezTo>
                <a:cubicBezTo>
                  <a:pt x="11228446" y="39006"/>
                  <a:pt x="11585195" y="312759"/>
                  <a:pt x="11545533" y="595812"/>
                </a:cubicBezTo>
                <a:cubicBezTo>
                  <a:pt x="11342957" y="1841490"/>
                  <a:pt x="11642581" y="5034747"/>
                  <a:pt x="11545533" y="5769711"/>
                </a:cubicBezTo>
                <a:cubicBezTo>
                  <a:pt x="11547369" y="6100335"/>
                  <a:pt x="11227059" y="6346380"/>
                  <a:pt x="10944500" y="6365526"/>
                </a:cubicBezTo>
                <a:cubicBezTo>
                  <a:pt x="7349638" y="6539547"/>
                  <a:pt x="3037851" y="6209586"/>
                  <a:pt x="601031" y="6365526"/>
                </a:cubicBezTo>
                <a:cubicBezTo>
                  <a:pt x="278683" y="6298711"/>
                  <a:pt x="-33677" y="6142595"/>
                  <a:pt x="0" y="5769711"/>
                </a:cubicBezTo>
                <a:cubicBezTo>
                  <a:pt x="180610" y="5210955"/>
                  <a:pt x="140091" y="1423855"/>
                  <a:pt x="0" y="595812"/>
                </a:cubicBezTo>
                <a:close/>
              </a:path>
              <a:path w="11545533" h="6365526" fill="none" stroke="0" extrusionOk="0">
                <a:moveTo>
                  <a:pt x="0" y="595812"/>
                </a:moveTo>
                <a:cubicBezTo>
                  <a:pt x="-93917" y="231649"/>
                  <a:pt x="281203" y="34159"/>
                  <a:pt x="601031" y="0"/>
                </a:cubicBezTo>
                <a:cubicBezTo>
                  <a:pt x="5936451" y="285793"/>
                  <a:pt x="8507433" y="283691"/>
                  <a:pt x="10944500" y="0"/>
                </a:cubicBezTo>
                <a:cubicBezTo>
                  <a:pt x="11286653" y="72954"/>
                  <a:pt x="11571937" y="359182"/>
                  <a:pt x="11545533" y="595812"/>
                </a:cubicBezTo>
                <a:cubicBezTo>
                  <a:pt x="11378752" y="1775253"/>
                  <a:pt x="11677381" y="4934989"/>
                  <a:pt x="11545533" y="5769711"/>
                </a:cubicBezTo>
                <a:cubicBezTo>
                  <a:pt x="11508121" y="6117197"/>
                  <a:pt x="11238839" y="6279760"/>
                  <a:pt x="10944500" y="6365526"/>
                </a:cubicBezTo>
                <a:cubicBezTo>
                  <a:pt x="7069780" y="6488819"/>
                  <a:pt x="3087628" y="6465274"/>
                  <a:pt x="601031" y="6365526"/>
                </a:cubicBezTo>
                <a:cubicBezTo>
                  <a:pt x="276336" y="6246996"/>
                  <a:pt x="-64864" y="6156718"/>
                  <a:pt x="0" y="5769711"/>
                </a:cubicBezTo>
                <a:cubicBezTo>
                  <a:pt x="69644" y="5214826"/>
                  <a:pt x="71821" y="1345843"/>
                  <a:pt x="0" y="595812"/>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xmln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aphicFrame>
        <p:nvGraphicFramePr>
          <p:cNvPr id="6" name="Table 15">
            <a:extLst>
              <a:ext uri="{FF2B5EF4-FFF2-40B4-BE49-F238E27FC236}">
                <a16:creationId xmlns:a16="http://schemas.microsoft.com/office/drawing/2014/main" xmlns="" id="{B13D86AF-3005-D03E-7623-00B6AA7C993D}"/>
              </a:ext>
            </a:extLst>
          </p:cNvPr>
          <p:cNvGraphicFramePr>
            <a:graphicFrameLocks noGrp="1"/>
          </p:cNvGraphicFramePr>
          <p:nvPr>
            <p:extLst>
              <p:ext uri="{D42A27DB-BD31-4B8C-83A1-F6EECF244321}">
                <p14:modId xmlns:p14="http://schemas.microsoft.com/office/powerpoint/2010/main" val="3119136163"/>
              </p:ext>
            </p:extLst>
          </p:nvPr>
        </p:nvGraphicFramePr>
        <p:xfrm>
          <a:off x="1003300" y="742950"/>
          <a:ext cx="10188576" cy="5562600"/>
        </p:xfrm>
        <a:graphic>
          <a:graphicData uri="http://schemas.openxmlformats.org/drawingml/2006/table">
            <a:tbl>
              <a:tblPr firstRow="1" bandRow="1">
                <a:tableStyleId>{00A15C55-8517-42AA-B614-E9B94910E393}</a:tableStyleId>
              </a:tblPr>
              <a:tblGrid>
                <a:gridCol w="2149475">
                  <a:extLst>
                    <a:ext uri="{9D8B030D-6E8A-4147-A177-3AD203B41FA5}">
                      <a16:colId xmlns:a16="http://schemas.microsoft.com/office/drawing/2014/main" xmlns="" val="2291519128"/>
                    </a:ext>
                  </a:extLst>
                </a:gridCol>
                <a:gridCol w="4642909">
                  <a:extLst>
                    <a:ext uri="{9D8B030D-6E8A-4147-A177-3AD203B41FA5}">
                      <a16:colId xmlns:a16="http://schemas.microsoft.com/office/drawing/2014/main" xmlns="" val="2525557520"/>
                    </a:ext>
                  </a:extLst>
                </a:gridCol>
                <a:gridCol w="3396192">
                  <a:extLst>
                    <a:ext uri="{9D8B030D-6E8A-4147-A177-3AD203B41FA5}">
                      <a16:colId xmlns:a16="http://schemas.microsoft.com/office/drawing/2014/main" xmlns="" val="1617448696"/>
                    </a:ext>
                  </a:extLst>
                </a:gridCol>
              </a:tblGrid>
              <a:tr h="943523">
                <a:tc>
                  <a:txBody>
                    <a:bodyPr/>
                    <a:lstStyle/>
                    <a:p>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a:solidFill>
                            <a:srgbClr val="FF0000"/>
                          </a:solidFill>
                        </a:rPr>
                        <a:t>Long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err="1">
                          <a:solidFill>
                            <a:srgbClr val="FF0000"/>
                          </a:solidFill>
                        </a:rPr>
                        <a:t>Khánh</a:t>
                      </a:r>
                      <a:endParaRPr lang="en-US" sz="3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6182751"/>
                  </a:ext>
                </a:extLst>
              </a:tr>
              <a:tr h="3466552">
                <a:tc>
                  <a:txBody>
                    <a:bodyPr/>
                    <a:lstStyle/>
                    <a:p>
                      <a:pPr algn="ctr"/>
                      <a:r>
                        <a:rPr lang="en-US" sz="3600" dirty="0" err="1"/>
                        <a:t>Hành</a:t>
                      </a:r>
                      <a:r>
                        <a:rPr lang="en-US" sz="3600" dirty="0"/>
                        <a:t> </a:t>
                      </a:r>
                      <a:r>
                        <a:rPr lang="en-US" sz="3600" dirty="0" err="1"/>
                        <a:t>động</a:t>
                      </a:r>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6129222"/>
                  </a:ext>
                </a:extLst>
              </a:tr>
              <a:tr h="1152525">
                <a:tc>
                  <a:txBody>
                    <a:bodyPr/>
                    <a:lstStyle/>
                    <a:p>
                      <a:r>
                        <a:rPr lang="en-US" sz="3600" dirty="0" err="1"/>
                        <a:t>Lời</a:t>
                      </a:r>
                      <a:r>
                        <a:rPr lang="en-US" sz="3600" dirty="0"/>
                        <a:t> </a:t>
                      </a:r>
                      <a:r>
                        <a:rPr lang="en-US" sz="3600" dirty="0" err="1"/>
                        <a:t>nói</a:t>
                      </a:r>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9980059"/>
                  </a:ext>
                </a:extLst>
              </a:tr>
            </a:tbl>
          </a:graphicData>
        </a:graphic>
      </p:graphicFrame>
      <p:sp>
        <p:nvSpPr>
          <p:cNvPr id="10" name="TextBox 9">
            <a:extLst>
              <a:ext uri="{FF2B5EF4-FFF2-40B4-BE49-F238E27FC236}">
                <a16:creationId xmlns:a16="http://schemas.microsoft.com/office/drawing/2014/main" xmlns="" id="{0654BE5B-F045-5814-A90E-3328EE48842A}"/>
              </a:ext>
            </a:extLst>
          </p:cNvPr>
          <p:cNvSpPr txBox="1"/>
          <p:nvPr/>
        </p:nvSpPr>
        <p:spPr>
          <a:xfrm>
            <a:off x="3200400" y="1638300"/>
            <a:ext cx="4638675" cy="461665"/>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err="1"/>
              <a:t>Cố</a:t>
            </a:r>
            <a:r>
              <a:rPr lang="en-US" sz="2400" dirty="0"/>
              <a:t> </a:t>
            </a:r>
            <a:r>
              <a:rPr lang="en-US" sz="2400" dirty="0" err="1"/>
              <a:t>gắng</a:t>
            </a:r>
            <a:r>
              <a:rPr lang="en-US" sz="2400" dirty="0"/>
              <a:t> </a:t>
            </a:r>
            <a:r>
              <a:rPr lang="en-US" sz="2400" dirty="0" err="1"/>
              <a:t>làm</a:t>
            </a:r>
            <a:r>
              <a:rPr lang="en-US" sz="2400" dirty="0"/>
              <a:t> </a:t>
            </a:r>
            <a:r>
              <a:rPr lang="en-US" sz="2400" dirty="0" err="1"/>
              <a:t>mọi</a:t>
            </a:r>
            <a:r>
              <a:rPr lang="en-US" sz="2400" dirty="0"/>
              <a:t> </a:t>
            </a:r>
            <a:r>
              <a:rPr lang="en-US" sz="2400" dirty="0" err="1"/>
              <a:t>thứ</a:t>
            </a:r>
            <a:r>
              <a:rPr lang="en-US" sz="2400" dirty="0"/>
              <a:t> </a:t>
            </a:r>
            <a:r>
              <a:rPr lang="en-US" sz="2400" dirty="0" err="1"/>
              <a:t>khác</a:t>
            </a:r>
            <a:r>
              <a:rPr lang="en-US" sz="2400" dirty="0"/>
              <a:t> </a:t>
            </a:r>
            <a:r>
              <a:rPr lang="en-US" sz="2400" dirty="0" err="1"/>
              <a:t>anh</a:t>
            </a:r>
            <a:endParaRPr lang="en-US" sz="2400" dirty="0"/>
          </a:p>
        </p:txBody>
      </p:sp>
      <p:sp>
        <p:nvSpPr>
          <p:cNvPr id="12" name="TextBox 11">
            <a:extLst>
              <a:ext uri="{FF2B5EF4-FFF2-40B4-BE49-F238E27FC236}">
                <a16:creationId xmlns:a16="http://schemas.microsoft.com/office/drawing/2014/main" xmlns="" id="{38EB1BC7-0421-8248-60EC-678B05599C5A}"/>
              </a:ext>
            </a:extLst>
          </p:cNvPr>
          <p:cNvSpPr txBox="1"/>
          <p:nvPr/>
        </p:nvSpPr>
        <p:spPr>
          <a:xfrm>
            <a:off x="3200400" y="2076450"/>
            <a:ext cx="4638675" cy="1200329"/>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err="1"/>
              <a:t>Hỏi</a:t>
            </a:r>
            <a:r>
              <a:rPr lang="en-US" sz="2400" dirty="0"/>
              <a:t> </a:t>
            </a:r>
            <a:r>
              <a:rPr lang="en-US" sz="2400" dirty="0" err="1"/>
              <a:t>bạn</a:t>
            </a:r>
            <a:r>
              <a:rPr lang="en-US" sz="2400" dirty="0"/>
              <a:t> </a:t>
            </a:r>
            <a:r>
              <a:rPr lang="en-US" sz="2400" dirty="0" err="1"/>
              <a:t>bè</a:t>
            </a:r>
            <a:r>
              <a:rPr lang="en-US" sz="2400" dirty="0"/>
              <a:t> </a:t>
            </a:r>
            <a:r>
              <a:rPr lang="en-US" sz="2400" dirty="0" err="1"/>
              <a:t>nguyên</a:t>
            </a:r>
            <a:r>
              <a:rPr lang="en-US" sz="2400" dirty="0"/>
              <a:t> </a:t>
            </a:r>
            <a:r>
              <a:rPr lang="en-US" sz="2400" dirty="0" err="1"/>
              <a:t>nhân</a:t>
            </a:r>
            <a:r>
              <a:rPr lang="en-US" sz="2400" dirty="0"/>
              <a:t> </a:t>
            </a:r>
            <a:r>
              <a:rPr lang="en-US" sz="2400" dirty="0" err="1"/>
              <a:t>các</a:t>
            </a:r>
            <a:r>
              <a:rPr lang="en-US" sz="2400" dirty="0"/>
              <a:t> </a:t>
            </a:r>
            <a:r>
              <a:rPr lang="en-US" sz="2400" dirty="0" err="1"/>
              <a:t>bạn</a:t>
            </a:r>
            <a:r>
              <a:rPr lang="en-US" sz="2400" dirty="0"/>
              <a:t> </a:t>
            </a:r>
            <a:r>
              <a:rPr lang="en-US" sz="2400" dirty="0" err="1"/>
              <a:t>không</a:t>
            </a:r>
            <a:r>
              <a:rPr lang="en-US" sz="2400" dirty="0"/>
              <a:t> </a:t>
            </a:r>
            <a:r>
              <a:rPr lang="en-US" sz="2400" dirty="0" err="1"/>
              <a:t>nhầm</a:t>
            </a:r>
            <a:r>
              <a:rPr lang="en-US" sz="2400" dirty="0"/>
              <a:t> </a:t>
            </a:r>
            <a:r>
              <a:rPr lang="en-US" sz="2400" dirty="0" err="1"/>
              <a:t>lẫn</a:t>
            </a:r>
            <a:r>
              <a:rPr lang="en-US" sz="2400" dirty="0"/>
              <a:t> </a:t>
            </a:r>
            <a:r>
              <a:rPr lang="en-US" sz="2400" dirty="0" err="1"/>
              <a:t>khi</a:t>
            </a:r>
            <a:r>
              <a:rPr lang="en-US" sz="2400" dirty="0"/>
              <a:t> </a:t>
            </a:r>
            <a:r>
              <a:rPr lang="en-US" sz="2400" dirty="0" err="1"/>
              <a:t>cổ</a:t>
            </a:r>
            <a:r>
              <a:rPr lang="en-US" sz="2400" dirty="0"/>
              <a:t> </a:t>
            </a:r>
            <a:r>
              <a:rPr lang="en-US" sz="2400" dirty="0" err="1"/>
              <a:t>vũ</a:t>
            </a:r>
            <a:r>
              <a:rPr lang="en-US" sz="2400" dirty="0"/>
              <a:t> </a:t>
            </a:r>
            <a:r>
              <a:rPr lang="en-US" sz="2400" dirty="0" err="1"/>
              <a:t>mình</a:t>
            </a:r>
            <a:r>
              <a:rPr lang="en-US" sz="2400" dirty="0"/>
              <a:t> </a:t>
            </a:r>
            <a:r>
              <a:rPr lang="en-US" sz="2400" dirty="0" err="1"/>
              <a:t>và</a:t>
            </a:r>
            <a:r>
              <a:rPr lang="en-US" sz="2400" dirty="0"/>
              <a:t> </a:t>
            </a:r>
            <a:r>
              <a:rPr lang="en-US" sz="2400" dirty="0" err="1"/>
              <a:t>anh</a:t>
            </a:r>
            <a:r>
              <a:rPr lang="en-US" sz="2400" dirty="0"/>
              <a:t> </a:t>
            </a:r>
            <a:r>
              <a:rPr lang="en-US" sz="2400" dirty="0" err="1"/>
              <a:t>Khánh</a:t>
            </a:r>
            <a:r>
              <a:rPr lang="en-US" sz="2400" dirty="0"/>
              <a:t>.</a:t>
            </a:r>
          </a:p>
        </p:txBody>
      </p:sp>
      <p:sp>
        <p:nvSpPr>
          <p:cNvPr id="13" name="TextBox 12">
            <a:extLst>
              <a:ext uri="{FF2B5EF4-FFF2-40B4-BE49-F238E27FC236}">
                <a16:creationId xmlns:a16="http://schemas.microsoft.com/office/drawing/2014/main" xmlns="" id="{D80CADAF-47BD-384B-8BC2-18F7EA0E3762}"/>
              </a:ext>
            </a:extLst>
          </p:cNvPr>
          <p:cNvSpPr txBox="1"/>
          <p:nvPr/>
        </p:nvSpPr>
        <p:spPr>
          <a:xfrm>
            <a:off x="3162300" y="3314700"/>
            <a:ext cx="4638675" cy="1569660"/>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err="1"/>
              <a:t>Phá</a:t>
            </a:r>
            <a:r>
              <a:rPr lang="en-US" sz="2400" dirty="0"/>
              <a:t> </a:t>
            </a:r>
            <a:r>
              <a:rPr lang="en-US" sz="2400" dirty="0" err="1"/>
              <a:t>lên</a:t>
            </a:r>
            <a:r>
              <a:rPr lang="en-US" sz="2400" dirty="0"/>
              <a:t> </a:t>
            </a:r>
            <a:r>
              <a:rPr lang="en-US" sz="2400" dirty="0" err="1"/>
              <a:t>cười</a:t>
            </a:r>
            <a:r>
              <a:rPr lang="en-US" sz="2400" dirty="0"/>
              <a:t> </a:t>
            </a:r>
            <a:r>
              <a:rPr lang="en-US" sz="2400" dirty="0" err="1"/>
              <a:t>khi</a:t>
            </a:r>
            <a:r>
              <a:rPr lang="en-US" sz="2400" dirty="0"/>
              <a:t> </a:t>
            </a:r>
            <a:r>
              <a:rPr lang="en-US" sz="2400" dirty="0" err="1"/>
              <a:t>nhận</a:t>
            </a:r>
            <a:r>
              <a:rPr lang="en-US" sz="2400" dirty="0"/>
              <a:t> </a:t>
            </a:r>
            <a:r>
              <a:rPr lang="en-US" sz="2400" dirty="0" err="1"/>
              <a:t>ra</a:t>
            </a:r>
            <a:r>
              <a:rPr lang="en-US" sz="2400" dirty="0"/>
              <a:t> 2 </a:t>
            </a:r>
            <a:r>
              <a:rPr lang="en-US" sz="2400" dirty="0" err="1"/>
              <a:t>anh</a:t>
            </a:r>
            <a:r>
              <a:rPr lang="en-US" sz="2400" dirty="0"/>
              <a:t> </a:t>
            </a:r>
            <a:r>
              <a:rPr lang="en-US" sz="2400" dirty="0" err="1"/>
              <a:t>em</a:t>
            </a:r>
            <a:r>
              <a:rPr lang="en-US" sz="2400" dirty="0"/>
              <a:t> </a:t>
            </a:r>
            <a:r>
              <a:rPr lang="en-US" sz="2400" dirty="0" err="1"/>
              <a:t>chỉ</a:t>
            </a:r>
            <a:r>
              <a:rPr lang="en-US" sz="2400" dirty="0"/>
              <a:t> </a:t>
            </a:r>
            <a:r>
              <a:rPr lang="en-US" sz="2400" dirty="0" err="1"/>
              <a:t>giống</a:t>
            </a:r>
            <a:r>
              <a:rPr lang="en-US" sz="2400" dirty="0"/>
              <a:t> </a:t>
            </a:r>
            <a:r>
              <a:rPr lang="en-US" sz="2400" dirty="0" err="1"/>
              <a:t>nhau</a:t>
            </a:r>
            <a:r>
              <a:rPr lang="en-US" sz="2400" dirty="0"/>
              <a:t> </a:t>
            </a:r>
            <a:r>
              <a:rPr lang="en-US" sz="2400" dirty="0" err="1"/>
              <a:t>về</a:t>
            </a:r>
            <a:r>
              <a:rPr lang="en-US" sz="2400" dirty="0"/>
              <a:t> </a:t>
            </a:r>
            <a:r>
              <a:rPr lang="en-US" sz="2400" dirty="0" err="1"/>
              <a:t>bề</a:t>
            </a:r>
            <a:r>
              <a:rPr lang="en-US" sz="2400" dirty="0"/>
              <a:t> </a:t>
            </a:r>
            <a:r>
              <a:rPr lang="en-US" sz="2400" dirty="0" err="1"/>
              <a:t>ngoài</a:t>
            </a:r>
            <a:r>
              <a:rPr lang="en-US" sz="2400" dirty="0"/>
              <a:t> </a:t>
            </a:r>
            <a:r>
              <a:rPr lang="en-US" sz="2400" dirty="0" err="1"/>
              <a:t>thôi</a:t>
            </a:r>
            <a:r>
              <a:rPr lang="en-US" sz="2400" dirty="0"/>
              <a:t>, </a:t>
            </a:r>
            <a:r>
              <a:rPr lang="en-US" sz="2400" dirty="0" err="1"/>
              <a:t>thực</a:t>
            </a:r>
            <a:r>
              <a:rPr lang="en-US" sz="2400" dirty="0"/>
              <a:t> </a:t>
            </a:r>
            <a:r>
              <a:rPr lang="en-US" sz="2400" dirty="0" err="1"/>
              <a:t>chất</a:t>
            </a:r>
            <a:r>
              <a:rPr lang="en-US" sz="2400" dirty="0"/>
              <a:t> </a:t>
            </a:r>
            <a:r>
              <a:rPr lang="en-US" sz="2400" dirty="0" err="1"/>
              <a:t>mỗi</a:t>
            </a:r>
            <a:r>
              <a:rPr lang="en-US" sz="2400" dirty="0"/>
              <a:t> </a:t>
            </a:r>
            <a:r>
              <a:rPr lang="en-US" sz="2400" dirty="0" err="1"/>
              <a:t>người</a:t>
            </a:r>
            <a:r>
              <a:rPr lang="en-US" sz="2400" dirty="0"/>
              <a:t> </a:t>
            </a:r>
            <a:r>
              <a:rPr lang="en-US" sz="2400" dirty="0" err="1"/>
              <a:t>một</a:t>
            </a:r>
            <a:r>
              <a:rPr lang="en-US" sz="2400" dirty="0"/>
              <a:t> </a:t>
            </a:r>
            <a:r>
              <a:rPr lang="en-US" sz="2400" dirty="0" err="1"/>
              <a:t>vẻ</a:t>
            </a:r>
            <a:r>
              <a:rPr lang="en-US" sz="2400" dirty="0"/>
              <a:t> </a:t>
            </a:r>
            <a:r>
              <a:rPr lang="en-US" sz="2400" dirty="0" err="1"/>
              <a:t>không</a:t>
            </a:r>
            <a:r>
              <a:rPr lang="en-US" sz="2400" dirty="0"/>
              <a:t> ai </a:t>
            </a:r>
            <a:r>
              <a:rPr lang="en-US" sz="2400" dirty="0" err="1"/>
              <a:t>giống</a:t>
            </a:r>
            <a:r>
              <a:rPr lang="en-US" sz="2400" dirty="0"/>
              <a:t> ai.</a:t>
            </a:r>
          </a:p>
        </p:txBody>
      </p:sp>
      <p:sp>
        <p:nvSpPr>
          <p:cNvPr id="14" name="TextBox 13">
            <a:extLst>
              <a:ext uri="{FF2B5EF4-FFF2-40B4-BE49-F238E27FC236}">
                <a16:creationId xmlns:a16="http://schemas.microsoft.com/office/drawing/2014/main" xmlns="" id="{232117BB-CAFF-B030-D47D-2A5D3CD146CE}"/>
              </a:ext>
            </a:extLst>
          </p:cNvPr>
          <p:cNvSpPr txBox="1"/>
          <p:nvPr/>
        </p:nvSpPr>
        <p:spPr>
          <a:xfrm>
            <a:off x="7886701" y="1714500"/>
            <a:ext cx="3209924" cy="1200329"/>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err="1"/>
              <a:t>Không</a:t>
            </a:r>
            <a:r>
              <a:rPr lang="en-US" sz="2400" dirty="0"/>
              <a:t> </a:t>
            </a:r>
            <a:r>
              <a:rPr lang="en-US" sz="2400" dirty="0" err="1"/>
              <a:t>bận</a:t>
            </a:r>
            <a:r>
              <a:rPr lang="en-US" sz="2400" dirty="0"/>
              <a:t> </a:t>
            </a:r>
            <a:r>
              <a:rPr lang="en-US" sz="2400" dirty="0" err="1"/>
              <a:t>tâm</a:t>
            </a:r>
            <a:r>
              <a:rPr lang="en-US" sz="2400" dirty="0"/>
              <a:t> </a:t>
            </a:r>
            <a:r>
              <a:rPr lang="en-US" sz="2400" dirty="0" err="1"/>
              <a:t>đến</a:t>
            </a:r>
            <a:r>
              <a:rPr lang="en-US" sz="2400" dirty="0"/>
              <a:t> </a:t>
            </a:r>
            <a:r>
              <a:rPr lang="en-US" sz="2400" dirty="0" err="1"/>
              <a:t>việc</a:t>
            </a:r>
            <a:r>
              <a:rPr lang="en-US" sz="2400" dirty="0"/>
              <a:t> </a:t>
            </a:r>
            <a:r>
              <a:rPr lang="en-US" sz="2400" dirty="0" err="1"/>
              <a:t>hai</a:t>
            </a:r>
            <a:r>
              <a:rPr lang="en-US" sz="2400" dirty="0"/>
              <a:t> </a:t>
            </a:r>
            <a:r>
              <a:rPr lang="en-US" sz="2400" dirty="0" err="1"/>
              <a:t>anh</a:t>
            </a:r>
            <a:r>
              <a:rPr lang="en-US" sz="2400" dirty="0"/>
              <a:t> </a:t>
            </a:r>
            <a:r>
              <a:rPr lang="en-US" sz="2400" dirty="0" err="1"/>
              <a:t>em</a:t>
            </a:r>
            <a:r>
              <a:rPr lang="en-US" sz="2400" dirty="0"/>
              <a:t> </a:t>
            </a:r>
            <a:r>
              <a:rPr lang="en-US" sz="2400" dirty="0" err="1"/>
              <a:t>giống</a:t>
            </a:r>
            <a:r>
              <a:rPr lang="en-US" sz="2400" dirty="0"/>
              <a:t> </a:t>
            </a:r>
            <a:r>
              <a:rPr lang="en-US" sz="2400" dirty="0" err="1"/>
              <a:t>nhau</a:t>
            </a:r>
            <a:endParaRPr lang="en-US" sz="2400" dirty="0"/>
          </a:p>
        </p:txBody>
      </p:sp>
      <p:sp>
        <p:nvSpPr>
          <p:cNvPr id="16" name="TextBox 15">
            <a:extLst>
              <a:ext uri="{FF2B5EF4-FFF2-40B4-BE49-F238E27FC236}">
                <a16:creationId xmlns:a16="http://schemas.microsoft.com/office/drawing/2014/main" xmlns="" id="{42C51F2E-2F51-F128-E8EC-117FFF2FE203}"/>
              </a:ext>
            </a:extLst>
          </p:cNvPr>
          <p:cNvSpPr txBox="1"/>
          <p:nvPr/>
        </p:nvSpPr>
        <p:spPr>
          <a:xfrm>
            <a:off x="7820026" y="3371850"/>
            <a:ext cx="3076574" cy="1200329"/>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err="1"/>
              <a:t>Cười</a:t>
            </a:r>
            <a:r>
              <a:rPr lang="en-US" sz="2400" dirty="0"/>
              <a:t> </a:t>
            </a:r>
            <a:r>
              <a:rPr lang="en-US" sz="2400" dirty="0" err="1"/>
              <a:t>khi</a:t>
            </a:r>
            <a:r>
              <a:rPr lang="en-US" sz="2400" dirty="0"/>
              <a:t> </a:t>
            </a:r>
            <a:r>
              <a:rPr lang="en-US" sz="2400" dirty="0" err="1"/>
              <a:t>nghe</a:t>
            </a:r>
            <a:r>
              <a:rPr lang="en-US" sz="2400" dirty="0"/>
              <a:t> </a:t>
            </a:r>
            <a:r>
              <a:rPr lang="en-US" sz="2400" dirty="0" err="1"/>
              <a:t>các</a:t>
            </a:r>
            <a:r>
              <a:rPr lang="en-US" sz="2400" dirty="0"/>
              <a:t> </a:t>
            </a:r>
            <a:r>
              <a:rPr lang="en-US" sz="2400" dirty="0" err="1"/>
              <a:t>bạn</a:t>
            </a:r>
            <a:r>
              <a:rPr lang="en-US" sz="2400" dirty="0"/>
              <a:t> </a:t>
            </a:r>
            <a:r>
              <a:rPr lang="en-US" sz="2400" dirty="0" err="1"/>
              <a:t>nhận</a:t>
            </a:r>
            <a:r>
              <a:rPr lang="en-US" sz="2400" dirty="0"/>
              <a:t> </a:t>
            </a:r>
            <a:r>
              <a:rPr lang="en-US" sz="2400" dirty="0" err="1"/>
              <a:t>xét</a:t>
            </a:r>
            <a:r>
              <a:rPr lang="en-US" sz="2400" dirty="0"/>
              <a:t> </a:t>
            </a:r>
            <a:r>
              <a:rPr lang="en-US" sz="2400" dirty="0" err="1"/>
              <a:t>về</a:t>
            </a:r>
            <a:r>
              <a:rPr lang="en-US" sz="2400" dirty="0"/>
              <a:t> </a:t>
            </a:r>
            <a:r>
              <a:rPr lang="en-US" sz="2400" dirty="0" err="1"/>
              <a:t>mình</a:t>
            </a:r>
            <a:r>
              <a:rPr lang="en-US" sz="2400" dirty="0"/>
              <a:t> </a:t>
            </a:r>
            <a:r>
              <a:rPr lang="en-US" sz="2400" dirty="0" err="1"/>
              <a:t>và</a:t>
            </a:r>
            <a:r>
              <a:rPr lang="en-US" sz="2400" dirty="0"/>
              <a:t> </a:t>
            </a:r>
            <a:r>
              <a:rPr lang="en-US" sz="2400" dirty="0" err="1"/>
              <a:t>em</a:t>
            </a:r>
            <a:r>
              <a:rPr lang="en-US" sz="2400" dirty="0"/>
              <a:t> Long.</a:t>
            </a:r>
          </a:p>
        </p:txBody>
      </p:sp>
      <p:sp>
        <p:nvSpPr>
          <p:cNvPr id="17" name="TextBox 16">
            <a:extLst>
              <a:ext uri="{FF2B5EF4-FFF2-40B4-BE49-F238E27FC236}">
                <a16:creationId xmlns:a16="http://schemas.microsoft.com/office/drawing/2014/main" xmlns="" id="{BEB0D291-0950-9CE6-A7D0-76E31EF685AC}"/>
              </a:ext>
            </a:extLst>
          </p:cNvPr>
          <p:cNvSpPr txBox="1"/>
          <p:nvPr/>
        </p:nvSpPr>
        <p:spPr>
          <a:xfrm>
            <a:off x="3143250" y="5257800"/>
            <a:ext cx="4638675" cy="830997"/>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err="1"/>
              <a:t>Tôi</a:t>
            </a:r>
            <a:r>
              <a:rPr lang="en-US" sz="2400" dirty="0"/>
              <a:t> </a:t>
            </a:r>
            <a:r>
              <a:rPr lang="en-US" sz="2400" dirty="0" err="1"/>
              <a:t>là</a:t>
            </a:r>
            <a:r>
              <a:rPr lang="en-US" sz="2400" dirty="0"/>
              <a:t> Long, </a:t>
            </a:r>
            <a:r>
              <a:rPr lang="en-US" sz="2400" dirty="0" err="1"/>
              <a:t>tôi</a:t>
            </a:r>
            <a:r>
              <a:rPr lang="en-US" sz="2400" dirty="0"/>
              <a:t> </a:t>
            </a:r>
            <a:r>
              <a:rPr lang="en-US" sz="2400" dirty="0" err="1"/>
              <a:t>chẳng</a:t>
            </a:r>
            <a:r>
              <a:rPr lang="en-US" sz="2400" dirty="0"/>
              <a:t> </a:t>
            </a:r>
            <a:r>
              <a:rPr lang="en-US" sz="2400" dirty="0" err="1"/>
              <a:t>giống</a:t>
            </a:r>
            <a:r>
              <a:rPr lang="en-US" sz="2400" dirty="0"/>
              <a:t> ai </a:t>
            </a:r>
            <a:r>
              <a:rPr lang="en-US" sz="2400" dirty="0" err="1"/>
              <a:t>hết</a:t>
            </a:r>
            <a:r>
              <a:rPr lang="en-US" sz="2400" dirty="0"/>
              <a:t>.</a:t>
            </a:r>
          </a:p>
        </p:txBody>
      </p:sp>
      <p:sp>
        <p:nvSpPr>
          <p:cNvPr id="18" name="TextBox 17">
            <a:extLst>
              <a:ext uri="{FF2B5EF4-FFF2-40B4-BE49-F238E27FC236}">
                <a16:creationId xmlns:a16="http://schemas.microsoft.com/office/drawing/2014/main" xmlns="" id="{0AF3B895-3202-8D99-22B1-977A3885D70A}"/>
              </a:ext>
            </a:extLst>
          </p:cNvPr>
          <p:cNvSpPr txBox="1"/>
          <p:nvPr/>
        </p:nvSpPr>
        <p:spPr>
          <a:xfrm>
            <a:off x="7820026" y="5200650"/>
            <a:ext cx="3390900" cy="1107996"/>
          </a:xfrm>
          <a:prstGeom prst="rect">
            <a:avLst/>
          </a:prstGeom>
          <a:noFill/>
        </p:spPr>
        <p:txBody>
          <a:bodyPr wrap="square" rtlCol="0">
            <a:spAutoFit/>
          </a:bodyPr>
          <a:lstStyle/>
          <a:p>
            <a:pPr marL="342900" indent="-342900" algn="just">
              <a:buFont typeface="Arial" panose="020B0604020202020204" pitchFamily="34" charset="0"/>
              <a:buChar char="•"/>
            </a:pPr>
            <a:r>
              <a:rPr lang="vi-VN" sz="2200" dirty="0">
                <a:latin typeface="Calibri" panose="020F0502020204030204" pitchFamily="34" charset="0"/>
                <a:cs typeface="Calibri" panose="020F0502020204030204" pitchFamily="34" charset="0"/>
              </a:rPr>
              <a:t>Đôi khi giống nhau cũng hay mà, chỉ cần không bị phạt nhầm là được.</a:t>
            </a:r>
          </a:p>
        </p:txBody>
      </p:sp>
    </p:spTree>
    <p:extLst>
      <p:ext uri="{BB962C8B-B14F-4D97-AF65-F5344CB8AC3E}">
        <p14:creationId xmlns:p14="http://schemas.microsoft.com/office/powerpoint/2010/main" val="34785530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36DE2D5-2762-8762-CC2E-1BB515265725}"/>
              </a:ext>
            </a:extLst>
          </p:cNvPr>
          <p:cNvPicPr>
            <a:picLocks noChangeAspect="1"/>
          </p:cNvPicPr>
          <p:nvPr/>
        </p:nvPicPr>
        <p:blipFill rotWithShape="1">
          <a:blip r:embed="rId2"/>
          <a:srcRect t="209" b="5277"/>
          <a:stretch/>
        </p:blipFill>
        <p:spPr>
          <a:xfrm>
            <a:off x="0" y="0"/>
            <a:ext cx="12192000" cy="6858000"/>
          </a:xfrm>
          <a:prstGeom prst="rect">
            <a:avLst/>
          </a:prstGeom>
        </p:spPr>
      </p:pic>
      <p:pic>
        <p:nvPicPr>
          <p:cNvPr id="9" name="Picture 8">
            <a:extLst>
              <a:ext uri="{FF2B5EF4-FFF2-40B4-BE49-F238E27FC236}">
                <a16:creationId xmlns:a16="http://schemas.microsoft.com/office/drawing/2014/main" xmlns="" id="{FA574FAE-424D-899D-5676-67FF46DD5F82}"/>
              </a:ext>
            </a:extLst>
          </p:cNvPr>
          <p:cNvPicPr>
            <a:picLocks noChangeAspect="1"/>
          </p:cNvPicPr>
          <p:nvPr/>
        </p:nvPicPr>
        <p:blipFill>
          <a:blip r:embed="rId3"/>
          <a:stretch>
            <a:fillRect/>
          </a:stretch>
        </p:blipFill>
        <p:spPr>
          <a:xfrm>
            <a:off x="8885949" y="3542288"/>
            <a:ext cx="3061563" cy="2563510"/>
          </a:xfrm>
          <a:prstGeom prst="rect">
            <a:avLst/>
          </a:prstGeom>
          <a:effectLst>
            <a:outerShdw blurRad="76200" dir="18900000" sy="23000" kx="-1200000" algn="bl" rotWithShape="0">
              <a:prstClr val="black">
                <a:alpha val="20000"/>
              </a:prstClr>
            </a:outerShdw>
          </a:effectLst>
        </p:spPr>
      </p:pic>
      <p:grpSp>
        <p:nvGrpSpPr>
          <p:cNvPr id="20" name="Nhóm 7">
            <a:extLst>
              <a:ext uri="{FF2B5EF4-FFF2-40B4-BE49-F238E27FC236}">
                <a16:creationId xmlns:a16="http://schemas.microsoft.com/office/drawing/2014/main" xmlns="" id="{E6C0F461-96F0-318A-BF8E-DE9E08C41384}"/>
              </a:ext>
            </a:extLst>
          </p:cNvPr>
          <p:cNvGrpSpPr/>
          <p:nvPr/>
        </p:nvGrpSpPr>
        <p:grpSpPr>
          <a:xfrm>
            <a:off x="384000" y="382232"/>
            <a:ext cx="7278209" cy="922908"/>
            <a:chOff x="-78485" y="56749"/>
            <a:chExt cx="5458657" cy="692181"/>
          </a:xfrm>
        </p:grpSpPr>
        <p:sp>
          <p:nvSpPr>
            <p:cNvPr id="21" name="Hình chữ nhật: Góc Tròn 8">
              <a:extLst>
                <a:ext uri="{FF2B5EF4-FFF2-40B4-BE49-F238E27FC236}">
                  <a16:creationId xmlns:a16="http://schemas.microsoft.com/office/drawing/2014/main" xmlns="" id="{BF2880E8-AA30-AE2A-65B1-CFB72E080531}"/>
                </a:ext>
              </a:extLst>
            </p:cNvPr>
            <p:cNvSpPr/>
            <p:nvPr/>
          </p:nvSpPr>
          <p:spPr>
            <a:xfrm>
              <a:off x="1046298" y="56749"/>
              <a:ext cx="3177540" cy="692181"/>
            </a:xfrm>
            <a:custGeom>
              <a:avLst/>
              <a:gdLst>
                <a:gd name="connsiteX0" fmla="*/ 0 w 3177540"/>
                <a:gd name="connsiteY0" fmla="*/ 115366 h 692181"/>
                <a:gd name="connsiteX1" fmla="*/ 115366 w 3177540"/>
                <a:gd name="connsiteY1" fmla="*/ 0 h 692181"/>
                <a:gd name="connsiteX2" fmla="*/ 763664 w 3177540"/>
                <a:gd name="connsiteY2" fmla="*/ 0 h 692181"/>
                <a:gd name="connsiteX3" fmla="*/ 1411962 w 3177540"/>
                <a:gd name="connsiteY3" fmla="*/ 0 h 692181"/>
                <a:gd name="connsiteX4" fmla="*/ 1971855 w 3177540"/>
                <a:gd name="connsiteY4" fmla="*/ 0 h 692181"/>
                <a:gd name="connsiteX5" fmla="*/ 3062174 w 3177540"/>
                <a:gd name="connsiteY5" fmla="*/ 0 h 692181"/>
                <a:gd name="connsiteX6" fmla="*/ 3177540 w 3177540"/>
                <a:gd name="connsiteY6" fmla="*/ 115366 h 692181"/>
                <a:gd name="connsiteX7" fmla="*/ 3177540 w 3177540"/>
                <a:gd name="connsiteY7" fmla="*/ 576815 h 692181"/>
                <a:gd name="connsiteX8" fmla="*/ 3062174 w 3177540"/>
                <a:gd name="connsiteY8" fmla="*/ 692181 h 692181"/>
                <a:gd name="connsiteX9" fmla="*/ 2531749 w 3177540"/>
                <a:gd name="connsiteY9" fmla="*/ 692181 h 692181"/>
                <a:gd name="connsiteX10" fmla="*/ 2001323 w 3177540"/>
                <a:gd name="connsiteY10" fmla="*/ 692181 h 692181"/>
                <a:gd name="connsiteX11" fmla="*/ 1441430 w 3177540"/>
                <a:gd name="connsiteY11" fmla="*/ 692181 h 692181"/>
                <a:gd name="connsiteX12" fmla="*/ 822600 w 3177540"/>
                <a:gd name="connsiteY12" fmla="*/ 692181 h 692181"/>
                <a:gd name="connsiteX13" fmla="*/ 115366 w 3177540"/>
                <a:gd name="connsiteY13" fmla="*/ 692181 h 692181"/>
                <a:gd name="connsiteX14" fmla="*/ 0 w 3177540"/>
                <a:gd name="connsiteY14" fmla="*/ 576815 h 692181"/>
                <a:gd name="connsiteX15" fmla="*/ 0 w 3177540"/>
                <a:gd name="connsiteY15" fmla="*/ 115366 h 69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7540" h="692181" fill="none" extrusionOk="0">
                  <a:moveTo>
                    <a:pt x="0" y="115366"/>
                  </a:moveTo>
                  <a:cubicBezTo>
                    <a:pt x="-1148" y="49760"/>
                    <a:pt x="45652" y="12562"/>
                    <a:pt x="115366" y="0"/>
                  </a:cubicBezTo>
                  <a:cubicBezTo>
                    <a:pt x="278775" y="19677"/>
                    <a:pt x="455351" y="9114"/>
                    <a:pt x="763664" y="0"/>
                  </a:cubicBezTo>
                  <a:cubicBezTo>
                    <a:pt x="1071977" y="-9114"/>
                    <a:pt x="1237794" y="-25971"/>
                    <a:pt x="1411962" y="0"/>
                  </a:cubicBezTo>
                  <a:cubicBezTo>
                    <a:pt x="1586130" y="25971"/>
                    <a:pt x="1808245" y="-4887"/>
                    <a:pt x="1971855" y="0"/>
                  </a:cubicBezTo>
                  <a:cubicBezTo>
                    <a:pt x="2135465" y="4887"/>
                    <a:pt x="2700388" y="710"/>
                    <a:pt x="3062174" y="0"/>
                  </a:cubicBezTo>
                  <a:cubicBezTo>
                    <a:pt x="3121371" y="1138"/>
                    <a:pt x="3190252" y="42829"/>
                    <a:pt x="3177540" y="115366"/>
                  </a:cubicBezTo>
                  <a:cubicBezTo>
                    <a:pt x="3178703" y="322286"/>
                    <a:pt x="3157283" y="371313"/>
                    <a:pt x="3177540" y="576815"/>
                  </a:cubicBezTo>
                  <a:cubicBezTo>
                    <a:pt x="3177773" y="649010"/>
                    <a:pt x="3127033" y="701390"/>
                    <a:pt x="3062174" y="692181"/>
                  </a:cubicBezTo>
                  <a:cubicBezTo>
                    <a:pt x="2882752" y="671315"/>
                    <a:pt x="2793178" y="674508"/>
                    <a:pt x="2531749" y="692181"/>
                  </a:cubicBezTo>
                  <a:cubicBezTo>
                    <a:pt x="2270320" y="709854"/>
                    <a:pt x="2170325" y="684355"/>
                    <a:pt x="2001323" y="692181"/>
                  </a:cubicBezTo>
                  <a:cubicBezTo>
                    <a:pt x="1832321" y="700007"/>
                    <a:pt x="1571749" y="675473"/>
                    <a:pt x="1441430" y="692181"/>
                  </a:cubicBezTo>
                  <a:cubicBezTo>
                    <a:pt x="1311111" y="708889"/>
                    <a:pt x="950131" y="680256"/>
                    <a:pt x="822600" y="692181"/>
                  </a:cubicBezTo>
                  <a:cubicBezTo>
                    <a:pt x="695069" y="704107"/>
                    <a:pt x="337803" y="701022"/>
                    <a:pt x="115366" y="692181"/>
                  </a:cubicBezTo>
                  <a:cubicBezTo>
                    <a:pt x="55875" y="683176"/>
                    <a:pt x="-5427" y="637301"/>
                    <a:pt x="0" y="576815"/>
                  </a:cubicBezTo>
                  <a:cubicBezTo>
                    <a:pt x="-14042" y="420691"/>
                    <a:pt x="-15227" y="304706"/>
                    <a:pt x="0" y="115366"/>
                  </a:cubicBezTo>
                  <a:close/>
                </a:path>
                <a:path w="3177540" h="692181" stroke="0" extrusionOk="0">
                  <a:moveTo>
                    <a:pt x="0" y="115366"/>
                  </a:moveTo>
                  <a:cubicBezTo>
                    <a:pt x="-1439" y="36222"/>
                    <a:pt x="62155" y="3411"/>
                    <a:pt x="115366" y="0"/>
                  </a:cubicBezTo>
                  <a:cubicBezTo>
                    <a:pt x="272249" y="-917"/>
                    <a:pt x="600348" y="-12661"/>
                    <a:pt x="763664" y="0"/>
                  </a:cubicBezTo>
                  <a:cubicBezTo>
                    <a:pt x="926980" y="12661"/>
                    <a:pt x="1162999" y="26414"/>
                    <a:pt x="1323557" y="0"/>
                  </a:cubicBezTo>
                  <a:cubicBezTo>
                    <a:pt x="1484115" y="-26414"/>
                    <a:pt x="1699922" y="-17668"/>
                    <a:pt x="1824515" y="0"/>
                  </a:cubicBezTo>
                  <a:cubicBezTo>
                    <a:pt x="1949108" y="17668"/>
                    <a:pt x="2167944" y="-1116"/>
                    <a:pt x="2384408" y="0"/>
                  </a:cubicBezTo>
                  <a:cubicBezTo>
                    <a:pt x="2600872" y="1116"/>
                    <a:pt x="2789394" y="19745"/>
                    <a:pt x="3062174" y="0"/>
                  </a:cubicBezTo>
                  <a:cubicBezTo>
                    <a:pt x="3123153" y="-4436"/>
                    <a:pt x="3190240" y="52809"/>
                    <a:pt x="3177540" y="115366"/>
                  </a:cubicBezTo>
                  <a:cubicBezTo>
                    <a:pt x="3189651" y="208610"/>
                    <a:pt x="3166237" y="429097"/>
                    <a:pt x="3177540" y="576815"/>
                  </a:cubicBezTo>
                  <a:cubicBezTo>
                    <a:pt x="3184013" y="652209"/>
                    <a:pt x="3133557" y="681167"/>
                    <a:pt x="3062174" y="692181"/>
                  </a:cubicBezTo>
                  <a:cubicBezTo>
                    <a:pt x="2898920" y="675678"/>
                    <a:pt x="2623752" y="696533"/>
                    <a:pt x="2472812" y="692181"/>
                  </a:cubicBezTo>
                  <a:cubicBezTo>
                    <a:pt x="2321872" y="687829"/>
                    <a:pt x="2023247" y="685939"/>
                    <a:pt x="1853983" y="692181"/>
                  </a:cubicBezTo>
                  <a:cubicBezTo>
                    <a:pt x="1684719" y="698423"/>
                    <a:pt x="1358978" y="676849"/>
                    <a:pt x="1205685" y="692181"/>
                  </a:cubicBezTo>
                  <a:cubicBezTo>
                    <a:pt x="1052392" y="707513"/>
                    <a:pt x="653411" y="704808"/>
                    <a:pt x="115366" y="692181"/>
                  </a:cubicBezTo>
                  <a:cubicBezTo>
                    <a:pt x="56196" y="700537"/>
                    <a:pt x="-1247" y="643061"/>
                    <a:pt x="0" y="576815"/>
                  </a:cubicBezTo>
                  <a:cubicBezTo>
                    <a:pt x="-19315" y="414368"/>
                    <a:pt x="16548" y="212147"/>
                    <a:pt x="0" y="115366"/>
                  </a:cubicBezTo>
                  <a:close/>
                </a:path>
              </a:pathLst>
            </a:custGeom>
            <a:solidFill>
              <a:schemeClr val="bg1"/>
            </a:solidFill>
            <a:ln w="19050">
              <a:solidFill>
                <a:schemeClr val="accent5"/>
              </a:solidFill>
              <a:prstDash val="lgDash"/>
              <a:extLst>
                <a:ext uri="{C807C97D-BFC1-408E-A445-0C87EB9F89A2}">
                  <ask:lineSketchStyleProps xmlns:ask="http://schemas.microsoft.com/office/drawing/2018/sketchyshapes" xmlns="" sd="263298200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2667" kern="0">
                <a:solidFill>
                  <a:srgbClr val="F9FAF0"/>
                </a:solidFill>
                <a:latin typeface="Calibri"/>
                <a:sym typeface="Arial"/>
              </a:endParaRPr>
            </a:p>
          </p:txBody>
        </p:sp>
        <p:sp>
          <p:nvSpPr>
            <p:cNvPr id="22" name="Hộp Văn bản 9">
              <a:extLst>
                <a:ext uri="{FF2B5EF4-FFF2-40B4-BE49-F238E27FC236}">
                  <a16:creationId xmlns:a16="http://schemas.microsoft.com/office/drawing/2014/main" xmlns="" id="{F304B4A1-A267-82D3-FAB3-73F707CD03E1}"/>
                </a:ext>
              </a:extLst>
            </p:cNvPr>
            <p:cNvSpPr txBox="1"/>
            <p:nvPr/>
          </p:nvSpPr>
          <p:spPr>
            <a:xfrm>
              <a:off x="-78485" y="87774"/>
              <a:ext cx="5458657" cy="623248"/>
            </a:xfrm>
            <a:prstGeom prst="rect">
              <a:avLst/>
            </a:prstGeom>
            <a:noFill/>
          </p:spPr>
          <p:txBody>
            <a:bodyPr wrap="square" rtlCol="0">
              <a:spAutoFit/>
            </a:bodyPr>
            <a:lstStyle/>
            <a:p>
              <a:pPr algn="ctr" defTabSz="1219170">
                <a:buClr>
                  <a:srgbClr val="000000"/>
                </a:buClr>
                <a:defRPr/>
              </a:pPr>
              <a:r>
                <a:rPr lang="vi-VN" sz="4800" b="1" kern="0" dirty="0">
                  <a:ln w="9525">
                    <a:solidFill>
                      <a:srgbClr val="F9FAF0"/>
                    </a:solidFill>
                    <a:prstDash val="solid"/>
                  </a:ln>
                  <a:solidFill>
                    <a:srgbClr val="B7394D"/>
                  </a:solidFill>
                  <a:effectLst>
                    <a:outerShdw blurRad="12700" dist="38100" dir="2700000" algn="tl" rotWithShape="0">
                      <a:srgbClr val="B7394D">
                        <a:lumMod val="60000"/>
                        <a:lumOff val="40000"/>
                      </a:srgbClr>
                    </a:outerShdw>
                  </a:effectLst>
                  <a:latin typeface="Calibri" panose="020F0502020204030204" pitchFamily="34" charset="0"/>
                  <a:cs typeface="Calibri" panose="020F0502020204030204" pitchFamily="34" charset="0"/>
                  <a:sym typeface="Arial"/>
                </a:rPr>
                <a:t>Nội dung bài</a:t>
              </a:r>
              <a:endParaRPr lang="en-US" sz="4800" b="1" kern="0" dirty="0">
                <a:ln w="9525">
                  <a:solidFill>
                    <a:srgbClr val="F9FAF0"/>
                  </a:solidFill>
                  <a:prstDash val="solid"/>
                </a:ln>
                <a:solidFill>
                  <a:srgbClr val="B7394D"/>
                </a:solidFill>
                <a:effectLst>
                  <a:outerShdw blurRad="12700" dist="38100" dir="2700000" algn="tl" rotWithShape="0">
                    <a:srgbClr val="B7394D">
                      <a:lumMod val="60000"/>
                      <a:lumOff val="40000"/>
                    </a:srgbClr>
                  </a:outerShdw>
                </a:effectLst>
                <a:latin typeface="Calibri" panose="020F0502020204030204" pitchFamily="34" charset="0"/>
                <a:cs typeface="Calibri" panose="020F0502020204030204" pitchFamily="34" charset="0"/>
                <a:sym typeface="Arial"/>
              </a:endParaRPr>
            </a:p>
          </p:txBody>
        </p:sp>
      </p:grpSp>
      <p:sp>
        <p:nvSpPr>
          <p:cNvPr id="24" name="Bong bóng Lời nói: Hình bầu dục 12">
            <a:extLst>
              <a:ext uri="{FF2B5EF4-FFF2-40B4-BE49-F238E27FC236}">
                <a16:creationId xmlns:a16="http://schemas.microsoft.com/office/drawing/2014/main" xmlns="" id="{14ABBBFC-7828-8A51-B551-869BE7933A57}"/>
              </a:ext>
            </a:extLst>
          </p:cNvPr>
          <p:cNvSpPr/>
          <p:nvPr/>
        </p:nvSpPr>
        <p:spPr>
          <a:xfrm>
            <a:off x="6045200" y="722345"/>
            <a:ext cx="4709160" cy="2346960"/>
          </a:xfrm>
          <a:prstGeom prst="wedgeEllipseCallout">
            <a:avLst>
              <a:gd name="adj1" fmla="val 42682"/>
              <a:gd name="adj2" fmla="val 5012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vi-VN" sz="3733" kern="0" dirty="0">
                <a:solidFill>
                  <a:srgbClr val="080808"/>
                </a:solidFill>
                <a:latin typeface="Calibri"/>
                <a:sym typeface="Arial"/>
              </a:rPr>
              <a:t>Nội dung chính của bài là gì</a:t>
            </a:r>
            <a:r>
              <a:rPr lang="en-US" sz="3733" kern="0" dirty="0">
                <a:solidFill>
                  <a:srgbClr val="080808"/>
                </a:solidFill>
                <a:latin typeface="Calibri"/>
                <a:sym typeface="Arial"/>
              </a:rPr>
              <a:t>?</a:t>
            </a:r>
          </a:p>
        </p:txBody>
      </p:sp>
      <p:grpSp>
        <p:nvGrpSpPr>
          <p:cNvPr id="25" name="Nhóm 13">
            <a:extLst>
              <a:ext uri="{FF2B5EF4-FFF2-40B4-BE49-F238E27FC236}">
                <a16:creationId xmlns:a16="http://schemas.microsoft.com/office/drawing/2014/main" xmlns="" id="{12E68359-BDBF-13F0-E8E2-B172437AC7E6}"/>
              </a:ext>
            </a:extLst>
          </p:cNvPr>
          <p:cNvGrpSpPr/>
          <p:nvPr/>
        </p:nvGrpSpPr>
        <p:grpSpPr>
          <a:xfrm>
            <a:off x="776739" y="1278979"/>
            <a:ext cx="7005185" cy="4940845"/>
            <a:chOff x="9768" y="1458780"/>
            <a:chExt cx="5253889" cy="3705634"/>
          </a:xfrm>
        </p:grpSpPr>
        <p:sp>
          <p:nvSpPr>
            <p:cNvPr id="26" name="Hộp Văn bản 14">
              <a:extLst>
                <a:ext uri="{FF2B5EF4-FFF2-40B4-BE49-F238E27FC236}">
                  <a16:creationId xmlns:a16="http://schemas.microsoft.com/office/drawing/2014/main" xmlns="" id="{9DE55811-98B4-9586-BF0A-914DDCA1B71B}"/>
                </a:ext>
              </a:extLst>
            </p:cNvPr>
            <p:cNvSpPr txBox="1"/>
            <p:nvPr/>
          </p:nvSpPr>
          <p:spPr>
            <a:xfrm>
              <a:off x="366128" y="2721560"/>
              <a:ext cx="4572831" cy="438581"/>
            </a:xfrm>
            <a:prstGeom prst="rect">
              <a:avLst/>
            </a:prstGeom>
            <a:noFill/>
          </p:spPr>
          <p:txBody>
            <a:bodyPr wrap="square" rtlCol="0">
              <a:spAutoFit/>
            </a:bodyPr>
            <a:lstStyle/>
            <a:p>
              <a:pPr algn="just" defTabSz="1219170">
                <a:buClr>
                  <a:srgbClr val="000000"/>
                </a:buClr>
                <a:defRPr/>
              </a:pPr>
              <a:endParaRPr lang="vi-VN" sz="3200" i="1" kern="0" dirty="0">
                <a:solidFill>
                  <a:srgbClr val="000000"/>
                </a:solidFill>
                <a:latin typeface="Calibri" panose="020F0502020204030204" pitchFamily="34" charset="0"/>
                <a:cs typeface="Calibri" panose="020F0502020204030204" pitchFamily="34" charset="0"/>
                <a:sym typeface="Arial"/>
              </a:endParaRPr>
            </a:p>
          </p:txBody>
        </p:sp>
        <p:sp>
          <p:nvSpPr>
            <p:cNvPr id="27" name="Hình chữ nhật: Góc Tròn 15">
              <a:extLst>
                <a:ext uri="{FF2B5EF4-FFF2-40B4-BE49-F238E27FC236}">
                  <a16:creationId xmlns:a16="http://schemas.microsoft.com/office/drawing/2014/main" xmlns="" id="{CCE03994-7FA4-21BE-608F-428A84EA5B09}"/>
                </a:ext>
              </a:extLst>
            </p:cNvPr>
            <p:cNvSpPr/>
            <p:nvPr/>
          </p:nvSpPr>
          <p:spPr>
            <a:xfrm>
              <a:off x="253388" y="2721558"/>
              <a:ext cx="5010269" cy="2442856"/>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just" defTabSz="1219170">
                <a:buClr>
                  <a:srgbClr val="000000"/>
                </a:buClr>
                <a:defRPr/>
              </a:pPr>
              <a:r>
                <a:rPr lang="en-US" sz="3200" b="1" dirty="0" err="1">
                  <a:solidFill>
                    <a:srgbClr val="003399"/>
                  </a:solidFill>
                  <a:latin typeface="Calibri" panose="020F0502020204030204" pitchFamily="34" charset="0"/>
                  <a:cs typeface="Calibri" panose="020F0502020204030204" pitchFamily="34" charset="0"/>
                </a:rPr>
                <a:t>Bài</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đọc</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giúp</a:t>
              </a:r>
              <a:r>
                <a:rPr lang="en-US" sz="3200" b="1" dirty="0">
                  <a:solidFill>
                    <a:srgbClr val="003399"/>
                  </a:solidFill>
                  <a:latin typeface="Calibri" panose="020F0502020204030204" pitchFamily="34" charset="0"/>
                  <a:cs typeface="Calibri" panose="020F0502020204030204" pitchFamily="34" charset="0"/>
                </a:rPr>
                <a:t> ta </a:t>
              </a:r>
              <a:r>
                <a:rPr lang="en-US" sz="3200" b="1" dirty="0" err="1">
                  <a:solidFill>
                    <a:srgbClr val="003399"/>
                  </a:solidFill>
                  <a:latin typeface="Calibri" panose="020F0502020204030204" pitchFamily="34" charset="0"/>
                  <a:cs typeface="Calibri" panose="020F0502020204030204" pitchFamily="34" charset="0"/>
                </a:rPr>
                <a:t>hiểu</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ra</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rằng</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Mọi</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người</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có</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thể</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giống</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nhau</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về</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ngoại</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hình</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hoặc</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một</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đặc</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điểm</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nào</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đó</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nhưng</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không</a:t>
              </a:r>
              <a:r>
                <a:rPr lang="en-US" sz="3200" b="1" dirty="0">
                  <a:solidFill>
                    <a:srgbClr val="003399"/>
                  </a:solidFill>
                  <a:latin typeface="Calibri" panose="020F0502020204030204" pitchFamily="34" charset="0"/>
                  <a:cs typeface="Calibri" panose="020F0502020204030204" pitchFamily="34" charset="0"/>
                </a:rPr>
                <a:t> ai </a:t>
              </a:r>
              <a:r>
                <a:rPr lang="en-US" sz="3200" b="1" dirty="0" err="1">
                  <a:solidFill>
                    <a:srgbClr val="003399"/>
                  </a:solidFill>
                  <a:latin typeface="Calibri" panose="020F0502020204030204" pitchFamily="34" charset="0"/>
                  <a:cs typeface="Calibri" panose="020F0502020204030204" pitchFamily="34" charset="0"/>
                </a:rPr>
                <a:t>giống</a:t>
              </a:r>
              <a:r>
                <a:rPr lang="en-US" sz="3200" b="1" dirty="0">
                  <a:solidFill>
                    <a:srgbClr val="003399"/>
                  </a:solidFill>
                  <a:latin typeface="Calibri" panose="020F0502020204030204" pitchFamily="34" charset="0"/>
                  <a:cs typeface="Calibri" panose="020F0502020204030204" pitchFamily="34" charset="0"/>
                </a:rPr>
                <a:t> ai </a:t>
              </a:r>
              <a:r>
                <a:rPr lang="en-US" sz="3200" b="1" dirty="0" err="1">
                  <a:solidFill>
                    <a:srgbClr val="003399"/>
                  </a:solidFill>
                  <a:latin typeface="Calibri" panose="020F0502020204030204" pitchFamily="34" charset="0"/>
                  <a:cs typeface="Calibri" panose="020F0502020204030204" pitchFamily="34" charset="0"/>
                </a:rPr>
                <a:t>hoàn</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toàn</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bởi</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bản</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thân</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mỗi</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người</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là</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một</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thực</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thể</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duy</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nhất</a:t>
              </a:r>
              <a:r>
                <a:rPr lang="en-US" sz="3200" b="1" dirty="0">
                  <a:solidFill>
                    <a:srgbClr val="003399"/>
                  </a:solidFill>
                  <a:latin typeface="Calibri" panose="020F0502020204030204" pitchFamily="34" charset="0"/>
                  <a:cs typeface="Calibri" panose="020F0502020204030204" pitchFamily="34" charset="0"/>
                </a:rPr>
                <a:t>.</a:t>
              </a:r>
              <a:endParaRPr lang="en-US" sz="3200" kern="0" dirty="0">
                <a:solidFill>
                  <a:srgbClr val="F9FAF0"/>
                </a:solidFill>
                <a:latin typeface="Calibri"/>
                <a:sym typeface="Arial"/>
              </a:endParaRPr>
            </a:p>
          </p:txBody>
        </p:sp>
        <p:grpSp>
          <p:nvGrpSpPr>
            <p:cNvPr id="28" name="Nhóm 16">
              <a:extLst>
                <a:ext uri="{FF2B5EF4-FFF2-40B4-BE49-F238E27FC236}">
                  <a16:creationId xmlns:a16="http://schemas.microsoft.com/office/drawing/2014/main" xmlns="" id="{86255C4A-5563-639B-562F-09087CB9BCC4}"/>
                </a:ext>
              </a:extLst>
            </p:cNvPr>
            <p:cNvGrpSpPr/>
            <p:nvPr/>
          </p:nvGrpSpPr>
          <p:grpSpPr>
            <a:xfrm>
              <a:off x="9768" y="1458780"/>
              <a:ext cx="976076" cy="1348631"/>
              <a:chOff x="471028" y="2745401"/>
              <a:chExt cx="1970283" cy="2340801"/>
            </a:xfrm>
          </p:grpSpPr>
          <p:sp>
            <p:nvSpPr>
              <p:cNvPr id="29" name="Hình Bầu dục 17">
                <a:extLst>
                  <a:ext uri="{FF2B5EF4-FFF2-40B4-BE49-F238E27FC236}">
                    <a16:creationId xmlns:a16="http://schemas.microsoft.com/office/drawing/2014/main" xmlns="" id="{31CC417B-CB6A-B83E-5752-DA2414C7A53D}"/>
                  </a:ext>
                </a:extLst>
              </p:cNvPr>
              <p:cNvSpPr/>
              <p:nvPr/>
            </p:nvSpPr>
            <p:spPr>
              <a:xfrm>
                <a:off x="905734" y="4378130"/>
                <a:ext cx="1535577" cy="708072"/>
              </a:xfrm>
              <a:prstGeom prst="ellipse">
                <a:avLst/>
              </a:pr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pic>
            <p:nvPicPr>
              <p:cNvPr id="30" name="Hình ảnh 18">
                <a:extLst>
                  <a:ext uri="{FF2B5EF4-FFF2-40B4-BE49-F238E27FC236}">
                    <a16:creationId xmlns:a16="http://schemas.microsoft.com/office/drawing/2014/main" xmlns="" id="{C12D9420-874C-C270-8C35-5372C4017DFA}"/>
                  </a:ext>
                </a:extLst>
              </p:cNvPr>
              <p:cNvPicPr>
                <a:picLocks noChangeAspect="1"/>
              </p:cNvPicPr>
              <p:nvPr/>
            </p:nvPicPr>
            <p:blipFill rotWithShape="1">
              <a:blip r:embed="rId4"/>
              <a:srcRect l="17411" t="39570" r="62444" b="16721"/>
              <a:stretch/>
            </p:blipFill>
            <p:spPr>
              <a:xfrm>
                <a:off x="471028" y="2745401"/>
                <a:ext cx="1914956" cy="2337138"/>
              </a:xfrm>
              <a:prstGeom prst="ellipse">
                <a:avLst/>
              </a:prstGeom>
            </p:spPr>
          </p:pic>
        </p:grpSp>
      </p:grpSp>
    </p:spTree>
    <p:extLst>
      <p:ext uri="{BB962C8B-B14F-4D97-AF65-F5344CB8AC3E}">
        <p14:creationId xmlns:p14="http://schemas.microsoft.com/office/powerpoint/2010/main" val="39086155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75" fill="hold">
                                          <p:stCondLst>
                                            <p:cond delay="0"/>
                                          </p:stCondLst>
                                        </p:cTn>
                                        <p:tgtEl>
                                          <p:spTgt spid="9"/>
                                        </p:tgtEl>
                                        <p:attrNameLst>
                                          <p:attrName>r</p:attrName>
                                        </p:attrNameLst>
                                      </p:cBhvr>
                                    </p:animRot>
                                    <p:animRot by="-240000">
                                      <p:cBhvr>
                                        <p:cTn id="7" dur="350" fill="hold">
                                          <p:stCondLst>
                                            <p:cond delay="350"/>
                                          </p:stCondLst>
                                        </p:cTn>
                                        <p:tgtEl>
                                          <p:spTgt spid="9"/>
                                        </p:tgtEl>
                                        <p:attrNameLst>
                                          <p:attrName>r</p:attrName>
                                        </p:attrNameLst>
                                      </p:cBhvr>
                                    </p:animRot>
                                    <p:animRot by="240000">
                                      <p:cBhvr>
                                        <p:cTn id="8" dur="350" fill="hold">
                                          <p:stCondLst>
                                            <p:cond delay="700"/>
                                          </p:stCondLst>
                                        </p:cTn>
                                        <p:tgtEl>
                                          <p:spTgt spid="9"/>
                                        </p:tgtEl>
                                        <p:attrNameLst>
                                          <p:attrName>r</p:attrName>
                                        </p:attrNameLst>
                                      </p:cBhvr>
                                    </p:animRot>
                                    <p:animRot by="-240000">
                                      <p:cBhvr>
                                        <p:cTn id="9" dur="350" fill="hold">
                                          <p:stCondLst>
                                            <p:cond delay="1050"/>
                                          </p:stCondLst>
                                        </p:cTn>
                                        <p:tgtEl>
                                          <p:spTgt spid="9"/>
                                        </p:tgtEl>
                                        <p:attrNameLst>
                                          <p:attrName>r</p:attrName>
                                        </p:attrNameLst>
                                      </p:cBhvr>
                                    </p:animRot>
                                    <p:animRot by="120000">
                                      <p:cBhvr>
                                        <p:cTn id="10" dur="350" fill="hold">
                                          <p:stCondLst>
                                            <p:cond delay="1400"/>
                                          </p:stCondLst>
                                        </p:cTn>
                                        <p:tgtEl>
                                          <p:spTgt spid="9"/>
                                        </p:tgtEl>
                                        <p:attrNameLst>
                                          <p:attrName>r</p:attrName>
                                        </p:attrNameLst>
                                      </p:cBhvr>
                                    </p:animRot>
                                  </p:childTnLst>
                                </p:cTn>
                              </p:par>
                            </p:childTnLst>
                          </p:cTn>
                        </p:par>
                        <p:par>
                          <p:cTn id="11" fill="hold">
                            <p:stCondLst>
                              <p:cond delay="1750"/>
                            </p:stCondLst>
                            <p:childTnLst>
                              <p:par>
                                <p:cTn id="12" presetID="22" presetClass="entr" presetSubtype="4"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126191"/>
            <a:ext cx="3857625" cy="6858000"/>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1201" y="-13632"/>
            <a:ext cx="3857625" cy="6858000"/>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547" y="-13632"/>
            <a:ext cx="3857625" cy="6858000"/>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100000" l="0" r="95536"/>
                    </a14:imgEffect>
                  </a14:imgLayer>
                </a14:imgProps>
              </a:ext>
              <a:ext uri="{28A0092B-C50C-407E-A947-70E740481C1C}">
                <a14:useLocalDpi xmlns:a14="http://schemas.microsoft.com/office/drawing/2010/main" val="0"/>
              </a:ext>
            </a:extLst>
          </a:blip>
          <a:stretch>
            <a:fillRect/>
          </a:stretch>
        </p:blipFill>
        <p:spPr>
          <a:xfrm>
            <a:off x="162608" y="2190726"/>
            <a:ext cx="1219200" cy="1224643"/>
          </a:xfrm>
          <a:prstGeom prst="rect">
            <a:avLst/>
          </a:prstGeom>
        </p:spPr>
      </p:pic>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0" b="100000" l="0" r="95536"/>
                    </a14:imgEffect>
                  </a14:imgLayer>
                </a14:imgProps>
              </a:ext>
              <a:ext uri="{28A0092B-C50C-407E-A947-70E740481C1C}">
                <a14:useLocalDpi xmlns:a14="http://schemas.microsoft.com/office/drawing/2010/main" val="0"/>
              </a:ext>
            </a:extLst>
          </a:blip>
          <a:stretch>
            <a:fillRect/>
          </a:stretch>
        </p:blipFill>
        <p:spPr>
          <a:xfrm>
            <a:off x="2637405" y="1695852"/>
            <a:ext cx="1219200" cy="1224643"/>
          </a:xfrm>
          <a:prstGeom prst="rect">
            <a:avLst/>
          </a:prstGeom>
        </p:spPr>
      </p:pic>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backgroundRemoval t="0" b="100000" l="0" r="95536"/>
                    </a14:imgEffect>
                  </a14:imgLayer>
                </a14:imgProps>
              </a:ext>
              <a:ext uri="{28A0092B-C50C-407E-A947-70E740481C1C}">
                <a14:useLocalDpi xmlns:a14="http://schemas.microsoft.com/office/drawing/2010/main" val="0"/>
              </a:ext>
            </a:extLst>
          </a:blip>
          <a:stretch>
            <a:fillRect/>
          </a:stretch>
        </p:blipFill>
        <p:spPr>
          <a:xfrm>
            <a:off x="4876800" y="2051958"/>
            <a:ext cx="1219200" cy="1224643"/>
          </a:xfrm>
          <a:prstGeom prst="rect">
            <a:avLst/>
          </a:prstGeom>
        </p:spPr>
      </p:pic>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0" b="100000" l="0" r="95536"/>
                    </a14:imgEffect>
                  </a14:imgLayer>
                </a14:imgProps>
              </a:ext>
              <a:ext uri="{28A0092B-C50C-407E-A947-70E740481C1C}">
                <a14:useLocalDpi xmlns:a14="http://schemas.microsoft.com/office/drawing/2010/main" val="0"/>
              </a:ext>
            </a:extLst>
          </a:blip>
          <a:stretch>
            <a:fillRect/>
          </a:stretch>
        </p:blipFill>
        <p:spPr>
          <a:xfrm>
            <a:off x="6096000" y="3600549"/>
            <a:ext cx="1219200" cy="1224643"/>
          </a:xfrm>
          <a:prstGeom prst="rect">
            <a:avLst/>
          </a:prstGeom>
        </p:spPr>
      </p:pic>
      <p:sp>
        <p:nvSpPr>
          <p:cNvPr id="15" name="TextBox 14"/>
          <p:cNvSpPr txBox="1"/>
          <p:nvPr/>
        </p:nvSpPr>
        <p:spPr>
          <a:xfrm>
            <a:off x="159546" y="39108"/>
            <a:ext cx="11880054" cy="830997"/>
          </a:xfrm>
          <a:prstGeom prst="rect">
            <a:avLst/>
          </a:prstGeom>
          <a:solidFill>
            <a:srgbClr val="FEE4C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Hôm</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nay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là</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sinh</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nhật</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của</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2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anh</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em</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Bi Bon</a:t>
            </a:r>
            <a:r>
              <a:rPr kumimoji="0" lang="en-US" sz="24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Bố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mẹ</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đã</a:t>
            </a:r>
            <a:r>
              <a:rPr kumimoji="0" lang="en-US" sz="24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tặng</a:t>
            </a:r>
            <a:r>
              <a:rPr kumimoji="0" lang="en-US" sz="24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rất</a:t>
            </a:r>
            <a:r>
              <a:rPr kumimoji="0" lang="en-US" sz="24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nhiều</a:t>
            </a:r>
            <a:r>
              <a:rPr kumimoji="0" lang="en-US" sz="24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quà</a:t>
            </a:r>
            <a:r>
              <a:rPr kumimoji="0" lang="en-US" sz="24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cho</a:t>
            </a:r>
            <a:r>
              <a:rPr kumimoji="0" lang="en-US" sz="24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hai</a:t>
            </a:r>
            <a:r>
              <a:rPr kumimoji="0" lang="en-US" sz="24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anh</a:t>
            </a:r>
            <a:r>
              <a:rPr kumimoji="0" lang="en-US" sz="24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em</a:t>
            </a:r>
            <a:r>
              <a:rPr kumimoji="0" lang="en-US" sz="24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Các</a:t>
            </a:r>
            <a:r>
              <a:rPr kumimoji="0" lang="en-US" sz="24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bạn</a:t>
            </a:r>
            <a:r>
              <a:rPr kumimoji="0" lang="en-US" sz="24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hãy</a:t>
            </a:r>
            <a:r>
              <a:rPr kumimoji="0" lang="en-US" sz="24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cùng</a:t>
            </a:r>
            <a:r>
              <a:rPr kumimoji="0" lang="en-US" sz="24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mở</a:t>
            </a:r>
            <a:r>
              <a:rPr kumimoji="0" lang="en-US" sz="24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hộp</a:t>
            </a:r>
            <a:r>
              <a:rPr kumimoji="0" lang="en-US" sz="24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quà</a:t>
            </a:r>
            <a:r>
              <a:rPr kumimoji="0" lang="en-US" sz="2400" b="0" i="0" u="none" strike="noStrike" kern="0" cap="none" spc="0" normalizeH="0" baseline="0" noProof="0" dirty="0">
                <a:ln>
                  <a:noFill/>
                </a:ln>
                <a:solidFill>
                  <a:srgbClr val="000000"/>
                </a:solidFill>
                <a:effectLst/>
                <a:uLnTx/>
                <a:uFillTx/>
                <a:latin typeface="Arial"/>
                <a:ea typeface="+mn-ea"/>
                <a:cs typeface="Arial"/>
                <a:sym typeface="Arial"/>
              </a:rPr>
              <a:t> ra </a:t>
            </a: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xem</a:t>
            </a:r>
            <a:r>
              <a:rPr kumimoji="0" lang="en-US" sz="24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bên</a:t>
            </a:r>
            <a:r>
              <a:rPr kumimoji="0" lang="en-US" sz="24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trong</a:t>
            </a:r>
            <a:r>
              <a:rPr kumimoji="0" lang="en-US" sz="24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là</a:t>
            </a:r>
            <a:r>
              <a:rPr kumimoji="0" lang="en-US" sz="24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những</a:t>
            </a:r>
            <a:r>
              <a:rPr kumimoji="0" lang="en-US" sz="24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gì</a:t>
            </a:r>
            <a:r>
              <a:rPr kumimoji="0" lang="en-US" sz="24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nhé</a:t>
            </a:r>
            <a:r>
              <a:rPr kumimoji="0" lang="en-US" sz="2400" b="0" i="0" u="none" strike="noStrike" kern="0" cap="none" spc="0" normalizeH="0" baseline="0" noProof="0" dirty="0">
                <a:ln>
                  <a:noFill/>
                </a:ln>
                <a:solidFill>
                  <a:srgbClr val="000000"/>
                </a:solidFill>
                <a:effectLst/>
                <a:uLnTx/>
                <a:uFillTx/>
                <a:latin typeface="Arial"/>
                <a:ea typeface="+mn-ea"/>
                <a:cs typeface="Arial"/>
                <a:sym typeface="Arial"/>
              </a:rPr>
              <a:t>!</a:t>
            </a:r>
          </a:p>
        </p:txBody>
      </p:sp>
      <p:pic>
        <p:nvPicPr>
          <p:cNvPr id="6146" name="Picture 2" descr="beginning clipart - Clip Art Library">
            <a:hlinkClick r:id="rId5" action="ppaction://hlinksldjump"/>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588" l="10000" r="100000"/>
                    </a14:imgEffect>
                  </a14:imgLayer>
                </a14:imgProps>
              </a:ext>
              <a:ext uri="{28A0092B-C50C-407E-A947-70E740481C1C}">
                <a14:useLocalDpi xmlns:a14="http://schemas.microsoft.com/office/drawing/2010/main" val="0"/>
              </a:ext>
            </a:extLst>
          </a:blip>
          <a:srcRect/>
          <a:stretch>
            <a:fillRect/>
          </a:stretch>
        </p:blipFill>
        <p:spPr bwMode="auto">
          <a:xfrm>
            <a:off x="5286375" y="5199718"/>
            <a:ext cx="1619250" cy="16192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2E26748B-F428-C515-9494-6FB2B07A1597}"/>
              </a:ext>
            </a:extLst>
          </p:cNvPr>
          <p:cNvPicPr>
            <a:picLocks noChangeAspect="1"/>
          </p:cNvPicPr>
          <p:nvPr/>
        </p:nvPicPr>
        <p:blipFill>
          <a:blip r:embed="rId8"/>
          <a:stretch>
            <a:fillRect/>
          </a:stretch>
        </p:blipFill>
        <p:spPr>
          <a:xfrm>
            <a:off x="1537162" y="3990976"/>
            <a:ext cx="2877966" cy="2409780"/>
          </a:xfrm>
          <a:prstGeom prst="rect">
            <a:avLst/>
          </a:prstGeom>
          <a:effectLst>
            <a:outerShdw blurRad="76200" dir="18900000" sy="23000" kx="-1200000" algn="bl" rotWithShape="0">
              <a:prstClr val="black">
                <a:alpha val="20000"/>
              </a:prstClr>
            </a:outerShdw>
          </a:effectLst>
        </p:spPr>
      </p:pic>
      <p:pic>
        <p:nvPicPr>
          <p:cNvPr id="6" name="Picture 5">
            <a:extLst>
              <a:ext uri="{FF2B5EF4-FFF2-40B4-BE49-F238E27FC236}">
                <a16:creationId xmlns:a16="http://schemas.microsoft.com/office/drawing/2014/main" xmlns="" id="{F789538B-7A98-F35E-FC0D-453A0C6682C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86775" y="3152775"/>
            <a:ext cx="3705225" cy="3705225"/>
          </a:xfrm>
          <a:prstGeom prst="rect">
            <a:avLst/>
          </a:prstGeom>
        </p:spPr>
      </p:pic>
    </p:spTree>
    <p:extLst>
      <p:ext uri="{BB962C8B-B14F-4D97-AF65-F5344CB8AC3E}">
        <p14:creationId xmlns:p14="http://schemas.microsoft.com/office/powerpoint/2010/main" val="221961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
                                        </p:tgtEl>
                                        <p:attrNameLst>
                                          <p:attrName>r</p:attrName>
                                        </p:attrNameLst>
                                      </p:cBhvr>
                                    </p:animRot>
                                    <p:animRot by="-240000">
                                      <p:cBhvr>
                                        <p:cTn id="13" dur="200" fill="hold">
                                          <p:stCondLst>
                                            <p:cond delay="200"/>
                                          </p:stCondLst>
                                        </p:cTn>
                                        <p:tgtEl>
                                          <p:spTgt spid="10"/>
                                        </p:tgtEl>
                                        <p:attrNameLst>
                                          <p:attrName>r</p:attrName>
                                        </p:attrNameLst>
                                      </p:cBhvr>
                                    </p:animRot>
                                    <p:animRot by="240000">
                                      <p:cBhvr>
                                        <p:cTn id="14" dur="200" fill="hold">
                                          <p:stCondLst>
                                            <p:cond delay="400"/>
                                          </p:stCondLst>
                                        </p:cTn>
                                        <p:tgtEl>
                                          <p:spTgt spid="10"/>
                                        </p:tgtEl>
                                        <p:attrNameLst>
                                          <p:attrName>r</p:attrName>
                                        </p:attrNameLst>
                                      </p:cBhvr>
                                    </p:animRot>
                                    <p:animRot by="-240000">
                                      <p:cBhvr>
                                        <p:cTn id="15" dur="200" fill="hold">
                                          <p:stCondLst>
                                            <p:cond delay="600"/>
                                          </p:stCondLst>
                                        </p:cTn>
                                        <p:tgtEl>
                                          <p:spTgt spid="10"/>
                                        </p:tgtEl>
                                        <p:attrNameLst>
                                          <p:attrName>r</p:attrName>
                                        </p:attrNameLst>
                                      </p:cBhvr>
                                    </p:animRot>
                                    <p:animRot by="120000">
                                      <p:cBhvr>
                                        <p:cTn id="16" dur="200" fill="hold">
                                          <p:stCondLst>
                                            <p:cond delay="800"/>
                                          </p:stCondLst>
                                        </p:cTn>
                                        <p:tgtEl>
                                          <p:spTgt spid="1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9"/>
                                        </p:tgtEl>
                                        <p:attrNameLst>
                                          <p:attrName>r</p:attrName>
                                        </p:attrNameLst>
                                      </p:cBhvr>
                                    </p:animRot>
                                    <p:animRot by="-240000">
                                      <p:cBhvr>
                                        <p:cTn id="19" dur="200" fill="hold">
                                          <p:stCondLst>
                                            <p:cond delay="200"/>
                                          </p:stCondLst>
                                        </p:cTn>
                                        <p:tgtEl>
                                          <p:spTgt spid="9"/>
                                        </p:tgtEl>
                                        <p:attrNameLst>
                                          <p:attrName>r</p:attrName>
                                        </p:attrNameLst>
                                      </p:cBhvr>
                                    </p:animRot>
                                    <p:animRot by="240000">
                                      <p:cBhvr>
                                        <p:cTn id="20" dur="200" fill="hold">
                                          <p:stCondLst>
                                            <p:cond delay="400"/>
                                          </p:stCondLst>
                                        </p:cTn>
                                        <p:tgtEl>
                                          <p:spTgt spid="9"/>
                                        </p:tgtEl>
                                        <p:attrNameLst>
                                          <p:attrName>r</p:attrName>
                                        </p:attrNameLst>
                                      </p:cBhvr>
                                    </p:animRot>
                                    <p:animRot by="-240000">
                                      <p:cBhvr>
                                        <p:cTn id="21" dur="200" fill="hold">
                                          <p:stCondLst>
                                            <p:cond delay="600"/>
                                          </p:stCondLst>
                                        </p:cTn>
                                        <p:tgtEl>
                                          <p:spTgt spid="9"/>
                                        </p:tgtEl>
                                        <p:attrNameLst>
                                          <p:attrName>r</p:attrName>
                                        </p:attrNameLst>
                                      </p:cBhvr>
                                    </p:animRot>
                                    <p:animRot by="120000">
                                      <p:cBhvr>
                                        <p:cTn id="22" dur="200" fill="hold">
                                          <p:stCondLst>
                                            <p:cond delay="800"/>
                                          </p:stCondLst>
                                        </p:cTn>
                                        <p:tgtEl>
                                          <p:spTgt spid="9"/>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8"/>
                                        </p:tgtEl>
                                        <p:attrNameLst>
                                          <p:attrName>r</p:attrName>
                                        </p:attrNameLst>
                                      </p:cBhvr>
                                    </p:animRot>
                                    <p:animRot by="-240000">
                                      <p:cBhvr>
                                        <p:cTn id="25" dur="200" fill="hold">
                                          <p:stCondLst>
                                            <p:cond delay="200"/>
                                          </p:stCondLst>
                                        </p:cTn>
                                        <p:tgtEl>
                                          <p:spTgt spid="8"/>
                                        </p:tgtEl>
                                        <p:attrNameLst>
                                          <p:attrName>r</p:attrName>
                                        </p:attrNameLst>
                                      </p:cBhvr>
                                    </p:animRot>
                                    <p:animRot by="240000">
                                      <p:cBhvr>
                                        <p:cTn id="26" dur="200" fill="hold">
                                          <p:stCondLst>
                                            <p:cond delay="400"/>
                                          </p:stCondLst>
                                        </p:cTn>
                                        <p:tgtEl>
                                          <p:spTgt spid="8"/>
                                        </p:tgtEl>
                                        <p:attrNameLst>
                                          <p:attrName>r</p:attrName>
                                        </p:attrNameLst>
                                      </p:cBhvr>
                                    </p:animRot>
                                    <p:animRot by="-240000">
                                      <p:cBhvr>
                                        <p:cTn id="27" dur="200" fill="hold">
                                          <p:stCondLst>
                                            <p:cond delay="600"/>
                                          </p:stCondLst>
                                        </p:cTn>
                                        <p:tgtEl>
                                          <p:spTgt spid="8"/>
                                        </p:tgtEl>
                                        <p:attrNameLst>
                                          <p:attrName>r</p:attrName>
                                        </p:attrNameLst>
                                      </p:cBhvr>
                                    </p:animRot>
                                    <p:animRot by="120000">
                                      <p:cBhvr>
                                        <p:cTn id="28" dur="200" fill="hold">
                                          <p:stCondLst>
                                            <p:cond delay="800"/>
                                          </p:stCondLst>
                                        </p:cTn>
                                        <p:tgtEl>
                                          <p:spTgt spid="8"/>
                                        </p:tgtEl>
                                        <p:attrNameLst>
                                          <p:attrName>r</p:attrName>
                                        </p:attrNameLst>
                                      </p:cBhvr>
                                    </p:animRot>
                                  </p:childTnLst>
                                </p:cTn>
                              </p:par>
                              <p:par>
                                <p:cTn id="29" presetID="32" presetClass="emph" presetSubtype="0" fill="hold" nodeType="withEffect">
                                  <p:stCondLst>
                                    <p:cond delay="0"/>
                                  </p:stCondLst>
                                  <p:childTnLst>
                                    <p:animRot by="120000">
                                      <p:cBhvr>
                                        <p:cTn id="30" dur="175" fill="hold">
                                          <p:stCondLst>
                                            <p:cond delay="0"/>
                                          </p:stCondLst>
                                        </p:cTn>
                                        <p:tgtEl>
                                          <p:spTgt spid="4"/>
                                        </p:tgtEl>
                                        <p:attrNameLst>
                                          <p:attrName>r</p:attrName>
                                        </p:attrNameLst>
                                      </p:cBhvr>
                                    </p:animRot>
                                    <p:animRot by="-240000">
                                      <p:cBhvr>
                                        <p:cTn id="31" dur="350" fill="hold">
                                          <p:stCondLst>
                                            <p:cond delay="350"/>
                                          </p:stCondLst>
                                        </p:cTn>
                                        <p:tgtEl>
                                          <p:spTgt spid="4"/>
                                        </p:tgtEl>
                                        <p:attrNameLst>
                                          <p:attrName>r</p:attrName>
                                        </p:attrNameLst>
                                      </p:cBhvr>
                                    </p:animRot>
                                    <p:animRot by="240000">
                                      <p:cBhvr>
                                        <p:cTn id="32" dur="350" fill="hold">
                                          <p:stCondLst>
                                            <p:cond delay="700"/>
                                          </p:stCondLst>
                                        </p:cTn>
                                        <p:tgtEl>
                                          <p:spTgt spid="4"/>
                                        </p:tgtEl>
                                        <p:attrNameLst>
                                          <p:attrName>r</p:attrName>
                                        </p:attrNameLst>
                                      </p:cBhvr>
                                    </p:animRot>
                                    <p:animRot by="-240000">
                                      <p:cBhvr>
                                        <p:cTn id="33" dur="350" fill="hold">
                                          <p:stCondLst>
                                            <p:cond delay="1050"/>
                                          </p:stCondLst>
                                        </p:cTn>
                                        <p:tgtEl>
                                          <p:spTgt spid="4"/>
                                        </p:tgtEl>
                                        <p:attrNameLst>
                                          <p:attrName>r</p:attrName>
                                        </p:attrNameLst>
                                      </p:cBhvr>
                                    </p:animRot>
                                    <p:animRot by="120000">
                                      <p:cBhvr>
                                        <p:cTn id="34" dur="350" fill="hold">
                                          <p:stCondLst>
                                            <p:cond delay="14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4637" y="188349"/>
            <a:ext cx="1414462"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35902" y="185174"/>
            <a:ext cx="13589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79725" y="200255"/>
            <a:ext cx="1384300"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1">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88220" y="215335"/>
            <a:ext cx="1395412"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Free Toys Cliparts, Download Free Toys Cliparts png images, Free ..."/>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100000" l="0" r="100000">
                        <a14:foregroundMark x1="72464" y1="61202" x2="73551" y2="85792"/>
                      </a14:backgroundRemoval>
                    </a14:imgEffect>
                  </a14:imgLayer>
                </a14:imgProps>
              </a:ext>
              <a:ext uri="{28A0092B-C50C-407E-A947-70E740481C1C}">
                <a14:useLocalDpi xmlns:a14="http://schemas.microsoft.com/office/drawing/2010/main" val="0"/>
              </a:ext>
            </a:extLst>
          </a:blip>
          <a:srcRect/>
          <a:stretch>
            <a:fillRect/>
          </a:stretch>
        </p:blipFill>
        <p:spPr bwMode="auto">
          <a:xfrm>
            <a:off x="2984026" y="343117"/>
            <a:ext cx="1779425" cy="1179837"/>
          </a:xfrm>
          <a:prstGeom prst="rect">
            <a:avLst/>
          </a:prstGeom>
          <a:noFill/>
          <a:extLst>
            <a:ext uri="{909E8E84-426E-40DD-AFC4-6F175D3DCCD1}">
              <a14:hiddenFill xmlns:a14="http://schemas.microsoft.com/office/drawing/2010/main">
                <a:solidFill>
                  <a:srgbClr val="FFFFFF"/>
                </a:solidFill>
              </a14:hiddenFill>
            </a:ext>
          </a:extLst>
        </p:spPr>
      </p:pic>
      <p:pic>
        <p:nvPicPr>
          <p:cNvPr id="17" name="Tieng-yeah-tre-c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12234182" y="1098682"/>
            <a:ext cx="609600" cy="609600"/>
          </a:xfrm>
          <a:prstGeom prst="rect">
            <a:avLst/>
          </a:prstGeom>
        </p:spPr>
      </p:pic>
      <p:pic>
        <p:nvPicPr>
          <p:cNvPr id="1032" name="Picture 8" descr="Toy Train Png Transparent Toy Train Clipart - Clip Art Library"/>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0" b="97382" l="758" r="100000"/>
                    </a14:imgEffect>
                  </a14:imgLayer>
                </a14:imgProps>
              </a:ext>
              <a:ext uri="{28A0092B-C50C-407E-A947-70E740481C1C}">
                <a14:useLocalDpi xmlns:a14="http://schemas.microsoft.com/office/drawing/2010/main" val="0"/>
              </a:ext>
            </a:extLst>
          </a:blip>
          <a:srcRect/>
          <a:stretch>
            <a:fillRect/>
          </a:stretch>
        </p:blipFill>
        <p:spPr bwMode="auto">
          <a:xfrm>
            <a:off x="4285707" y="372145"/>
            <a:ext cx="1614714" cy="116822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oy Car Clipart Free Clipartfest Car Png Clip - Clip Art Library"/>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846" b="91543" l="0" r="95978"/>
                    </a14:imgEffect>
                  </a14:imgLayer>
                </a14:imgProps>
              </a:ext>
              <a:ext uri="{28A0092B-C50C-407E-A947-70E740481C1C}">
                <a14:useLocalDpi xmlns:a14="http://schemas.microsoft.com/office/drawing/2010/main" val="0"/>
              </a:ext>
            </a:extLst>
          </a:blip>
          <a:srcRect/>
          <a:stretch>
            <a:fillRect/>
          </a:stretch>
        </p:blipFill>
        <p:spPr bwMode="auto">
          <a:xfrm flipH="1">
            <a:off x="5948091" y="759391"/>
            <a:ext cx="1499272" cy="77082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obot clipart - Clip Art Library"/>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0" b="98772" l="5114" r="91932">
                        <a14:foregroundMark x1="48068" y1="24554" x2="48068" y2="24554"/>
                        <a14:foregroundMark x1="44545" y1="23326" x2="54091" y2="24554"/>
                        <a14:foregroundMark x1="54886" y1="23772" x2="54886" y2="28237"/>
                        <a14:foregroundMark x1="41705" y1="21763" x2="47045" y2="26004"/>
                      </a14:backgroundRemoval>
                    </a14:imgEffect>
                  </a14:imgLayer>
                </a14:imgProps>
              </a:ext>
              <a:ext uri="{28A0092B-C50C-407E-A947-70E740481C1C}">
                <a14:useLocalDpi xmlns:a14="http://schemas.microsoft.com/office/drawing/2010/main" val="0"/>
              </a:ext>
            </a:extLst>
          </a:blip>
          <a:srcRect/>
          <a:stretch>
            <a:fillRect/>
          </a:stretch>
        </p:blipFill>
        <p:spPr bwMode="auto">
          <a:xfrm>
            <a:off x="7592316" y="459763"/>
            <a:ext cx="1279105" cy="130236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turn right sign green - Clip Art Library">
            <a:hlinkClick r:id="rId6" action="ppaction://hlinksldjump"/>
          </p:cNvPr>
          <p:cNvPicPr>
            <a:picLocks noChangeAspect="1" noChangeArrowheads="1"/>
          </p:cNvPicPr>
          <p:nvPr/>
        </p:nvPicPr>
        <p:blipFill>
          <a:blip r:embed="rId23">
            <a:extLst>
              <a:ext uri="{BEBA8EAE-BF5A-486C-A8C5-ECC9F3942E4B}">
                <a14:imgProps xmlns:a14="http://schemas.microsoft.com/office/drawing/2010/main">
                  <a14:imgLayer r:embed="rId24">
                    <a14:imgEffect>
                      <a14:backgroundRemoval t="0" b="97895" l="0" r="100000">
                        <a14:foregroundMark x1="22180" y1="17368" x2="22180" y2="17368"/>
                        <a14:foregroundMark x1="12782" y1="18421" x2="12782" y2="18421"/>
                        <a14:foregroundMark x1="8647" y1="27895" x2="8647" y2="27895"/>
                        <a14:foregroundMark x1="6767" y1="25789" x2="6767" y2="25789"/>
                        <a14:foregroundMark x1="3383" y1="36316" x2="8647" y2="20000"/>
                      </a14:backgroundRemoval>
                    </a14:imgEffect>
                  </a14:imgLayer>
                </a14:imgProps>
              </a:ext>
              <a:ext uri="{28A0092B-C50C-407E-A947-70E740481C1C}">
                <a14:useLocalDpi xmlns:a14="http://schemas.microsoft.com/office/drawing/2010/main" val="0"/>
              </a:ext>
            </a:extLst>
          </a:blip>
          <a:srcRect/>
          <a:stretch>
            <a:fillRect/>
          </a:stretch>
        </p:blipFill>
        <p:spPr bwMode="auto">
          <a:xfrm>
            <a:off x="10892692" y="5918825"/>
            <a:ext cx="1222376" cy="87312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C6464664-646D-9A77-2CE3-755F738B3682}"/>
              </a:ext>
            </a:extLst>
          </p:cNvPr>
          <p:cNvPicPr>
            <a:picLocks noChangeAspect="1"/>
          </p:cNvPicPr>
          <p:nvPr/>
        </p:nvPicPr>
        <p:blipFill>
          <a:blip r:embed="rId25"/>
          <a:stretch>
            <a:fillRect/>
          </a:stretch>
        </p:blipFill>
        <p:spPr>
          <a:xfrm>
            <a:off x="4556587" y="4038600"/>
            <a:ext cx="3207857" cy="2686005"/>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69082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75" fill="hold">
                                          <p:stCondLst>
                                            <p:cond delay="0"/>
                                          </p:stCondLst>
                                        </p:cTn>
                                        <p:tgtEl>
                                          <p:spTgt spid="2"/>
                                        </p:tgtEl>
                                        <p:attrNameLst>
                                          <p:attrName>r</p:attrName>
                                        </p:attrNameLst>
                                      </p:cBhvr>
                                    </p:animRot>
                                    <p:animRot by="-240000">
                                      <p:cBhvr>
                                        <p:cTn id="7" dur="350" fill="hold">
                                          <p:stCondLst>
                                            <p:cond delay="350"/>
                                          </p:stCondLst>
                                        </p:cTn>
                                        <p:tgtEl>
                                          <p:spTgt spid="2"/>
                                        </p:tgtEl>
                                        <p:attrNameLst>
                                          <p:attrName>r</p:attrName>
                                        </p:attrNameLst>
                                      </p:cBhvr>
                                    </p:animRot>
                                    <p:animRot by="240000">
                                      <p:cBhvr>
                                        <p:cTn id="8" dur="350" fill="hold">
                                          <p:stCondLst>
                                            <p:cond delay="700"/>
                                          </p:stCondLst>
                                        </p:cTn>
                                        <p:tgtEl>
                                          <p:spTgt spid="2"/>
                                        </p:tgtEl>
                                        <p:attrNameLst>
                                          <p:attrName>r</p:attrName>
                                        </p:attrNameLst>
                                      </p:cBhvr>
                                    </p:animRot>
                                    <p:animRot by="-240000">
                                      <p:cBhvr>
                                        <p:cTn id="9" dur="350" fill="hold">
                                          <p:stCondLst>
                                            <p:cond delay="1050"/>
                                          </p:stCondLst>
                                        </p:cTn>
                                        <p:tgtEl>
                                          <p:spTgt spid="2"/>
                                        </p:tgtEl>
                                        <p:attrNameLst>
                                          <p:attrName>r</p:attrName>
                                        </p:attrNameLst>
                                      </p:cBhvr>
                                    </p:animRot>
                                    <p:animRot by="120000">
                                      <p:cBhvr>
                                        <p:cTn id="10" dur="350" fill="hold">
                                          <p:stCondLst>
                                            <p:cond delay="14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7"/>
                </p:tgtEl>
              </p:cMediaNode>
            </p:audio>
            <p:seq concurrent="1" nextAc="seek">
              <p:cTn id="12" restart="whenNotActive" fill="hold" evtFilter="cancelBubble" nodeType="interactiveSeq">
                <p:stCondLst>
                  <p:cond evt="onClick" delay="0">
                    <p:tgtEl>
                      <p:spTgt spid="1037"/>
                    </p:tgtEl>
                  </p:cond>
                </p:stCondLst>
                <p:endSync evt="end" delay="0">
                  <p:rtn val="all"/>
                </p:endSync>
                <p:childTnLst>
                  <p:par>
                    <p:cTn id="13" fill="hold">
                      <p:stCondLst>
                        <p:cond delay="0"/>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 calcmode="lin" valueType="num">
                                      <p:cBhvr>
                                        <p:cTn id="17" dur="500" fill="hold"/>
                                        <p:tgtEl>
                                          <p:spTgt spid="1030"/>
                                        </p:tgtEl>
                                        <p:attrNameLst>
                                          <p:attrName>ppt_w</p:attrName>
                                        </p:attrNameLst>
                                      </p:cBhvr>
                                      <p:tavLst>
                                        <p:tav tm="0">
                                          <p:val>
                                            <p:fltVal val="0"/>
                                          </p:val>
                                        </p:tav>
                                        <p:tav tm="100000">
                                          <p:val>
                                            <p:strVal val="#ppt_w"/>
                                          </p:val>
                                        </p:tav>
                                      </p:tavLst>
                                    </p:anim>
                                    <p:anim calcmode="lin" valueType="num">
                                      <p:cBhvr>
                                        <p:cTn id="18" dur="500" fill="hold"/>
                                        <p:tgtEl>
                                          <p:spTgt spid="1030"/>
                                        </p:tgtEl>
                                        <p:attrNameLst>
                                          <p:attrName>ppt_h</p:attrName>
                                        </p:attrNameLst>
                                      </p:cBhvr>
                                      <p:tavLst>
                                        <p:tav tm="0">
                                          <p:val>
                                            <p:fltVal val="0"/>
                                          </p:val>
                                        </p:tav>
                                        <p:tav tm="100000">
                                          <p:val>
                                            <p:strVal val="#ppt_h"/>
                                          </p:val>
                                        </p:tav>
                                      </p:tavLst>
                                    </p:anim>
                                    <p:animEffect transition="in" filter="fade">
                                      <p:cBhvr>
                                        <p:cTn id="19" dur="500"/>
                                        <p:tgtEl>
                                          <p:spTgt spid="1030"/>
                                        </p:tgtEl>
                                      </p:cBhvr>
                                    </p:animEffect>
                                  </p:childTnLst>
                                  <p:subTnLst>
                                    <p:audio>
                                      <p:cMediaNode>
                                        <p:cTn display="0" masterRel="sameClick">
                                          <p:stCondLst>
                                            <p:cond evt="begin" delay="0">
                                              <p:tn val="15"/>
                                            </p:cond>
                                          </p:stCondLst>
                                          <p:endCondLst>
                                            <p:cond evt="onStopAudio" delay="0">
                                              <p:tgtEl>
                                                <p:sldTgt/>
                                              </p:tgtEl>
                                            </p:cond>
                                          </p:endCondLst>
                                        </p:cTn>
                                        <p:tgtEl>
                                          <p:sndTgt r:embed="rId5" name="chimes.wav"/>
                                        </p:tgtEl>
                                      </p:cMediaNode>
                                    </p:audio>
                                  </p:subTnLst>
                                </p:cTn>
                              </p:par>
                            </p:childTnLst>
                          </p:cTn>
                        </p:par>
                        <p:par>
                          <p:cTn id="20" fill="hold">
                            <p:stCondLst>
                              <p:cond delay="500"/>
                            </p:stCondLst>
                            <p:childTnLst>
                              <p:par>
                                <p:cTn id="21" presetID="0" presetClass="path" presetSubtype="0" accel="50000" decel="50000" fill="hold" nodeType="afterEffect">
                                  <p:stCondLst>
                                    <p:cond delay="0"/>
                                  </p:stCondLst>
                                  <p:childTnLst>
                                    <p:animMotion origin="layout" path="M 0.00104 3.7037E-7 C 0.00182 0.16921 -0.0043 0.22384 0.00846 0.34468 C 0.0095 0.44468 0.00729 0.46204 0.01289 0.5287 C 0.01354 0.55556 0.01601 0.58264 0.01601 0.60926 " pathEditMode="relative" rAng="0" ptsTypes="AAAA">
                                      <p:cBhvr>
                                        <p:cTn id="22" dur="2000" fill="hold"/>
                                        <p:tgtEl>
                                          <p:spTgt spid="1030"/>
                                        </p:tgtEl>
                                        <p:attrNameLst>
                                          <p:attrName>ppt_x</p:attrName>
                                          <p:attrName>ppt_y</p:attrName>
                                        </p:attrNameLst>
                                      </p:cBhvr>
                                      <p:rCtr x="703" y="30463"/>
                                    </p:animMotion>
                                  </p:childTnLst>
                                  <p:subTnLst>
                                    <p:audio>
                                      <p:cMediaNode>
                                        <p:cTn display="0" masterRel="sameClick">
                                          <p:stCondLst>
                                            <p:cond evt="begin" delay="0">
                                              <p:tn val="21"/>
                                            </p:cond>
                                          </p:stCondLst>
                                          <p:endCondLst>
                                            <p:cond evt="onStopAudio" delay="0">
                                              <p:tgtEl>
                                                <p:sldTgt/>
                                              </p:tgtEl>
                                            </p:cond>
                                          </p:endCondLst>
                                        </p:cTn>
                                        <p:tgtEl>
                                          <p:sndTgt r:embed="rId5" name="chimes.wav"/>
                                        </p:tgtEl>
                                      </p:cMediaNode>
                                    </p:audio>
                                  </p:subTnLst>
                                </p:cTn>
                              </p:par>
                            </p:childTnLst>
                          </p:cTn>
                        </p:par>
                        <p:par>
                          <p:cTn id="23" fill="hold">
                            <p:stCondLst>
                              <p:cond delay="2500"/>
                            </p:stCondLst>
                            <p:childTnLst>
                              <p:par>
                                <p:cTn id="24" presetID="1" presetClass="mediacall" presetSubtype="0" fill="hold" nodeType="afterEffect">
                                  <p:stCondLst>
                                    <p:cond delay="0"/>
                                  </p:stCondLst>
                                  <p:childTnLst>
                                    <p:cmd type="call" cmd="playFrom(0.0)">
                                      <p:cBhvr>
                                        <p:cTn id="25" dur="4414" fill="hold"/>
                                        <p:tgtEl>
                                          <p:spTgt spid="17"/>
                                        </p:tgtEl>
                                      </p:cBhvr>
                                    </p:cmd>
                                  </p:childTnLst>
                                </p:cTn>
                              </p:par>
                              <p:par>
                                <p:cTn id="26" presetID="53" presetClass="exit" presetSubtype="32" fill="hold" nodeType="withEffect">
                                  <p:stCondLst>
                                    <p:cond delay="0"/>
                                  </p:stCondLst>
                                  <p:childTnLst>
                                    <p:anim calcmode="lin" valueType="num">
                                      <p:cBhvr>
                                        <p:cTn id="27" dur="500"/>
                                        <p:tgtEl>
                                          <p:spTgt spid="1037"/>
                                        </p:tgtEl>
                                        <p:attrNameLst>
                                          <p:attrName>ppt_w</p:attrName>
                                        </p:attrNameLst>
                                      </p:cBhvr>
                                      <p:tavLst>
                                        <p:tav tm="0">
                                          <p:val>
                                            <p:strVal val="ppt_w"/>
                                          </p:val>
                                        </p:tav>
                                        <p:tav tm="100000">
                                          <p:val>
                                            <p:fltVal val="0"/>
                                          </p:val>
                                        </p:tav>
                                      </p:tavLst>
                                    </p:anim>
                                    <p:anim calcmode="lin" valueType="num">
                                      <p:cBhvr>
                                        <p:cTn id="28" dur="500"/>
                                        <p:tgtEl>
                                          <p:spTgt spid="1037"/>
                                        </p:tgtEl>
                                        <p:attrNameLst>
                                          <p:attrName>ppt_h</p:attrName>
                                        </p:attrNameLst>
                                      </p:cBhvr>
                                      <p:tavLst>
                                        <p:tav tm="0">
                                          <p:val>
                                            <p:strVal val="ppt_h"/>
                                          </p:val>
                                        </p:tav>
                                        <p:tav tm="100000">
                                          <p:val>
                                            <p:fltVal val="0"/>
                                          </p:val>
                                        </p:tav>
                                      </p:tavLst>
                                    </p:anim>
                                    <p:animEffect transition="out" filter="fade">
                                      <p:cBhvr>
                                        <p:cTn id="29" dur="500"/>
                                        <p:tgtEl>
                                          <p:spTgt spid="1037"/>
                                        </p:tgtEl>
                                      </p:cBhvr>
                                    </p:animEffect>
                                    <p:set>
                                      <p:cBhvr>
                                        <p:cTn id="30" dur="1" fill="hold">
                                          <p:stCondLst>
                                            <p:cond delay="499"/>
                                          </p:stCondLst>
                                        </p:cTn>
                                        <p:tgtEl>
                                          <p:spTgt spid="1037"/>
                                        </p:tgtEl>
                                        <p:attrNameLst>
                                          <p:attrName>style.visibility</p:attrName>
                                        </p:attrNameLst>
                                      </p:cBhvr>
                                      <p:to>
                                        <p:strVal val="hidden"/>
                                      </p:to>
                                    </p:set>
                                  </p:childTnLst>
                                </p:cTn>
                              </p:par>
                            </p:childTnLst>
                          </p:cTn>
                        </p:par>
                      </p:childTnLst>
                    </p:cTn>
                  </p:par>
                </p:childTnLst>
              </p:cTn>
              <p:nextCondLst>
                <p:cond evt="onClick" delay="0">
                  <p:tgtEl>
                    <p:spTgt spid="1037"/>
                  </p:tgtEl>
                </p:cond>
              </p:nextCondLst>
            </p:seq>
            <p:seq concurrent="1" nextAc="seek">
              <p:cTn id="31" restart="whenNotActive" fill="hold" evtFilter="cancelBubble" nodeType="interactiveSeq">
                <p:stCondLst>
                  <p:cond evt="onClick" delay="0">
                    <p:tgtEl>
                      <p:spTgt spid="1038"/>
                    </p:tgtEl>
                  </p:cond>
                </p:stCondLst>
                <p:endSync evt="end" delay="0">
                  <p:rtn val="all"/>
                </p:endSync>
                <p:childTnLst>
                  <p:par>
                    <p:cTn id="32" fill="hold">
                      <p:stCondLst>
                        <p:cond delay="0"/>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032"/>
                                        </p:tgtEl>
                                        <p:attrNameLst>
                                          <p:attrName>style.visibility</p:attrName>
                                        </p:attrNameLst>
                                      </p:cBhvr>
                                      <p:to>
                                        <p:strVal val="visible"/>
                                      </p:to>
                                    </p:set>
                                    <p:anim calcmode="lin" valueType="num">
                                      <p:cBhvr>
                                        <p:cTn id="36" dur="500" fill="hold"/>
                                        <p:tgtEl>
                                          <p:spTgt spid="1032"/>
                                        </p:tgtEl>
                                        <p:attrNameLst>
                                          <p:attrName>ppt_w</p:attrName>
                                        </p:attrNameLst>
                                      </p:cBhvr>
                                      <p:tavLst>
                                        <p:tav tm="0">
                                          <p:val>
                                            <p:fltVal val="0"/>
                                          </p:val>
                                        </p:tav>
                                        <p:tav tm="100000">
                                          <p:val>
                                            <p:strVal val="#ppt_w"/>
                                          </p:val>
                                        </p:tav>
                                      </p:tavLst>
                                    </p:anim>
                                    <p:anim calcmode="lin" valueType="num">
                                      <p:cBhvr>
                                        <p:cTn id="37" dur="500" fill="hold"/>
                                        <p:tgtEl>
                                          <p:spTgt spid="1032"/>
                                        </p:tgtEl>
                                        <p:attrNameLst>
                                          <p:attrName>ppt_h</p:attrName>
                                        </p:attrNameLst>
                                      </p:cBhvr>
                                      <p:tavLst>
                                        <p:tav tm="0">
                                          <p:val>
                                            <p:fltVal val="0"/>
                                          </p:val>
                                        </p:tav>
                                        <p:tav tm="100000">
                                          <p:val>
                                            <p:strVal val="#ppt_h"/>
                                          </p:val>
                                        </p:tav>
                                      </p:tavLst>
                                    </p:anim>
                                    <p:animEffect transition="in" filter="fade">
                                      <p:cBhvr>
                                        <p:cTn id="38" dur="500"/>
                                        <p:tgtEl>
                                          <p:spTgt spid="1032"/>
                                        </p:tgtEl>
                                      </p:cBhvr>
                                    </p:animEffect>
                                  </p:childTnLst>
                                  <p:subTnLst>
                                    <p:audio>
                                      <p:cMediaNode>
                                        <p:cTn display="0" masterRel="sameClick">
                                          <p:stCondLst>
                                            <p:cond evt="begin" delay="0">
                                              <p:tn val="34"/>
                                            </p:cond>
                                          </p:stCondLst>
                                          <p:endCondLst>
                                            <p:cond evt="onStopAudio" delay="0">
                                              <p:tgtEl>
                                                <p:sldTgt/>
                                              </p:tgtEl>
                                            </p:cond>
                                          </p:endCondLst>
                                        </p:cTn>
                                        <p:tgtEl>
                                          <p:sndTgt r:embed="rId5" name="chimes.wav"/>
                                        </p:tgtEl>
                                      </p:cMediaNode>
                                    </p:audio>
                                  </p:subTnLst>
                                </p:cTn>
                              </p:par>
                            </p:childTnLst>
                          </p:cTn>
                        </p:par>
                        <p:par>
                          <p:cTn id="39" fill="hold">
                            <p:stCondLst>
                              <p:cond delay="500"/>
                            </p:stCondLst>
                            <p:childTnLst>
                              <p:par>
                                <p:cTn id="40" presetID="0" presetClass="path" presetSubtype="0" accel="50000" decel="50000" fill="hold" nodeType="afterEffect">
                                  <p:stCondLst>
                                    <p:cond delay="0"/>
                                  </p:stCondLst>
                                  <p:childTnLst>
                                    <p:animMotion origin="layout" path="M 1.66667E-6 -1.85185E-6 C -0.00143 0.0125 -0.00235 0.02847 -0.00469 0.04028 C -0.00586 0.0463 -0.00951 0.05718 -0.00951 0.05741 C -0.01224 0.07685 -0.01419 0.0963 -0.01667 0.11621 C -0.01706 0.12894 -0.0168 0.14167 -0.01784 0.15417 C -0.01836 0.16019 -0.0211 0.16528 -0.02136 0.1713 C -0.02266 0.19792 -0.02149 0.225 -0.02253 0.25162 C -0.02279 0.2581 -0.025 0.2706 -0.025 0.27084 C -0.02604 0.29074 -0.02695 0.31204 -0.02969 0.33171 C -0.0306 0.34306 -0.02982 0.35509 -0.03216 0.36574 C -0.03373 0.37315 -0.03399 0.37315 -0.03464 0.38264 C -0.0362 0.40324 -0.03763 0.42431 -0.0418 0.44398 C -0.0431 0.47222 -0.04714 0.49908 -0.0513 0.52639 C -0.0543 0.54676 -0.05169 0.53796 -0.05599 0.54954 C -0.0586 0.56412 -0.05873 0.56898 -0.05964 0.58773 C -0.05925 0.61875 -0.05899 0.64977 -0.05847 0.68079 C -0.0582 0.69676 -0.05781 0.71296 -0.05716 0.72917 C -0.0569 0.73472 -0.05599 0.74607 -0.05599 0.7463 " pathEditMode="relative" rAng="0" ptsTypes="AAAAAAAAAAAAAAAAAA">
                                      <p:cBhvr>
                                        <p:cTn id="41" dur="2000" fill="hold"/>
                                        <p:tgtEl>
                                          <p:spTgt spid="1032"/>
                                        </p:tgtEl>
                                        <p:attrNameLst>
                                          <p:attrName>ppt_x</p:attrName>
                                          <p:attrName>ppt_y</p:attrName>
                                        </p:attrNameLst>
                                      </p:cBhvr>
                                      <p:rCtr x="-2982" y="37315"/>
                                    </p:animMotion>
                                  </p:childTnLst>
                                  <p:subTnLst>
                                    <p:audio>
                                      <p:cMediaNode>
                                        <p:cTn display="0" masterRel="sameClick">
                                          <p:stCondLst>
                                            <p:cond evt="begin" delay="0">
                                              <p:tn val="40"/>
                                            </p:cond>
                                          </p:stCondLst>
                                          <p:endCondLst>
                                            <p:cond evt="onStopAudio" delay="0">
                                              <p:tgtEl>
                                                <p:sldTgt/>
                                              </p:tgtEl>
                                            </p:cond>
                                          </p:endCondLst>
                                        </p:cTn>
                                        <p:tgtEl>
                                          <p:sndTgt r:embed="rId5" name="chimes.wav"/>
                                        </p:tgtEl>
                                      </p:cMediaNode>
                                    </p:audio>
                                  </p:subTnLst>
                                </p:cTn>
                              </p:par>
                            </p:childTnLst>
                          </p:cTn>
                        </p:par>
                        <p:par>
                          <p:cTn id="42" fill="hold">
                            <p:stCondLst>
                              <p:cond delay="2500"/>
                            </p:stCondLst>
                            <p:childTnLst>
                              <p:par>
                                <p:cTn id="43" presetID="1" presetClass="mediacall" presetSubtype="0" fill="hold" nodeType="afterEffect">
                                  <p:stCondLst>
                                    <p:cond delay="0"/>
                                  </p:stCondLst>
                                  <p:childTnLst>
                                    <p:cmd type="call" cmd="playFrom(0.0)">
                                      <p:cBhvr>
                                        <p:cTn id="44" dur="4414" fill="hold"/>
                                        <p:tgtEl>
                                          <p:spTgt spid="17"/>
                                        </p:tgtEl>
                                      </p:cBhvr>
                                    </p:cmd>
                                  </p:childTnLst>
                                </p:cTn>
                              </p:par>
                              <p:par>
                                <p:cTn id="45" presetID="53" presetClass="exit" presetSubtype="32" fill="hold" nodeType="withEffect">
                                  <p:stCondLst>
                                    <p:cond delay="0"/>
                                  </p:stCondLst>
                                  <p:childTnLst>
                                    <p:anim calcmode="lin" valueType="num">
                                      <p:cBhvr>
                                        <p:cTn id="46" dur="500"/>
                                        <p:tgtEl>
                                          <p:spTgt spid="1038"/>
                                        </p:tgtEl>
                                        <p:attrNameLst>
                                          <p:attrName>ppt_w</p:attrName>
                                        </p:attrNameLst>
                                      </p:cBhvr>
                                      <p:tavLst>
                                        <p:tav tm="0">
                                          <p:val>
                                            <p:strVal val="ppt_w"/>
                                          </p:val>
                                        </p:tav>
                                        <p:tav tm="100000">
                                          <p:val>
                                            <p:fltVal val="0"/>
                                          </p:val>
                                        </p:tav>
                                      </p:tavLst>
                                    </p:anim>
                                    <p:anim calcmode="lin" valueType="num">
                                      <p:cBhvr>
                                        <p:cTn id="47" dur="500"/>
                                        <p:tgtEl>
                                          <p:spTgt spid="1038"/>
                                        </p:tgtEl>
                                        <p:attrNameLst>
                                          <p:attrName>ppt_h</p:attrName>
                                        </p:attrNameLst>
                                      </p:cBhvr>
                                      <p:tavLst>
                                        <p:tav tm="0">
                                          <p:val>
                                            <p:strVal val="ppt_h"/>
                                          </p:val>
                                        </p:tav>
                                        <p:tav tm="100000">
                                          <p:val>
                                            <p:fltVal val="0"/>
                                          </p:val>
                                        </p:tav>
                                      </p:tavLst>
                                    </p:anim>
                                    <p:animEffect transition="out" filter="fade">
                                      <p:cBhvr>
                                        <p:cTn id="48" dur="500"/>
                                        <p:tgtEl>
                                          <p:spTgt spid="1038"/>
                                        </p:tgtEl>
                                      </p:cBhvr>
                                    </p:animEffect>
                                    <p:set>
                                      <p:cBhvr>
                                        <p:cTn id="49" dur="1" fill="hold">
                                          <p:stCondLst>
                                            <p:cond delay="499"/>
                                          </p:stCondLst>
                                        </p:cTn>
                                        <p:tgtEl>
                                          <p:spTgt spid="1038"/>
                                        </p:tgtEl>
                                        <p:attrNameLst>
                                          <p:attrName>style.visibility</p:attrName>
                                        </p:attrNameLst>
                                      </p:cBhvr>
                                      <p:to>
                                        <p:strVal val="hidden"/>
                                      </p:to>
                                    </p:set>
                                  </p:childTnLst>
                                </p:cTn>
                              </p:par>
                            </p:childTnLst>
                          </p:cTn>
                        </p:par>
                      </p:childTnLst>
                    </p:cTn>
                  </p:par>
                </p:childTnLst>
              </p:cTn>
              <p:nextCondLst>
                <p:cond evt="onClick" delay="0">
                  <p:tgtEl>
                    <p:spTgt spid="1038"/>
                  </p:tgtEl>
                </p:cond>
              </p:nextCondLst>
            </p:seq>
            <p:seq concurrent="1" nextAc="seek">
              <p:cTn id="50" restart="whenNotActive" fill="hold" evtFilter="cancelBubble" nodeType="interactiveSeq">
                <p:stCondLst>
                  <p:cond evt="onClick" delay="0">
                    <p:tgtEl>
                      <p:spTgt spid="1039"/>
                    </p:tgtEl>
                  </p:cond>
                </p:stCondLst>
                <p:endSync evt="end" delay="0">
                  <p:rtn val="all"/>
                </p:endSync>
                <p:childTnLst>
                  <p:par>
                    <p:cTn id="51" fill="hold">
                      <p:stCondLst>
                        <p:cond delay="0"/>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034"/>
                                        </p:tgtEl>
                                        <p:attrNameLst>
                                          <p:attrName>style.visibility</p:attrName>
                                        </p:attrNameLst>
                                      </p:cBhvr>
                                      <p:to>
                                        <p:strVal val="visible"/>
                                      </p:to>
                                    </p:set>
                                    <p:anim calcmode="lin" valueType="num">
                                      <p:cBhvr>
                                        <p:cTn id="55" dur="500" fill="hold"/>
                                        <p:tgtEl>
                                          <p:spTgt spid="1034"/>
                                        </p:tgtEl>
                                        <p:attrNameLst>
                                          <p:attrName>ppt_w</p:attrName>
                                        </p:attrNameLst>
                                      </p:cBhvr>
                                      <p:tavLst>
                                        <p:tav tm="0">
                                          <p:val>
                                            <p:fltVal val="0"/>
                                          </p:val>
                                        </p:tav>
                                        <p:tav tm="100000">
                                          <p:val>
                                            <p:strVal val="#ppt_w"/>
                                          </p:val>
                                        </p:tav>
                                      </p:tavLst>
                                    </p:anim>
                                    <p:anim calcmode="lin" valueType="num">
                                      <p:cBhvr>
                                        <p:cTn id="56" dur="500" fill="hold"/>
                                        <p:tgtEl>
                                          <p:spTgt spid="1034"/>
                                        </p:tgtEl>
                                        <p:attrNameLst>
                                          <p:attrName>ppt_h</p:attrName>
                                        </p:attrNameLst>
                                      </p:cBhvr>
                                      <p:tavLst>
                                        <p:tav tm="0">
                                          <p:val>
                                            <p:fltVal val="0"/>
                                          </p:val>
                                        </p:tav>
                                        <p:tav tm="100000">
                                          <p:val>
                                            <p:strVal val="#ppt_h"/>
                                          </p:val>
                                        </p:tav>
                                      </p:tavLst>
                                    </p:anim>
                                    <p:animEffect transition="in" filter="fade">
                                      <p:cBhvr>
                                        <p:cTn id="57" dur="500"/>
                                        <p:tgtEl>
                                          <p:spTgt spid="1034"/>
                                        </p:tgtEl>
                                      </p:cBhvr>
                                    </p:animEffect>
                                  </p:childTnLst>
                                  <p:subTnLst>
                                    <p:audio>
                                      <p:cMediaNode>
                                        <p:cTn display="0" masterRel="sameClick">
                                          <p:stCondLst>
                                            <p:cond evt="begin" delay="0">
                                              <p:tn val="53"/>
                                            </p:cond>
                                          </p:stCondLst>
                                          <p:endCondLst>
                                            <p:cond evt="onStopAudio" delay="0">
                                              <p:tgtEl>
                                                <p:sldTgt/>
                                              </p:tgtEl>
                                            </p:cond>
                                          </p:endCondLst>
                                        </p:cTn>
                                        <p:tgtEl>
                                          <p:sndTgt r:embed="rId5" name="chimes.wav"/>
                                        </p:tgtEl>
                                      </p:cMediaNode>
                                    </p:audio>
                                  </p:subTnLst>
                                </p:cTn>
                              </p:par>
                            </p:childTnLst>
                          </p:cTn>
                        </p:par>
                        <p:par>
                          <p:cTn id="58" fill="hold">
                            <p:stCondLst>
                              <p:cond delay="500"/>
                            </p:stCondLst>
                            <p:childTnLst>
                              <p:par>
                                <p:cTn id="59" presetID="0" presetClass="path" presetSubtype="0" accel="50000" decel="50000" fill="hold" nodeType="afterEffect">
                                  <p:stCondLst>
                                    <p:cond delay="0"/>
                                  </p:stCondLst>
                                  <p:childTnLst>
                                    <p:animMotion origin="layout" path="M 1.04167E-6 1.85185E-6 C 0.00312 0.02824 0.00911 0.04028 0.01784 0.06551 C 0.02825 0.09537 0.03581 0.12546 0.04896 0.15416 C 0.05729 0.19236 0.07083 0.22916 0.08008 0.26736 C 0.08607 0.2912 0.0888 0.31782 0.10117 0.33889 C 0.10716 0.36666 0.10312 0.35532 0.11146 0.37407 C 0.12461 0.46551 0.11667 0.57616 0.11667 0.65926 " pathEditMode="relative" rAng="0" ptsTypes="AAAAAAA">
                                      <p:cBhvr>
                                        <p:cTn id="60" dur="2000" fill="hold"/>
                                        <p:tgtEl>
                                          <p:spTgt spid="1034"/>
                                        </p:tgtEl>
                                        <p:attrNameLst>
                                          <p:attrName>ppt_x</p:attrName>
                                          <p:attrName>ppt_y</p:attrName>
                                        </p:attrNameLst>
                                      </p:cBhvr>
                                      <p:rCtr x="5951" y="32963"/>
                                    </p:animMotion>
                                  </p:childTnLst>
                                  <p:subTnLst>
                                    <p:audio>
                                      <p:cMediaNode>
                                        <p:cTn display="0" masterRel="sameClick">
                                          <p:stCondLst>
                                            <p:cond evt="begin" delay="0">
                                              <p:tn val="59"/>
                                            </p:cond>
                                          </p:stCondLst>
                                          <p:endCondLst>
                                            <p:cond evt="onStopAudio" delay="0">
                                              <p:tgtEl>
                                                <p:sldTgt/>
                                              </p:tgtEl>
                                            </p:cond>
                                          </p:endCondLst>
                                        </p:cTn>
                                        <p:tgtEl>
                                          <p:sndTgt r:embed="rId5" name="chimes.wav"/>
                                        </p:tgtEl>
                                      </p:cMediaNode>
                                    </p:audio>
                                  </p:subTnLst>
                                </p:cTn>
                              </p:par>
                            </p:childTnLst>
                          </p:cTn>
                        </p:par>
                        <p:par>
                          <p:cTn id="61" fill="hold">
                            <p:stCondLst>
                              <p:cond delay="2500"/>
                            </p:stCondLst>
                            <p:childTnLst>
                              <p:par>
                                <p:cTn id="62" presetID="1" presetClass="mediacall" presetSubtype="0" fill="hold" nodeType="afterEffect">
                                  <p:stCondLst>
                                    <p:cond delay="0"/>
                                  </p:stCondLst>
                                  <p:childTnLst>
                                    <p:cmd type="call" cmd="playFrom(0.0)">
                                      <p:cBhvr>
                                        <p:cTn id="63" dur="4414" fill="hold"/>
                                        <p:tgtEl>
                                          <p:spTgt spid="17"/>
                                        </p:tgtEl>
                                      </p:cBhvr>
                                    </p:cmd>
                                  </p:childTnLst>
                                </p:cTn>
                              </p:par>
                              <p:par>
                                <p:cTn id="64" presetID="53" presetClass="exit" presetSubtype="32" fill="hold" nodeType="withEffect">
                                  <p:stCondLst>
                                    <p:cond delay="0"/>
                                  </p:stCondLst>
                                  <p:childTnLst>
                                    <p:anim calcmode="lin" valueType="num">
                                      <p:cBhvr>
                                        <p:cTn id="65" dur="500"/>
                                        <p:tgtEl>
                                          <p:spTgt spid="1039"/>
                                        </p:tgtEl>
                                        <p:attrNameLst>
                                          <p:attrName>ppt_w</p:attrName>
                                        </p:attrNameLst>
                                      </p:cBhvr>
                                      <p:tavLst>
                                        <p:tav tm="0">
                                          <p:val>
                                            <p:strVal val="ppt_w"/>
                                          </p:val>
                                        </p:tav>
                                        <p:tav tm="100000">
                                          <p:val>
                                            <p:fltVal val="0"/>
                                          </p:val>
                                        </p:tav>
                                      </p:tavLst>
                                    </p:anim>
                                    <p:anim calcmode="lin" valueType="num">
                                      <p:cBhvr>
                                        <p:cTn id="66" dur="500"/>
                                        <p:tgtEl>
                                          <p:spTgt spid="1039"/>
                                        </p:tgtEl>
                                        <p:attrNameLst>
                                          <p:attrName>ppt_h</p:attrName>
                                        </p:attrNameLst>
                                      </p:cBhvr>
                                      <p:tavLst>
                                        <p:tav tm="0">
                                          <p:val>
                                            <p:strVal val="ppt_h"/>
                                          </p:val>
                                        </p:tav>
                                        <p:tav tm="100000">
                                          <p:val>
                                            <p:fltVal val="0"/>
                                          </p:val>
                                        </p:tav>
                                      </p:tavLst>
                                    </p:anim>
                                    <p:animEffect transition="out" filter="fade">
                                      <p:cBhvr>
                                        <p:cTn id="67" dur="500"/>
                                        <p:tgtEl>
                                          <p:spTgt spid="1039"/>
                                        </p:tgtEl>
                                      </p:cBhvr>
                                    </p:animEffect>
                                    <p:set>
                                      <p:cBhvr>
                                        <p:cTn id="68" dur="1" fill="hold">
                                          <p:stCondLst>
                                            <p:cond delay="499"/>
                                          </p:stCondLst>
                                        </p:cTn>
                                        <p:tgtEl>
                                          <p:spTgt spid="1039"/>
                                        </p:tgtEl>
                                        <p:attrNameLst>
                                          <p:attrName>style.visibility</p:attrName>
                                        </p:attrNameLst>
                                      </p:cBhvr>
                                      <p:to>
                                        <p:strVal val="hidden"/>
                                      </p:to>
                                    </p:set>
                                  </p:childTnLst>
                                </p:cTn>
                              </p:par>
                            </p:childTnLst>
                          </p:cTn>
                        </p:par>
                      </p:childTnLst>
                    </p:cTn>
                  </p:par>
                </p:childTnLst>
              </p:cTn>
              <p:nextCondLst>
                <p:cond evt="onClick" delay="0">
                  <p:tgtEl>
                    <p:spTgt spid="1039"/>
                  </p:tgtEl>
                </p:cond>
              </p:nextCondLst>
            </p:seq>
            <p:seq concurrent="1" nextAc="seek">
              <p:cTn id="69" restart="whenNotActive" fill="hold" evtFilter="cancelBubble" nodeType="interactiveSeq">
                <p:stCondLst>
                  <p:cond evt="onClick" delay="0">
                    <p:tgtEl>
                      <p:spTgt spid="1040"/>
                    </p:tgtEl>
                  </p:cond>
                </p:stCondLst>
                <p:endSync evt="end" delay="0">
                  <p:rtn val="all"/>
                </p:endSync>
                <p:childTnLst>
                  <p:par>
                    <p:cTn id="70" fill="hold">
                      <p:stCondLst>
                        <p:cond delay="0"/>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1036"/>
                                        </p:tgtEl>
                                        <p:attrNameLst>
                                          <p:attrName>style.visibility</p:attrName>
                                        </p:attrNameLst>
                                      </p:cBhvr>
                                      <p:to>
                                        <p:strVal val="visible"/>
                                      </p:to>
                                    </p:set>
                                    <p:anim calcmode="lin" valueType="num">
                                      <p:cBhvr>
                                        <p:cTn id="74" dur="500" fill="hold"/>
                                        <p:tgtEl>
                                          <p:spTgt spid="1036"/>
                                        </p:tgtEl>
                                        <p:attrNameLst>
                                          <p:attrName>ppt_w</p:attrName>
                                        </p:attrNameLst>
                                      </p:cBhvr>
                                      <p:tavLst>
                                        <p:tav tm="0">
                                          <p:val>
                                            <p:fltVal val="0"/>
                                          </p:val>
                                        </p:tav>
                                        <p:tav tm="100000">
                                          <p:val>
                                            <p:strVal val="#ppt_w"/>
                                          </p:val>
                                        </p:tav>
                                      </p:tavLst>
                                    </p:anim>
                                    <p:anim calcmode="lin" valueType="num">
                                      <p:cBhvr>
                                        <p:cTn id="75" dur="500" fill="hold"/>
                                        <p:tgtEl>
                                          <p:spTgt spid="1036"/>
                                        </p:tgtEl>
                                        <p:attrNameLst>
                                          <p:attrName>ppt_h</p:attrName>
                                        </p:attrNameLst>
                                      </p:cBhvr>
                                      <p:tavLst>
                                        <p:tav tm="0">
                                          <p:val>
                                            <p:fltVal val="0"/>
                                          </p:val>
                                        </p:tav>
                                        <p:tav tm="100000">
                                          <p:val>
                                            <p:strVal val="#ppt_h"/>
                                          </p:val>
                                        </p:tav>
                                      </p:tavLst>
                                    </p:anim>
                                    <p:animEffect transition="in" filter="fade">
                                      <p:cBhvr>
                                        <p:cTn id="76" dur="500"/>
                                        <p:tgtEl>
                                          <p:spTgt spid="1036"/>
                                        </p:tgtEl>
                                      </p:cBhvr>
                                    </p:animEffect>
                                  </p:childTnLst>
                                </p:cTn>
                              </p:par>
                            </p:childTnLst>
                          </p:cTn>
                        </p:par>
                        <p:par>
                          <p:cTn id="77" fill="hold">
                            <p:stCondLst>
                              <p:cond delay="500"/>
                            </p:stCondLst>
                            <p:childTnLst>
                              <p:par>
                                <p:cTn id="78" presetID="0" presetClass="path" presetSubtype="0" accel="50000" decel="50000" fill="hold" nodeType="afterEffect">
                                  <p:stCondLst>
                                    <p:cond delay="0"/>
                                  </p:stCondLst>
                                  <p:childTnLst>
                                    <p:animMotion origin="layout" path="M 0.01927 -0.10301 C 0.01823 -0.03079 0.0181 -0.02454 0.01745 0.05463 C 0.01641 0.19953 0.02135 0.1493 0.01563 0.20324 C 0.01497 0.2243 0.01471 0.24514 0.01393 0.26574 C 0.01341 0.27731 0.01211 0.30046 0.01211 0.30046 C 0.01146 0.32615 0.01068 0.34907 0.00938 0.37407 C 0.00859 0.41273 0.00807 0.45324 -0.00143 0.48611 C -0.00286 0.49097 -0.00391 0.49699 -0.00586 0.50115 C -0.00807 0.50625 -0.0112 0.50902 -0.01328 0.51412 C -0.01615 0.52152 -0.01706 0.52731 -0.02122 0.52731 " pathEditMode="relative" rAng="0" ptsTypes="AAAAAAAAAA">
                                      <p:cBhvr>
                                        <p:cTn id="79" dur="2000" fill="hold"/>
                                        <p:tgtEl>
                                          <p:spTgt spid="1036"/>
                                        </p:tgtEl>
                                        <p:attrNameLst>
                                          <p:attrName>ppt_x</p:attrName>
                                          <p:attrName>ppt_y</p:attrName>
                                        </p:attrNameLst>
                                      </p:cBhvr>
                                      <p:rCtr x="-2031" y="31505"/>
                                    </p:animMotion>
                                  </p:childTnLst>
                                </p:cTn>
                              </p:par>
                            </p:childTnLst>
                          </p:cTn>
                        </p:par>
                        <p:par>
                          <p:cTn id="80" fill="hold">
                            <p:stCondLst>
                              <p:cond delay="2500"/>
                            </p:stCondLst>
                            <p:childTnLst>
                              <p:par>
                                <p:cTn id="81" presetID="1" presetClass="mediacall" presetSubtype="0" fill="hold" nodeType="afterEffect">
                                  <p:stCondLst>
                                    <p:cond delay="0"/>
                                  </p:stCondLst>
                                  <p:childTnLst>
                                    <p:cmd type="call" cmd="playFrom(0.0)">
                                      <p:cBhvr>
                                        <p:cTn id="82" dur="4414" fill="hold"/>
                                        <p:tgtEl>
                                          <p:spTgt spid="17"/>
                                        </p:tgtEl>
                                      </p:cBhvr>
                                    </p:cmd>
                                  </p:childTnLst>
                                </p:cTn>
                              </p:par>
                              <p:par>
                                <p:cTn id="83" presetID="53" presetClass="exit" presetSubtype="32" fill="hold" nodeType="withEffect">
                                  <p:stCondLst>
                                    <p:cond delay="0"/>
                                  </p:stCondLst>
                                  <p:childTnLst>
                                    <p:anim calcmode="lin" valueType="num">
                                      <p:cBhvr>
                                        <p:cTn id="84" dur="500"/>
                                        <p:tgtEl>
                                          <p:spTgt spid="1040"/>
                                        </p:tgtEl>
                                        <p:attrNameLst>
                                          <p:attrName>ppt_w</p:attrName>
                                        </p:attrNameLst>
                                      </p:cBhvr>
                                      <p:tavLst>
                                        <p:tav tm="0">
                                          <p:val>
                                            <p:strVal val="ppt_w"/>
                                          </p:val>
                                        </p:tav>
                                        <p:tav tm="100000">
                                          <p:val>
                                            <p:fltVal val="0"/>
                                          </p:val>
                                        </p:tav>
                                      </p:tavLst>
                                    </p:anim>
                                    <p:anim calcmode="lin" valueType="num">
                                      <p:cBhvr>
                                        <p:cTn id="85" dur="500"/>
                                        <p:tgtEl>
                                          <p:spTgt spid="1040"/>
                                        </p:tgtEl>
                                        <p:attrNameLst>
                                          <p:attrName>ppt_h</p:attrName>
                                        </p:attrNameLst>
                                      </p:cBhvr>
                                      <p:tavLst>
                                        <p:tav tm="0">
                                          <p:val>
                                            <p:strVal val="ppt_h"/>
                                          </p:val>
                                        </p:tav>
                                        <p:tav tm="100000">
                                          <p:val>
                                            <p:fltVal val="0"/>
                                          </p:val>
                                        </p:tav>
                                      </p:tavLst>
                                    </p:anim>
                                    <p:animEffect transition="out" filter="fade">
                                      <p:cBhvr>
                                        <p:cTn id="86" dur="500"/>
                                        <p:tgtEl>
                                          <p:spTgt spid="1040"/>
                                        </p:tgtEl>
                                      </p:cBhvr>
                                    </p:animEffect>
                                    <p:set>
                                      <p:cBhvr>
                                        <p:cTn id="87" dur="1" fill="hold">
                                          <p:stCondLst>
                                            <p:cond delay="499"/>
                                          </p:stCondLst>
                                        </p:cTn>
                                        <p:tgtEl>
                                          <p:spTgt spid="1040"/>
                                        </p:tgtEl>
                                        <p:attrNameLst>
                                          <p:attrName>style.visibility</p:attrName>
                                        </p:attrNameLst>
                                      </p:cBhvr>
                                      <p:to>
                                        <p:strVal val="hidden"/>
                                      </p:to>
                                    </p:set>
                                  </p:childTnLst>
                                </p:cTn>
                              </p:par>
                            </p:childTnLst>
                          </p:cTn>
                        </p:par>
                      </p:childTnLst>
                    </p:cTn>
                  </p:par>
                </p:childTnLst>
              </p:cTn>
              <p:nextCondLst>
                <p:cond evt="onClick" delay="0">
                  <p:tgtEl>
                    <p:spTgt spid="104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736454" y="762001"/>
            <a:ext cx="10728614" cy="738466"/>
          </a:xfrm>
          <a:prstGeom prst="rect">
            <a:avLst/>
          </a:prstGeom>
          <a:solidFill>
            <a:schemeClr val="accent6"/>
          </a:solidFill>
        </p:spPr>
        <p:txBody>
          <a:bodyPr wrap="square" lIns="121725" tIns="60862" rIns="121725" bIns="60862">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2060"/>
                </a:solidFill>
                <a:effectLst/>
                <a:uLnTx/>
                <a:uFillTx/>
                <a:latin typeface="Arial"/>
                <a:ea typeface="Arial-Rounded" pitchFamily="34" charset="0"/>
                <a:cs typeface="Arial-Rounded" pitchFamily="34" charset="0"/>
                <a:sym typeface="Arial"/>
              </a:rPr>
              <a:t>Bài</a:t>
            </a:r>
            <a:r>
              <a:rPr kumimoji="0" lang="en-US" sz="4000" b="1"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4000" b="1"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đọc</a:t>
            </a:r>
            <a:r>
              <a:rPr kumimoji="0" lang="en-US" sz="4000" b="1"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4000" b="1"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trước</a:t>
            </a:r>
            <a:r>
              <a:rPr kumimoji="0" lang="en-US" sz="4000" b="1"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4000" b="1"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em</a:t>
            </a:r>
            <a:r>
              <a:rPr kumimoji="0" lang="en-US" sz="4000" b="1"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4000" b="1"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học</a:t>
            </a:r>
            <a:r>
              <a:rPr kumimoji="0" lang="en-US" sz="4000" b="1"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4000" b="1"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có</a:t>
            </a:r>
            <a:r>
              <a:rPr kumimoji="0" lang="en-US" sz="4000" b="1"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4000" b="1"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tên</a:t>
            </a:r>
            <a:r>
              <a:rPr kumimoji="0" lang="en-US" sz="4000" b="1"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4000" b="1"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là</a:t>
            </a:r>
            <a:r>
              <a:rPr kumimoji="0" lang="en-US" sz="4000" b="1"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4000" b="1"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gì</a:t>
            </a:r>
            <a:r>
              <a:rPr lang="en-US" sz="4000" b="1" kern="0" dirty="0">
                <a:solidFill>
                  <a:srgbClr val="002060"/>
                </a:solidFill>
                <a:latin typeface="Arial"/>
                <a:ea typeface="Arial-Rounded" pitchFamily="34" charset="0"/>
                <a:cs typeface="Arial-Rounded" pitchFamily="34" charset="0"/>
                <a:sym typeface="Arial"/>
              </a:rPr>
              <a:t>?</a:t>
            </a:r>
            <a:endParaRPr kumimoji="0" lang="en-US" sz="4000" b="1" i="0" u="none" strike="noStrike" kern="0" cap="none" spc="0" normalizeH="0" baseline="0" noProof="0" dirty="0">
              <a:ln>
                <a:noFill/>
              </a:ln>
              <a:solidFill>
                <a:srgbClr val="002060"/>
              </a:solidFill>
              <a:effectLst/>
              <a:uLnTx/>
              <a:uFillTx/>
              <a:latin typeface="Arial"/>
              <a:ea typeface="Arial-Rounded" pitchFamily="34" charset="0"/>
              <a:cs typeface="Arial-Rounded" pitchFamily="34" charset="0"/>
              <a:sym typeface="Arial"/>
            </a:endParaRPr>
          </a:p>
        </p:txBody>
      </p:sp>
      <p:sp>
        <p:nvSpPr>
          <p:cNvPr id="29" name="Rectangle 28"/>
          <p:cNvSpPr/>
          <p:nvPr/>
        </p:nvSpPr>
        <p:spPr>
          <a:xfrm>
            <a:off x="1888780" y="2574540"/>
            <a:ext cx="8851392" cy="1226585"/>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002060"/>
                </a:solidFill>
                <a:effectLst/>
                <a:uLnTx/>
                <a:uFillTx/>
                <a:latin typeface="Arial"/>
                <a:ea typeface="Arial-Rounded" pitchFamily="34" charset="0"/>
                <a:cs typeface="Arial-Rounded" pitchFamily="34" charset="0"/>
                <a:sym typeface="Arial"/>
              </a:rPr>
              <a:t>A</a:t>
            </a:r>
            <a:r>
              <a:rPr kumimoji="0" lang="vi-VN" sz="3600" b="0" i="0" u="none" strike="noStrike" kern="0" cap="none" spc="0" normalizeH="0" baseline="0" noProof="0" dirty="0">
                <a:ln>
                  <a:noFill/>
                </a:ln>
                <a:solidFill>
                  <a:srgbClr val="002060"/>
                </a:solidFill>
                <a:effectLst/>
                <a:uLnTx/>
                <a:uFillTx/>
                <a:latin typeface="Arial" panose="020B0604020202020204" pitchFamily="34" charset="0"/>
                <a:ea typeface="Arial-Rounded" pitchFamily="34" charset="0"/>
                <a:cs typeface="Arial-Rounded" pitchFamily="34" charset="0"/>
                <a:sym typeface="Arial"/>
              </a:rPr>
              <a:t>. </a:t>
            </a:r>
            <a:r>
              <a:rPr lang="en-US" sz="3600" kern="0" noProof="0" dirty="0" err="1">
                <a:solidFill>
                  <a:srgbClr val="002060"/>
                </a:solidFill>
                <a:latin typeface="Arial"/>
                <a:ea typeface="Arial-Rounded" pitchFamily="34" charset="0"/>
                <a:cs typeface="Arial-Rounded" pitchFamily="34" charset="0"/>
                <a:sym typeface="Arial"/>
              </a:rPr>
              <a:t>Thi</a:t>
            </a:r>
            <a:r>
              <a:rPr lang="en-US" sz="3600" kern="0" noProof="0" dirty="0">
                <a:solidFill>
                  <a:srgbClr val="002060"/>
                </a:solidFill>
                <a:latin typeface="Arial"/>
                <a:ea typeface="Arial-Rounded" pitchFamily="34" charset="0"/>
                <a:cs typeface="Arial-Rounded" pitchFamily="34" charset="0"/>
                <a:sym typeface="Arial"/>
              </a:rPr>
              <a:t> </a:t>
            </a:r>
            <a:r>
              <a:rPr lang="en-US" sz="3600" kern="0" noProof="0" dirty="0" err="1">
                <a:solidFill>
                  <a:srgbClr val="002060"/>
                </a:solidFill>
                <a:latin typeface="Arial"/>
                <a:ea typeface="Arial-Rounded" pitchFamily="34" charset="0"/>
                <a:cs typeface="Arial-Rounded" pitchFamily="34" charset="0"/>
                <a:sym typeface="Arial"/>
              </a:rPr>
              <a:t>nhạc</a:t>
            </a:r>
            <a:endParaRPr kumimoji="0" lang="vi-VN" sz="3600" b="0" i="0" u="none" strike="noStrike" kern="0" cap="none" spc="0" normalizeH="0" baseline="0" noProof="0" dirty="0">
              <a:ln>
                <a:noFill/>
              </a:ln>
              <a:solidFill>
                <a:srgbClr val="002060"/>
              </a:solidFill>
              <a:effectLst/>
              <a:uLnTx/>
              <a:uFillTx/>
              <a:latin typeface="Arial" panose="020B0604020202020204" pitchFamily="34" charset="0"/>
              <a:ea typeface="Arial-Rounded" pitchFamily="34" charset="0"/>
              <a:cs typeface="Arial-Rounded" pitchFamily="34" charset="0"/>
              <a:sym typeface="Arial"/>
            </a:endParaRPr>
          </a:p>
        </p:txBody>
      </p:sp>
      <p:sp>
        <p:nvSpPr>
          <p:cNvPr id="30" name="Rectangle 29"/>
          <p:cNvSpPr/>
          <p:nvPr/>
        </p:nvSpPr>
        <p:spPr>
          <a:xfrm>
            <a:off x="1888780" y="3977509"/>
            <a:ext cx="8851392" cy="1257957"/>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3600" b="0" i="0" u="none" strike="noStrike" kern="0" cap="none" spc="0" normalizeH="0" baseline="0" noProof="0" dirty="0">
                <a:ln>
                  <a:noFill/>
                </a:ln>
                <a:solidFill>
                  <a:srgbClr val="002060"/>
                </a:solidFill>
                <a:effectLst/>
                <a:uLnTx/>
                <a:uFillTx/>
                <a:latin typeface="Arial"/>
                <a:ea typeface="Arial-Rounded" pitchFamily="34" charset="0"/>
                <a:cs typeface="Arial-Rounded" pitchFamily="34" charset="0"/>
                <a:sym typeface="Arial"/>
              </a:rPr>
              <a:t>B. </a:t>
            </a:r>
            <a:r>
              <a:rPr lang="en-US" sz="3600" kern="0" dirty="0" err="1">
                <a:solidFill>
                  <a:srgbClr val="002060"/>
                </a:solidFill>
                <a:latin typeface="Arial"/>
                <a:ea typeface="Arial-Rounded" pitchFamily="34" charset="0"/>
                <a:cs typeface="Arial-Rounded" pitchFamily="34" charset="0"/>
                <a:sym typeface="Arial"/>
              </a:rPr>
              <a:t>Điều</a:t>
            </a:r>
            <a:r>
              <a:rPr lang="en-US" sz="3600" kern="0" dirty="0">
                <a:solidFill>
                  <a:srgbClr val="002060"/>
                </a:solidFill>
                <a:latin typeface="Arial"/>
                <a:ea typeface="Arial-Rounded" pitchFamily="34" charset="0"/>
                <a:cs typeface="Arial-Rounded" pitchFamily="34" charset="0"/>
                <a:sym typeface="Arial"/>
              </a:rPr>
              <a:t> </a:t>
            </a:r>
            <a:r>
              <a:rPr lang="en-US" sz="3600" kern="0" dirty="0" err="1">
                <a:solidFill>
                  <a:srgbClr val="002060"/>
                </a:solidFill>
                <a:latin typeface="Arial"/>
                <a:ea typeface="Arial-Rounded" pitchFamily="34" charset="0"/>
                <a:cs typeface="Arial-Rounded" pitchFamily="34" charset="0"/>
                <a:sym typeface="Arial"/>
              </a:rPr>
              <a:t>kì</a:t>
            </a:r>
            <a:r>
              <a:rPr lang="en-US" sz="3600" kern="0" dirty="0">
                <a:solidFill>
                  <a:srgbClr val="002060"/>
                </a:solidFill>
                <a:latin typeface="Arial"/>
                <a:ea typeface="Arial-Rounded" pitchFamily="34" charset="0"/>
                <a:cs typeface="Arial-Rounded" pitchFamily="34" charset="0"/>
                <a:sym typeface="Arial"/>
              </a:rPr>
              <a:t> </a:t>
            </a:r>
            <a:r>
              <a:rPr lang="en-US" sz="3600" kern="0" dirty="0" err="1">
                <a:solidFill>
                  <a:srgbClr val="002060"/>
                </a:solidFill>
                <a:latin typeface="Arial"/>
                <a:ea typeface="Arial-Rounded" pitchFamily="34" charset="0"/>
                <a:cs typeface="Arial-Rounded" pitchFamily="34" charset="0"/>
                <a:sym typeface="Arial"/>
              </a:rPr>
              <a:t>diệu</a:t>
            </a:r>
            <a:endParaRPr kumimoji="0" lang="en-US" sz="3600" b="0" i="0" u="none" strike="noStrike" kern="0" cap="none" spc="0" normalizeH="0" baseline="0" noProof="0" dirty="0">
              <a:ln>
                <a:noFill/>
              </a:ln>
              <a:solidFill>
                <a:srgbClr val="002060"/>
              </a:solidFill>
              <a:effectLst/>
              <a:uLnTx/>
              <a:uFillTx/>
              <a:latin typeface="Arial"/>
              <a:ea typeface="Arial-Rounded" pitchFamily="34" charset="0"/>
              <a:cs typeface="Arial-Rounded" pitchFamily="34" charset="0"/>
              <a:sym typeface="Arial"/>
            </a:endParaRPr>
          </a:p>
        </p:txBody>
      </p:sp>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7086" y="2796461"/>
            <a:ext cx="798097" cy="782741"/>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1170" y="4204225"/>
            <a:ext cx="807556" cy="778352"/>
          </a:xfrm>
          <a:prstGeom prst="rect">
            <a:avLst/>
          </a:prstGeom>
        </p:spPr>
      </p:pic>
      <p:sp>
        <p:nvSpPr>
          <p:cNvPr id="33" name="Rectangle 32"/>
          <p:cNvSpPr/>
          <p:nvPr/>
        </p:nvSpPr>
        <p:spPr>
          <a:xfrm>
            <a:off x="1893749" y="5410200"/>
            <a:ext cx="8851392" cy="1222684"/>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3600" b="0" i="0" u="none" strike="noStrike" kern="0" cap="none" spc="0" normalizeH="0" baseline="0" noProof="0" dirty="0">
                <a:ln>
                  <a:noFill/>
                </a:ln>
                <a:solidFill>
                  <a:srgbClr val="002060"/>
                </a:solidFill>
                <a:effectLst/>
                <a:uLnTx/>
                <a:uFillTx/>
                <a:latin typeface="Arial"/>
                <a:ea typeface="Arial-Rounded" pitchFamily="34" charset="0"/>
                <a:cs typeface="Arial-Rounded" pitchFamily="34" charset="0"/>
                <a:sym typeface="Arial"/>
              </a:rPr>
              <a:t>C. </a:t>
            </a:r>
            <a:r>
              <a:rPr kumimoji="0" lang="en-US" sz="3600" b="0" i="0" u="none" strike="noStrike" kern="0" cap="none" spc="0" normalizeH="0" baseline="0" noProof="0" dirty="0" err="1">
                <a:ln>
                  <a:noFill/>
                </a:ln>
                <a:solidFill>
                  <a:srgbClr val="002060"/>
                </a:solidFill>
                <a:effectLst/>
                <a:uLnTx/>
                <a:uFillTx/>
                <a:latin typeface="Arial"/>
                <a:ea typeface="Arial-Rounded" pitchFamily="34" charset="0"/>
                <a:cs typeface="Arial-Rounded" pitchFamily="34" charset="0"/>
                <a:sym typeface="Arial"/>
              </a:rPr>
              <a:t>Bầu</a:t>
            </a:r>
            <a:r>
              <a:rPr kumimoji="0" lang="en-US" sz="3600" b="0" i="0" u="none" strike="noStrike" kern="0" cap="none" spc="0" normalizeH="0" baseline="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3600" b="0" i="0" u="none" strike="noStrike" kern="0" cap="none" spc="0" normalizeH="0" baseline="0" noProof="0" dirty="0" err="1">
                <a:ln>
                  <a:noFill/>
                </a:ln>
                <a:solidFill>
                  <a:srgbClr val="002060"/>
                </a:solidFill>
                <a:effectLst/>
                <a:uLnTx/>
                <a:uFillTx/>
                <a:latin typeface="Arial"/>
                <a:ea typeface="Arial-Rounded" pitchFamily="34" charset="0"/>
                <a:cs typeface="Arial-Rounded" pitchFamily="34" charset="0"/>
                <a:sym typeface="Arial"/>
              </a:rPr>
              <a:t>và</a:t>
            </a:r>
            <a:r>
              <a:rPr kumimoji="0" lang="en-US" sz="3600" b="0" i="0" u="none" strike="noStrike" kern="0" cap="none" spc="0" normalizeH="0" baseline="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3600" b="0" i="0" u="none" strike="noStrike" kern="0" cap="none" spc="0" normalizeH="0" baseline="0" noProof="0" dirty="0" err="1">
                <a:ln>
                  <a:noFill/>
                </a:ln>
                <a:solidFill>
                  <a:srgbClr val="002060"/>
                </a:solidFill>
                <a:effectLst/>
                <a:uLnTx/>
                <a:uFillTx/>
                <a:latin typeface="Arial"/>
                <a:ea typeface="Arial-Rounded" pitchFamily="34" charset="0"/>
                <a:cs typeface="Arial-Rounded" pitchFamily="34" charset="0"/>
                <a:sym typeface="Arial"/>
              </a:rPr>
              <a:t>Bí</a:t>
            </a:r>
            <a:endParaRPr kumimoji="0" lang="en-US" sz="3600" b="0" i="0" u="none" strike="noStrike" kern="0" cap="none" spc="0" normalizeH="0" baseline="0" noProof="0" dirty="0">
              <a:ln>
                <a:noFill/>
              </a:ln>
              <a:solidFill>
                <a:srgbClr val="002060"/>
              </a:solidFill>
              <a:effectLst/>
              <a:uLnTx/>
              <a:uFillTx/>
              <a:latin typeface="Arial"/>
              <a:ea typeface="Arial-Rounded" pitchFamily="34" charset="0"/>
              <a:cs typeface="Arial-Rounded" pitchFamily="34" charset="0"/>
              <a:sym typeface="Arial"/>
            </a:endParaRPr>
          </a:p>
        </p:txBody>
      </p:sp>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1170" y="5639187"/>
            <a:ext cx="807556" cy="778352"/>
          </a:xfrm>
          <a:prstGeom prst="rect">
            <a:avLst/>
          </a:prstGeom>
        </p:spPr>
      </p:pic>
      <p:pic>
        <p:nvPicPr>
          <p:cNvPr id="4098" name="Picture 2">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38768" y="76200"/>
            <a:ext cx="1153233" cy="1275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61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 calcmode="lin" valueType="num">
                                      <p:cBhvr>
                                        <p:cTn id="10" dur="1000" fill="hold"/>
                                        <p:tgtEl>
                                          <p:spTgt spid="29"/>
                                        </p:tgtEl>
                                        <p:attrNameLst>
                                          <p:attrName>ppt_w</p:attrName>
                                        </p:attrNameLst>
                                      </p:cBhvr>
                                      <p:tavLst>
                                        <p:tav tm="0">
                                          <p:val>
                                            <p:strVal val="#ppt_w*0.70"/>
                                          </p:val>
                                        </p:tav>
                                        <p:tav tm="100000">
                                          <p:val>
                                            <p:strVal val="#ppt_w"/>
                                          </p:val>
                                        </p:tav>
                                      </p:tavLst>
                                    </p:anim>
                                    <p:anim calcmode="lin" valueType="num">
                                      <p:cBhvr>
                                        <p:cTn id="11" dur="1000" fill="hold"/>
                                        <p:tgtEl>
                                          <p:spTgt spid="29"/>
                                        </p:tgtEl>
                                        <p:attrNameLst>
                                          <p:attrName>ppt_h</p:attrName>
                                        </p:attrNameLst>
                                      </p:cBhvr>
                                      <p:tavLst>
                                        <p:tav tm="0">
                                          <p:val>
                                            <p:strVal val="#ppt_h"/>
                                          </p:val>
                                        </p:tav>
                                        <p:tav tm="100000">
                                          <p:val>
                                            <p:strVal val="#ppt_h"/>
                                          </p:val>
                                        </p:tav>
                                      </p:tavLst>
                                    </p:anim>
                                    <p:animEffect transition="in" filter="fade">
                                      <p:cBhvr>
                                        <p:cTn id="12" dur="1000"/>
                                        <p:tgtEl>
                                          <p:spTgt spid="29"/>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1000" fill="hold"/>
                                        <p:tgtEl>
                                          <p:spTgt spid="30"/>
                                        </p:tgtEl>
                                        <p:attrNameLst>
                                          <p:attrName>ppt_w</p:attrName>
                                        </p:attrNameLst>
                                      </p:cBhvr>
                                      <p:tavLst>
                                        <p:tav tm="0">
                                          <p:val>
                                            <p:strVal val="#ppt_w*0.70"/>
                                          </p:val>
                                        </p:tav>
                                        <p:tav tm="100000">
                                          <p:val>
                                            <p:strVal val="#ppt_w"/>
                                          </p:val>
                                        </p:tav>
                                      </p:tavLst>
                                    </p:anim>
                                    <p:anim calcmode="lin" valueType="num">
                                      <p:cBhvr>
                                        <p:cTn id="16" dur="1000" fill="hold"/>
                                        <p:tgtEl>
                                          <p:spTgt spid="30"/>
                                        </p:tgtEl>
                                        <p:attrNameLst>
                                          <p:attrName>ppt_h</p:attrName>
                                        </p:attrNameLst>
                                      </p:cBhvr>
                                      <p:tavLst>
                                        <p:tav tm="0">
                                          <p:val>
                                            <p:strVal val="#ppt_h"/>
                                          </p:val>
                                        </p:tav>
                                        <p:tav tm="100000">
                                          <p:val>
                                            <p:strVal val="#ppt_h"/>
                                          </p:val>
                                        </p:tav>
                                      </p:tavLst>
                                    </p:anim>
                                    <p:animEffect transition="in" filter="fade">
                                      <p:cBhvr>
                                        <p:cTn id="17" dur="1000"/>
                                        <p:tgtEl>
                                          <p:spTgt spid="30"/>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1000" fill="hold"/>
                                        <p:tgtEl>
                                          <p:spTgt spid="33"/>
                                        </p:tgtEl>
                                        <p:attrNameLst>
                                          <p:attrName>ppt_w</p:attrName>
                                        </p:attrNameLst>
                                      </p:cBhvr>
                                      <p:tavLst>
                                        <p:tav tm="0">
                                          <p:val>
                                            <p:strVal val="#ppt_w*0.70"/>
                                          </p:val>
                                        </p:tav>
                                        <p:tav tm="100000">
                                          <p:val>
                                            <p:strVal val="#ppt_w"/>
                                          </p:val>
                                        </p:tav>
                                      </p:tavLst>
                                    </p:anim>
                                    <p:anim calcmode="lin" valueType="num">
                                      <p:cBhvr>
                                        <p:cTn id="21" dur="1000" fill="hold"/>
                                        <p:tgtEl>
                                          <p:spTgt spid="33"/>
                                        </p:tgtEl>
                                        <p:attrNameLst>
                                          <p:attrName>ppt_h</p:attrName>
                                        </p:attrNameLst>
                                      </p:cBhvr>
                                      <p:tavLst>
                                        <p:tav tm="0">
                                          <p:val>
                                            <p:strVal val="#ppt_h"/>
                                          </p:val>
                                        </p:tav>
                                        <p:tav tm="100000">
                                          <p:val>
                                            <p:strVal val="#ppt_h"/>
                                          </p:val>
                                        </p:tav>
                                      </p:tavLst>
                                    </p:anim>
                                    <p:animEffect transition="in" filter="fade">
                                      <p:cBhvr>
                                        <p:cTn id="2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9"/>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29"/>
                                        </p:tgtEl>
                                        <p:attrNameLst>
                                          <p:attrName>fillcolor</p:attrName>
                                        </p:attrNameLst>
                                      </p:cBhvr>
                                      <p:to>
                                        <a:schemeClr val="bg2"/>
                                      </p:to>
                                    </p:animClr>
                                    <p:set>
                                      <p:cBhvr>
                                        <p:cTn id="28" dur="250" fill="hold"/>
                                        <p:tgtEl>
                                          <p:spTgt spid="29"/>
                                        </p:tgtEl>
                                        <p:attrNameLst>
                                          <p:attrName>fill.type</p:attrName>
                                        </p:attrNameLst>
                                      </p:cBhvr>
                                      <p:to>
                                        <p:strVal val="solid"/>
                                      </p:to>
                                    </p:set>
                                    <p:set>
                                      <p:cBhvr>
                                        <p:cTn id="29" dur="250" fill="hold"/>
                                        <p:tgtEl>
                                          <p:spTgt spid="29"/>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29"/>
                                        </p:tgtEl>
                                        <p:attrNameLst>
                                          <p:attrName>fillcolor</p:attrName>
                                        </p:attrNameLst>
                                      </p:cBhvr>
                                      <p:to>
                                        <a:srgbClr val="FFFF00"/>
                                      </p:to>
                                    </p:animClr>
                                    <p:set>
                                      <p:cBhvr>
                                        <p:cTn id="32" dur="250" fill="hold"/>
                                        <p:tgtEl>
                                          <p:spTgt spid="29"/>
                                        </p:tgtEl>
                                        <p:attrNameLst>
                                          <p:attrName>fill.type</p:attrName>
                                        </p:attrNameLst>
                                      </p:cBhvr>
                                      <p:to>
                                        <p:strVal val="solid"/>
                                      </p:to>
                                    </p:set>
                                    <p:set>
                                      <p:cBhvr>
                                        <p:cTn id="33" dur="250" fill="hold"/>
                                        <p:tgtEl>
                                          <p:spTgt spid="29"/>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31"/>
                                        </p:tgtEl>
                                        <p:attrNameLst>
                                          <p:attrName>style.visibility</p:attrName>
                                        </p:attrNameLst>
                                      </p:cBhvr>
                                      <p:to>
                                        <p:strVal val="visible"/>
                                      </p:to>
                                    </p:set>
                                    <p:anim calcmode="lin" valueType="num">
                                      <p:cBhvr>
                                        <p:cTn id="36" dur="250" fill="hold"/>
                                        <p:tgtEl>
                                          <p:spTgt spid="31"/>
                                        </p:tgtEl>
                                        <p:attrNameLst>
                                          <p:attrName>ppt_w</p:attrName>
                                        </p:attrNameLst>
                                      </p:cBhvr>
                                      <p:tavLst>
                                        <p:tav tm="0">
                                          <p:val>
                                            <p:strVal val="4*#ppt_w"/>
                                          </p:val>
                                        </p:tav>
                                        <p:tav tm="100000">
                                          <p:val>
                                            <p:strVal val="#ppt_w"/>
                                          </p:val>
                                        </p:tav>
                                      </p:tavLst>
                                    </p:anim>
                                    <p:anim calcmode="lin" valueType="num">
                                      <p:cBhvr>
                                        <p:cTn id="37" dur="250" fill="hold"/>
                                        <p:tgtEl>
                                          <p:spTgt spid="3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3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30"/>
                                        </p:tgtEl>
                                        <p:attrNameLst>
                                          <p:attrName>fillcolor</p:attrName>
                                        </p:attrNameLst>
                                      </p:cBhvr>
                                      <p:to>
                                        <a:schemeClr val="accent1"/>
                                      </p:to>
                                    </p:animClr>
                                    <p:set>
                                      <p:cBhvr>
                                        <p:cTn id="43" dur="250" fill="hold"/>
                                        <p:tgtEl>
                                          <p:spTgt spid="30"/>
                                        </p:tgtEl>
                                        <p:attrNameLst>
                                          <p:attrName>fill.type</p:attrName>
                                        </p:attrNameLst>
                                      </p:cBhvr>
                                      <p:to>
                                        <p:strVal val="solid"/>
                                      </p:to>
                                    </p:set>
                                    <p:set>
                                      <p:cBhvr>
                                        <p:cTn id="44" dur="250" fill="hold"/>
                                        <p:tgtEl>
                                          <p:spTgt spid="30"/>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30"/>
                                        </p:tgtEl>
                                        <p:attrNameLst>
                                          <p:attrName>fillcolor</p:attrName>
                                        </p:attrNameLst>
                                      </p:cBhvr>
                                      <p:to>
                                        <a:schemeClr val="accent1"/>
                                      </p:to>
                                    </p:animClr>
                                    <p:set>
                                      <p:cBhvr>
                                        <p:cTn id="47" dur="250" fill="hold"/>
                                        <p:tgtEl>
                                          <p:spTgt spid="30"/>
                                        </p:tgtEl>
                                        <p:attrNameLst>
                                          <p:attrName>fill.type</p:attrName>
                                        </p:attrNameLst>
                                      </p:cBhvr>
                                      <p:to>
                                        <p:strVal val="solid"/>
                                      </p:to>
                                    </p:set>
                                    <p:set>
                                      <p:cBhvr>
                                        <p:cTn id="48" dur="250" fill="hold"/>
                                        <p:tgtEl>
                                          <p:spTgt spid="30"/>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32"/>
                                        </p:tgtEl>
                                        <p:attrNameLst>
                                          <p:attrName>style.visibility</p:attrName>
                                        </p:attrNameLst>
                                      </p:cBhvr>
                                      <p:to>
                                        <p:strVal val="visible"/>
                                      </p:to>
                                    </p:set>
                                    <p:anim calcmode="lin" valueType="num">
                                      <p:cBhvr>
                                        <p:cTn id="51" dur="250" fill="hold"/>
                                        <p:tgtEl>
                                          <p:spTgt spid="32"/>
                                        </p:tgtEl>
                                        <p:attrNameLst>
                                          <p:attrName>ppt_w</p:attrName>
                                        </p:attrNameLst>
                                      </p:cBhvr>
                                      <p:tavLst>
                                        <p:tav tm="0">
                                          <p:val>
                                            <p:strVal val="4*#ppt_w"/>
                                          </p:val>
                                        </p:tav>
                                        <p:tav tm="100000">
                                          <p:val>
                                            <p:strVal val="#ppt_w"/>
                                          </p:val>
                                        </p:tav>
                                      </p:tavLst>
                                    </p:anim>
                                    <p:anim calcmode="lin" valueType="num">
                                      <p:cBhvr>
                                        <p:cTn id="52" dur="250" fill="hold"/>
                                        <p:tgtEl>
                                          <p:spTgt spid="3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0"/>
                  </p:tgtEl>
                </p:cond>
              </p:nextCondLst>
            </p:seq>
            <p:seq concurrent="1" nextAc="seek">
              <p:cTn id="53" restart="whenNotActive" fill="hold" evtFilter="cancelBubble" nodeType="interactiveSeq">
                <p:stCondLst>
                  <p:cond evt="onClick" delay="0">
                    <p:tgtEl>
                      <p:spTgt spid="33"/>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33"/>
                                        </p:tgtEl>
                                        <p:attrNameLst>
                                          <p:attrName>fillcolor</p:attrName>
                                        </p:attrNameLst>
                                      </p:cBhvr>
                                      <p:to>
                                        <a:schemeClr val="accent1"/>
                                      </p:to>
                                    </p:animClr>
                                    <p:set>
                                      <p:cBhvr>
                                        <p:cTn id="58" dur="250" fill="hold"/>
                                        <p:tgtEl>
                                          <p:spTgt spid="33"/>
                                        </p:tgtEl>
                                        <p:attrNameLst>
                                          <p:attrName>fill.type</p:attrName>
                                        </p:attrNameLst>
                                      </p:cBhvr>
                                      <p:to>
                                        <p:strVal val="solid"/>
                                      </p:to>
                                    </p:set>
                                    <p:set>
                                      <p:cBhvr>
                                        <p:cTn id="59" dur="250" fill="hold"/>
                                        <p:tgtEl>
                                          <p:spTgt spid="33"/>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33"/>
                                        </p:tgtEl>
                                        <p:attrNameLst>
                                          <p:attrName>fillcolor</p:attrName>
                                        </p:attrNameLst>
                                      </p:cBhvr>
                                      <p:to>
                                        <a:schemeClr val="accent1"/>
                                      </p:to>
                                    </p:animClr>
                                    <p:set>
                                      <p:cBhvr>
                                        <p:cTn id="62" dur="250" fill="hold"/>
                                        <p:tgtEl>
                                          <p:spTgt spid="33"/>
                                        </p:tgtEl>
                                        <p:attrNameLst>
                                          <p:attrName>fill.type</p:attrName>
                                        </p:attrNameLst>
                                      </p:cBhvr>
                                      <p:to>
                                        <p:strVal val="solid"/>
                                      </p:to>
                                    </p:set>
                                    <p:set>
                                      <p:cBhvr>
                                        <p:cTn id="63" dur="250" fill="hold"/>
                                        <p:tgtEl>
                                          <p:spTgt spid="33"/>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34"/>
                                        </p:tgtEl>
                                        <p:attrNameLst>
                                          <p:attrName>style.visibility</p:attrName>
                                        </p:attrNameLst>
                                      </p:cBhvr>
                                      <p:to>
                                        <p:strVal val="visible"/>
                                      </p:to>
                                    </p:set>
                                    <p:anim calcmode="lin" valueType="num">
                                      <p:cBhvr>
                                        <p:cTn id="66" dur="250" fill="hold"/>
                                        <p:tgtEl>
                                          <p:spTgt spid="34"/>
                                        </p:tgtEl>
                                        <p:attrNameLst>
                                          <p:attrName>ppt_w</p:attrName>
                                        </p:attrNameLst>
                                      </p:cBhvr>
                                      <p:tavLst>
                                        <p:tav tm="0">
                                          <p:val>
                                            <p:strVal val="4*#ppt_w"/>
                                          </p:val>
                                        </p:tav>
                                        <p:tav tm="100000">
                                          <p:val>
                                            <p:strVal val="#ppt_w"/>
                                          </p:val>
                                        </p:tav>
                                      </p:tavLst>
                                    </p:anim>
                                    <p:anim calcmode="lin" valueType="num">
                                      <p:cBhvr>
                                        <p:cTn id="67" dur="250" fill="hold"/>
                                        <p:tgtEl>
                                          <p:spTgt spid="3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3"/>
                  </p:tgtEl>
                </p:cond>
              </p:nextCondLst>
            </p:seq>
          </p:childTnLst>
        </p:cTn>
      </p:par>
    </p:tnLst>
    <p:bldLst>
      <p:bldP spid="28" grpId="0" animBg="1"/>
      <p:bldP spid="29" grpId="0" animBg="1"/>
      <p:bldP spid="30"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896233" y="5457806"/>
            <a:ext cx="8851392" cy="923944"/>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srgbClr val="002060"/>
                </a:solidFill>
                <a:effectLst/>
                <a:uLnTx/>
                <a:uFillTx/>
                <a:latin typeface="Arial" panose="020B0604020202020204" pitchFamily="34" charset="0"/>
                <a:ea typeface="Arial-Rounded" pitchFamily="34" charset="0"/>
                <a:cs typeface="Arial-Rounded" pitchFamily="34" charset="0"/>
                <a:sym typeface="Arial"/>
              </a:rPr>
              <a:t>C. </a:t>
            </a:r>
            <a:r>
              <a:rPr kumimoji="0" lang="en-US" sz="3200" b="0" i="0" u="none" strike="noStrike" kern="0" cap="none" spc="0" normalizeH="0" baseline="0" noProof="0" dirty="0" err="1">
                <a:ln>
                  <a:noFill/>
                </a:ln>
                <a:solidFill>
                  <a:srgbClr val="002060"/>
                </a:solidFill>
                <a:effectLst/>
                <a:uLnTx/>
                <a:uFillTx/>
                <a:latin typeface="Arial"/>
                <a:ea typeface="Arial-Rounded" pitchFamily="34" charset="0"/>
                <a:cs typeface="Arial-Rounded" pitchFamily="34" charset="0"/>
                <a:sym typeface="Arial"/>
              </a:rPr>
              <a:t>Ve</a:t>
            </a:r>
            <a:r>
              <a:rPr kumimoji="0" lang="en-US" sz="3200" b="0" i="0" u="none" strike="noStrike" kern="0" cap="none" spc="0" normalizeH="0" baseline="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3200" b="0" i="0" u="none" strike="noStrike" kern="0" cap="none" spc="0" normalizeH="0" baseline="0" noProof="0" dirty="0" err="1">
                <a:ln>
                  <a:noFill/>
                </a:ln>
                <a:solidFill>
                  <a:srgbClr val="002060"/>
                </a:solidFill>
                <a:effectLst/>
                <a:uLnTx/>
                <a:uFillTx/>
                <a:latin typeface="Arial"/>
                <a:ea typeface="Arial-Rounded" pitchFamily="34" charset="0"/>
                <a:cs typeface="Arial-Rounded" pitchFamily="34" charset="0"/>
                <a:sym typeface="Arial"/>
              </a:rPr>
              <a:t>sầu</a:t>
            </a:r>
            <a:r>
              <a:rPr kumimoji="0" lang="en-US" sz="3200" b="0" i="0" u="none" strike="noStrike" kern="0" cap="none" spc="0" normalizeH="0" baseline="0" noProof="0" dirty="0">
                <a:ln>
                  <a:noFill/>
                </a:ln>
                <a:solidFill>
                  <a:srgbClr val="002060"/>
                </a:solidFill>
                <a:effectLst/>
                <a:uLnTx/>
                <a:uFillTx/>
                <a:latin typeface="Arial"/>
                <a:ea typeface="Arial-Rounded" pitchFamily="34" charset="0"/>
                <a:cs typeface="Arial-Rounded" pitchFamily="34" charset="0"/>
                <a:sym typeface="Arial"/>
              </a:rPr>
              <a:t>,</a:t>
            </a:r>
            <a:r>
              <a:rPr kumimoji="0" lang="en-US" sz="3200" b="0"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3200" b="0"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gà</a:t>
            </a:r>
            <a:r>
              <a:rPr kumimoji="0" lang="en-US" sz="3200" b="0"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3200" b="0"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trống</a:t>
            </a:r>
            <a:r>
              <a:rPr kumimoji="0" lang="en-US" sz="3200" b="0"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3200" b="0"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dế</a:t>
            </a:r>
            <a:r>
              <a:rPr kumimoji="0" lang="en-US" sz="3200" b="0"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3200" b="0"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mèn</a:t>
            </a:r>
            <a:r>
              <a:rPr kumimoji="0" lang="en-US" sz="3200" b="0"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3200" b="0"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họa</a:t>
            </a:r>
            <a:r>
              <a:rPr kumimoji="0" lang="en-US" sz="3200" b="0"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mi, </a:t>
            </a:r>
            <a:r>
              <a:rPr kumimoji="0" lang="en-US" sz="3200" b="0"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thầy</a:t>
            </a:r>
            <a:r>
              <a:rPr kumimoji="0" lang="en-US" sz="3200" b="0"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3200" b="0"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vàng</a:t>
            </a:r>
            <a:r>
              <a:rPr kumimoji="0" lang="en-US" sz="3200" b="0"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3200" b="0"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anh</a:t>
            </a:r>
            <a:endParaRPr kumimoji="0" lang="vi-VN" sz="3200" b="0" i="0" u="none" strike="noStrike" kern="0" cap="none" spc="0" normalizeH="0" baseline="0" noProof="0" dirty="0">
              <a:ln>
                <a:noFill/>
              </a:ln>
              <a:solidFill>
                <a:srgbClr val="002060"/>
              </a:solidFill>
              <a:effectLst/>
              <a:uLnTx/>
              <a:uFillTx/>
              <a:latin typeface="Arial" panose="020B0604020202020204" pitchFamily="34" charset="0"/>
              <a:ea typeface="Arial-Rounded" pitchFamily="34" charset="0"/>
              <a:cs typeface="Arial-Rounded" pitchFamily="34" charset="0"/>
              <a:sym typeface="Arial"/>
            </a:endParaRPr>
          </a:p>
        </p:txBody>
      </p:sp>
      <p:sp>
        <p:nvSpPr>
          <p:cNvPr id="14" name="Rectangle 13"/>
          <p:cNvSpPr/>
          <p:nvPr/>
        </p:nvSpPr>
        <p:spPr>
          <a:xfrm>
            <a:off x="1888780" y="4215034"/>
            <a:ext cx="8851392"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lvl="0">
              <a:buClr>
                <a:srgbClr val="000000"/>
              </a:buClr>
            </a:pPr>
            <a:r>
              <a:rPr kumimoji="0" lang="en-US" sz="3200" b="0" i="0" u="none" strike="noStrike" kern="0" cap="none" spc="0" normalizeH="0" baseline="0" noProof="0" dirty="0">
                <a:ln>
                  <a:noFill/>
                </a:ln>
                <a:solidFill>
                  <a:srgbClr val="002060"/>
                </a:solidFill>
                <a:effectLst/>
                <a:uLnTx/>
                <a:uFillTx/>
                <a:latin typeface="Arial"/>
                <a:ea typeface="Arial-Rounded" pitchFamily="34" charset="0"/>
                <a:cs typeface="Arial-Rounded" pitchFamily="34" charset="0"/>
                <a:sym typeface="Arial"/>
              </a:rPr>
              <a:t>B. </a:t>
            </a:r>
            <a:r>
              <a:rPr lang="en-US" sz="3200" kern="0" dirty="0" err="1">
                <a:solidFill>
                  <a:srgbClr val="002060"/>
                </a:solidFill>
                <a:ea typeface="Arial-Rounded" pitchFamily="34" charset="0"/>
                <a:cs typeface="Arial-Rounded" pitchFamily="34" charset="0"/>
                <a:sym typeface="Arial"/>
              </a:rPr>
              <a:t>Ve</a:t>
            </a:r>
            <a:r>
              <a:rPr lang="en-US" sz="3200" kern="0" dirty="0">
                <a:solidFill>
                  <a:srgbClr val="002060"/>
                </a:solidFill>
                <a:ea typeface="Arial-Rounded" pitchFamily="34" charset="0"/>
                <a:cs typeface="Arial-Rounded" pitchFamily="34" charset="0"/>
                <a:sym typeface="Arial"/>
              </a:rPr>
              <a:t> </a:t>
            </a:r>
            <a:r>
              <a:rPr lang="en-US" sz="3200" kern="0" dirty="0" err="1">
                <a:solidFill>
                  <a:srgbClr val="002060"/>
                </a:solidFill>
                <a:ea typeface="Arial-Rounded" pitchFamily="34" charset="0"/>
                <a:cs typeface="Arial-Rounded" pitchFamily="34" charset="0"/>
                <a:sym typeface="Arial"/>
              </a:rPr>
              <a:t>sầu</a:t>
            </a:r>
            <a:r>
              <a:rPr lang="en-US" sz="3200" kern="0" dirty="0">
                <a:solidFill>
                  <a:srgbClr val="002060"/>
                </a:solidFill>
                <a:ea typeface="Arial-Rounded" pitchFamily="34" charset="0"/>
                <a:cs typeface="Arial-Rounded" pitchFamily="34" charset="0"/>
                <a:sym typeface="Arial"/>
              </a:rPr>
              <a:t>, </a:t>
            </a:r>
            <a:r>
              <a:rPr lang="en-US" sz="3200" kern="0" dirty="0" err="1">
                <a:solidFill>
                  <a:srgbClr val="002060"/>
                </a:solidFill>
                <a:ea typeface="Arial-Rounded" pitchFamily="34" charset="0"/>
                <a:cs typeface="Arial-Rounded" pitchFamily="34" charset="0"/>
                <a:sym typeface="Arial"/>
              </a:rPr>
              <a:t>gà</a:t>
            </a:r>
            <a:r>
              <a:rPr lang="en-US" sz="3200" kern="0" dirty="0">
                <a:solidFill>
                  <a:srgbClr val="002060"/>
                </a:solidFill>
                <a:ea typeface="Arial-Rounded" pitchFamily="34" charset="0"/>
                <a:cs typeface="Arial-Rounded" pitchFamily="34" charset="0"/>
                <a:sym typeface="Arial"/>
              </a:rPr>
              <a:t> </a:t>
            </a:r>
            <a:r>
              <a:rPr lang="en-US" sz="3200" kern="0" dirty="0" err="1">
                <a:solidFill>
                  <a:srgbClr val="002060"/>
                </a:solidFill>
                <a:ea typeface="Arial-Rounded" pitchFamily="34" charset="0"/>
                <a:cs typeface="Arial-Rounded" pitchFamily="34" charset="0"/>
                <a:sym typeface="Arial"/>
              </a:rPr>
              <a:t>trống</a:t>
            </a:r>
            <a:r>
              <a:rPr lang="en-US" sz="3200" kern="0" dirty="0">
                <a:solidFill>
                  <a:srgbClr val="002060"/>
                </a:solidFill>
                <a:ea typeface="Arial-Rounded" pitchFamily="34" charset="0"/>
                <a:cs typeface="Arial-Rounded" pitchFamily="34" charset="0"/>
                <a:sym typeface="Arial"/>
              </a:rPr>
              <a:t>, </a:t>
            </a:r>
            <a:r>
              <a:rPr lang="en-US" sz="3200" kern="0" dirty="0" err="1">
                <a:solidFill>
                  <a:srgbClr val="002060"/>
                </a:solidFill>
                <a:ea typeface="Arial-Rounded" pitchFamily="34" charset="0"/>
                <a:cs typeface="Arial-Rounded" pitchFamily="34" charset="0"/>
                <a:sym typeface="Arial"/>
              </a:rPr>
              <a:t>dế</a:t>
            </a:r>
            <a:r>
              <a:rPr lang="en-US" sz="3200" kern="0" dirty="0">
                <a:solidFill>
                  <a:srgbClr val="002060"/>
                </a:solidFill>
                <a:ea typeface="Arial-Rounded" pitchFamily="34" charset="0"/>
                <a:cs typeface="Arial-Rounded" pitchFamily="34" charset="0"/>
                <a:sym typeface="Arial"/>
              </a:rPr>
              <a:t> </a:t>
            </a:r>
            <a:r>
              <a:rPr lang="en-US" sz="3200" kern="0" dirty="0" err="1">
                <a:solidFill>
                  <a:srgbClr val="002060"/>
                </a:solidFill>
                <a:ea typeface="Arial-Rounded" pitchFamily="34" charset="0"/>
                <a:cs typeface="Arial-Rounded" pitchFamily="34" charset="0"/>
                <a:sym typeface="Arial"/>
              </a:rPr>
              <a:t>mèn</a:t>
            </a:r>
            <a:r>
              <a:rPr lang="en-US" sz="3200" kern="0" dirty="0">
                <a:solidFill>
                  <a:srgbClr val="002060"/>
                </a:solidFill>
                <a:ea typeface="Arial-Rounded" pitchFamily="34" charset="0"/>
                <a:cs typeface="Arial-Rounded" pitchFamily="34" charset="0"/>
                <a:sym typeface="Arial"/>
              </a:rPr>
              <a:t>, </a:t>
            </a:r>
            <a:r>
              <a:rPr lang="en-US" sz="3200" kern="0" dirty="0" err="1">
                <a:solidFill>
                  <a:srgbClr val="002060"/>
                </a:solidFill>
                <a:ea typeface="Arial-Rounded" pitchFamily="34" charset="0"/>
                <a:cs typeface="Arial-Rounded" pitchFamily="34" charset="0"/>
                <a:sym typeface="Arial"/>
              </a:rPr>
              <a:t>họa</a:t>
            </a:r>
            <a:r>
              <a:rPr lang="en-US" sz="3200" kern="0" dirty="0">
                <a:solidFill>
                  <a:srgbClr val="002060"/>
                </a:solidFill>
                <a:ea typeface="Arial-Rounded" pitchFamily="34" charset="0"/>
                <a:cs typeface="Arial-Rounded" pitchFamily="34" charset="0"/>
                <a:sym typeface="Arial"/>
              </a:rPr>
              <a:t> mi, </a:t>
            </a:r>
            <a:r>
              <a:rPr lang="en-US" sz="3200" kern="0" dirty="0" err="1">
                <a:solidFill>
                  <a:srgbClr val="002060"/>
                </a:solidFill>
                <a:ea typeface="Arial-Rounded" pitchFamily="34" charset="0"/>
                <a:cs typeface="Arial-Rounded" pitchFamily="34" charset="0"/>
                <a:sym typeface="Arial"/>
              </a:rPr>
              <a:t>thầy</a:t>
            </a:r>
            <a:r>
              <a:rPr lang="en-US" sz="3200" kern="0" dirty="0">
                <a:solidFill>
                  <a:srgbClr val="002060"/>
                </a:solidFill>
                <a:ea typeface="Arial-Rounded" pitchFamily="34" charset="0"/>
                <a:cs typeface="Arial-Rounded" pitchFamily="34" charset="0"/>
                <a:sym typeface="Arial"/>
              </a:rPr>
              <a:t> </a:t>
            </a:r>
            <a:r>
              <a:rPr lang="en-US" sz="3200" kern="0" dirty="0" err="1">
                <a:solidFill>
                  <a:srgbClr val="002060"/>
                </a:solidFill>
                <a:ea typeface="Arial-Rounded" pitchFamily="34" charset="0"/>
                <a:cs typeface="Arial-Rounded" pitchFamily="34" charset="0"/>
                <a:sym typeface="Arial"/>
              </a:rPr>
              <a:t>chim</a:t>
            </a:r>
            <a:r>
              <a:rPr lang="en-US" sz="3200" kern="0" dirty="0">
                <a:solidFill>
                  <a:srgbClr val="002060"/>
                </a:solidFill>
                <a:ea typeface="Arial-Rounded" pitchFamily="34" charset="0"/>
                <a:cs typeface="Arial-Rounded" pitchFamily="34" charset="0"/>
                <a:sym typeface="Arial"/>
              </a:rPr>
              <a:t> </a:t>
            </a:r>
            <a:r>
              <a:rPr lang="en-US" sz="3200" kern="0" dirty="0" err="1">
                <a:solidFill>
                  <a:srgbClr val="002060"/>
                </a:solidFill>
                <a:ea typeface="Arial-Rounded" pitchFamily="34" charset="0"/>
                <a:cs typeface="Arial-Rounded" pitchFamily="34" charset="0"/>
                <a:sym typeface="Arial"/>
              </a:rPr>
              <a:t>sáo</a:t>
            </a:r>
            <a:endParaRPr kumimoji="0" lang="en-US" sz="3200" b="0" i="0" u="none" strike="noStrike" kern="0" cap="none" spc="0" normalizeH="0" baseline="0" noProof="0" dirty="0">
              <a:ln>
                <a:noFill/>
              </a:ln>
              <a:solidFill>
                <a:srgbClr val="002060"/>
              </a:solidFill>
              <a:effectLst/>
              <a:uLnTx/>
              <a:uFillTx/>
              <a:latin typeface="Arial"/>
              <a:ea typeface="Arial-Rounded" pitchFamily="34" charset="0"/>
              <a:cs typeface="Arial-Rounded" pitchFamily="34" charset="0"/>
              <a:sym typeface="Arial"/>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8939" y="5365345"/>
            <a:ext cx="798097" cy="782741"/>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08895" y="4228184"/>
            <a:ext cx="807556" cy="778352"/>
          </a:xfrm>
          <a:prstGeom prst="rect">
            <a:avLst/>
          </a:prstGeom>
        </p:spPr>
      </p:pic>
      <p:sp>
        <p:nvSpPr>
          <p:cNvPr id="17" name="Rectangle 16"/>
          <p:cNvSpPr/>
          <p:nvPr/>
        </p:nvSpPr>
        <p:spPr>
          <a:xfrm>
            <a:off x="1893749" y="2984236"/>
            <a:ext cx="8851392"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lvl="0">
              <a:buClr>
                <a:srgbClr val="000000"/>
              </a:buClr>
            </a:pPr>
            <a:r>
              <a:rPr lang="en-US" sz="3200" kern="0" dirty="0">
                <a:solidFill>
                  <a:srgbClr val="002060"/>
                </a:solidFill>
                <a:ea typeface="Arial-Rounded" pitchFamily="34" charset="0"/>
                <a:cs typeface="Arial-Rounded" pitchFamily="34" charset="0"/>
                <a:sym typeface="Arial"/>
              </a:rPr>
              <a:t>A. </a:t>
            </a:r>
            <a:r>
              <a:rPr lang="en-US" sz="3200" kern="0" dirty="0" err="1">
                <a:solidFill>
                  <a:srgbClr val="002060"/>
                </a:solidFill>
                <a:ea typeface="Arial-Rounded" pitchFamily="34" charset="0"/>
                <a:cs typeface="Arial-Rounded" pitchFamily="34" charset="0"/>
                <a:sym typeface="Arial"/>
              </a:rPr>
              <a:t>Ve</a:t>
            </a:r>
            <a:r>
              <a:rPr lang="en-US" sz="3200" kern="0" dirty="0">
                <a:solidFill>
                  <a:srgbClr val="002060"/>
                </a:solidFill>
                <a:ea typeface="Arial-Rounded" pitchFamily="34" charset="0"/>
                <a:cs typeface="Arial-Rounded" pitchFamily="34" charset="0"/>
                <a:sym typeface="Arial"/>
              </a:rPr>
              <a:t> </a:t>
            </a:r>
            <a:r>
              <a:rPr lang="en-US" sz="3200" kern="0" dirty="0" err="1">
                <a:solidFill>
                  <a:srgbClr val="002060"/>
                </a:solidFill>
                <a:ea typeface="Arial-Rounded" pitchFamily="34" charset="0"/>
                <a:cs typeface="Arial-Rounded" pitchFamily="34" charset="0"/>
                <a:sym typeface="Arial"/>
              </a:rPr>
              <a:t>sầu</a:t>
            </a:r>
            <a:r>
              <a:rPr lang="en-US" sz="3200" kern="0" dirty="0">
                <a:solidFill>
                  <a:srgbClr val="002060"/>
                </a:solidFill>
                <a:ea typeface="Arial-Rounded" pitchFamily="34" charset="0"/>
                <a:cs typeface="Arial-Rounded" pitchFamily="34" charset="0"/>
                <a:sym typeface="Arial"/>
              </a:rPr>
              <a:t>, </a:t>
            </a:r>
            <a:r>
              <a:rPr lang="en-US" sz="3200" kern="0" dirty="0" err="1">
                <a:solidFill>
                  <a:srgbClr val="002060"/>
                </a:solidFill>
                <a:ea typeface="Arial-Rounded" pitchFamily="34" charset="0"/>
                <a:cs typeface="Arial-Rounded" pitchFamily="34" charset="0"/>
                <a:sym typeface="Arial"/>
              </a:rPr>
              <a:t>gà</a:t>
            </a:r>
            <a:r>
              <a:rPr lang="en-US" sz="3200" kern="0" dirty="0">
                <a:solidFill>
                  <a:srgbClr val="002060"/>
                </a:solidFill>
                <a:ea typeface="Arial-Rounded" pitchFamily="34" charset="0"/>
                <a:cs typeface="Arial-Rounded" pitchFamily="34" charset="0"/>
                <a:sym typeface="Arial"/>
              </a:rPr>
              <a:t> </a:t>
            </a:r>
            <a:r>
              <a:rPr lang="en-US" sz="3200" kern="0" dirty="0" err="1">
                <a:solidFill>
                  <a:srgbClr val="002060"/>
                </a:solidFill>
                <a:ea typeface="Arial-Rounded" pitchFamily="34" charset="0"/>
                <a:cs typeface="Arial-Rounded" pitchFamily="34" charset="0"/>
                <a:sym typeface="Arial"/>
              </a:rPr>
              <a:t>mái</a:t>
            </a:r>
            <a:r>
              <a:rPr lang="en-US" sz="3200" kern="0" dirty="0">
                <a:solidFill>
                  <a:srgbClr val="002060"/>
                </a:solidFill>
                <a:ea typeface="Arial-Rounded" pitchFamily="34" charset="0"/>
                <a:cs typeface="Arial-Rounded" pitchFamily="34" charset="0"/>
                <a:sym typeface="Arial"/>
              </a:rPr>
              <a:t>, </a:t>
            </a:r>
            <a:r>
              <a:rPr lang="en-US" sz="3200" kern="0" dirty="0" err="1">
                <a:solidFill>
                  <a:srgbClr val="002060"/>
                </a:solidFill>
                <a:ea typeface="Arial-Rounded" pitchFamily="34" charset="0"/>
                <a:cs typeface="Arial-Rounded" pitchFamily="34" charset="0"/>
                <a:sym typeface="Arial"/>
              </a:rPr>
              <a:t>dế</a:t>
            </a:r>
            <a:r>
              <a:rPr lang="en-US" sz="3200" kern="0" dirty="0">
                <a:solidFill>
                  <a:srgbClr val="002060"/>
                </a:solidFill>
                <a:ea typeface="Arial-Rounded" pitchFamily="34" charset="0"/>
                <a:cs typeface="Arial-Rounded" pitchFamily="34" charset="0"/>
                <a:sym typeface="Arial"/>
              </a:rPr>
              <a:t> </a:t>
            </a:r>
            <a:r>
              <a:rPr lang="en-US" sz="3200" kern="0" dirty="0" err="1">
                <a:solidFill>
                  <a:srgbClr val="002060"/>
                </a:solidFill>
                <a:ea typeface="Arial-Rounded" pitchFamily="34" charset="0"/>
                <a:cs typeface="Arial-Rounded" pitchFamily="34" charset="0"/>
                <a:sym typeface="Arial"/>
              </a:rPr>
              <a:t>choắt</a:t>
            </a:r>
            <a:r>
              <a:rPr lang="en-US" sz="3200" kern="0" dirty="0">
                <a:solidFill>
                  <a:srgbClr val="002060"/>
                </a:solidFill>
                <a:ea typeface="Arial-Rounded" pitchFamily="34" charset="0"/>
                <a:cs typeface="Arial-Rounded" pitchFamily="34" charset="0"/>
                <a:sym typeface="Arial"/>
              </a:rPr>
              <a:t>, </a:t>
            </a:r>
            <a:r>
              <a:rPr lang="en-US" sz="3200" kern="0" dirty="0" err="1">
                <a:solidFill>
                  <a:srgbClr val="002060"/>
                </a:solidFill>
                <a:ea typeface="Arial-Rounded" pitchFamily="34" charset="0"/>
                <a:cs typeface="Arial-Rounded" pitchFamily="34" charset="0"/>
                <a:sym typeface="Arial"/>
              </a:rPr>
              <a:t>họa</a:t>
            </a:r>
            <a:r>
              <a:rPr lang="en-US" sz="3200" kern="0" dirty="0">
                <a:solidFill>
                  <a:srgbClr val="002060"/>
                </a:solidFill>
                <a:ea typeface="Arial-Rounded" pitchFamily="34" charset="0"/>
                <a:cs typeface="Arial-Rounded" pitchFamily="34" charset="0"/>
                <a:sym typeface="Arial"/>
              </a:rPr>
              <a:t> mi, </a:t>
            </a:r>
            <a:r>
              <a:rPr lang="en-US" sz="3200" kern="0" dirty="0" err="1">
                <a:solidFill>
                  <a:srgbClr val="002060"/>
                </a:solidFill>
                <a:ea typeface="Arial-Rounded" pitchFamily="34" charset="0"/>
                <a:cs typeface="Arial-Rounded" pitchFamily="34" charset="0"/>
                <a:sym typeface="Arial"/>
              </a:rPr>
              <a:t>thầy</a:t>
            </a:r>
            <a:r>
              <a:rPr lang="en-US" sz="3200" kern="0" dirty="0">
                <a:solidFill>
                  <a:srgbClr val="002060"/>
                </a:solidFill>
                <a:ea typeface="Arial-Rounded" pitchFamily="34" charset="0"/>
                <a:cs typeface="Arial-Rounded" pitchFamily="34" charset="0"/>
                <a:sym typeface="Arial"/>
              </a:rPr>
              <a:t> </a:t>
            </a:r>
            <a:r>
              <a:rPr lang="en-US" sz="3200" kern="0" dirty="0" err="1">
                <a:solidFill>
                  <a:srgbClr val="002060"/>
                </a:solidFill>
                <a:ea typeface="Arial-Rounded" pitchFamily="34" charset="0"/>
                <a:cs typeface="Arial-Rounded" pitchFamily="34" charset="0"/>
                <a:sym typeface="Arial"/>
              </a:rPr>
              <a:t>chim</a:t>
            </a:r>
            <a:r>
              <a:rPr lang="en-US" sz="3200" kern="0" dirty="0">
                <a:solidFill>
                  <a:srgbClr val="002060"/>
                </a:solidFill>
                <a:ea typeface="Arial-Rounded" pitchFamily="34" charset="0"/>
                <a:cs typeface="Arial-Rounded" pitchFamily="34" charset="0"/>
                <a:sym typeface="Arial"/>
              </a:rPr>
              <a:t> </a:t>
            </a:r>
            <a:r>
              <a:rPr lang="en-US" sz="3200" kern="0" dirty="0" err="1">
                <a:solidFill>
                  <a:srgbClr val="002060"/>
                </a:solidFill>
                <a:ea typeface="Arial-Rounded" pitchFamily="34" charset="0"/>
                <a:cs typeface="Arial-Rounded" pitchFamily="34" charset="0"/>
                <a:sym typeface="Arial"/>
              </a:rPr>
              <a:t>sáo</a:t>
            </a:r>
            <a:endParaRPr lang="en-US" sz="3200" kern="0" dirty="0">
              <a:solidFill>
                <a:srgbClr val="002060"/>
              </a:solidFill>
              <a:ea typeface="Arial-Rounded" pitchFamily="34" charset="0"/>
              <a:cs typeface="Arial-Rounded" pitchFamily="34" charset="0"/>
              <a:sym typeface="Arial"/>
            </a:endParaRP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2695" y="3023090"/>
            <a:ext cx="807556" cy="778352"/>
          </a:xfrm>
          <a:prstGeom prst="rect">
            <a:avLst/>
          </a:prstGeom>
        </p:spPr>
      </p:pic>
      <p:sp>
        <p:nvSpPr>
          <p:cNvPr id="19" name="Rectangle 18"/>
          <p:cNvSpPr/>
          <p:nvPr/>
        </p:nvSpPr>
        <p:spPr>
          <a:xfrm>
            <a:off x="200025" y="762000"/>
            <a:ext cx="11801475" cy="1477130"/>
          </a:xfrm>
          <a:prstGeom prst="rect">
            <a:avLst/>
          </a:prstGeom>
          <a:solidFill>
            <a:schemeClr val="accent6"/>
          </a:solidFill>
        </p:spPr>
        <p:txBody>
          <a:bodyPr wrap="square" lIns="121725" tIns="60862" rIns="121725" bIns="60862">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0" cap="none" spc="0" normalizeH="0" baseline="0" noProof="0" dirty="0" err="1">
                <a:ln>
                  <a:noFill/>
                </a:ln>
                <a:solidFill>
                  <a:srgbClr val="002060"/>
                </a:solidFill>
                <a:effectLst/>
                <a:uLnTx/>
                <a:uFillTx/>
                <a:latin typeface="Arial"/>
                <a:ea typeface="Arial-Rounded" pitchFamily="34" charset="0"/>
                <a:cs typeface="Arial-Rounded" pitchFamily="34" charset="0"/>
                <a:sym typeface="Arial"/>
              </a:rPr>
              <a:t>Trong</a:t>
            </a:r>
            <a:r>
              <a:rPr kumimoji="0" lang="en-US" sz="4400" b="1" i="0" u="none" strike="noStrike" kern="0" cap="none" spc="0" normalizeH="0" baseline="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4400" b="1" i="0" u="none" strike="noStrike" kern="0" cap="none" spc="0" normalizeH="0" baseline="0" noProof="0" dirty="0" err="1">
                <a:ln>
                  <a:noFill/>
                </a:ln>
                <a:solidFill>
                  <a:srgbClr val="002060"/>
                </a:solidFill>
                <a:effectLst/>
                <a:uLnTx/>
                <a:uFillTx/>
                <a:latin typeface="Arial"/>
                <a:ea typeface="Arial-Rounded" pitchFamily="34" charset="0"/>
                <a:cs typeface="Arial-Rounded" pitchFamily="34" charset="0"/>
                <a:sym typeface="Arial"/>
              </a:rPr>
              <a:t>bài</a:t>
            </a:r>
            <a:r>
              <a:rPr kumimoji="0" lang="en-US" sz="4400" b="1"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4400" b="1"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đọc</a:t>
            </a:r>
            <a:r>
              <a:rPr kumimoji="0" lang="en-US" sz="4400" b="1"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4400" b="1"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Thi</a:t>
            </a:r>
            <a:r>
              <a:rPr kumimoji="0" lang="en-US" sz="4400" b="1"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4400" b="1"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nhạc</a:t>
            </a:r>
            <a:r>
              <a:rPr kumimoji="0" lang="en-US" sz="4400" b="1"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4400" b="1"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có</a:t>
            </a:r>
            <a:r>
              <a:rPr kumimoji="0" lang="en-US" sz="4400" b="1"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4400" b="1"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những</a:t>
            </a:r>
            <a:r>
              <a:rPr kumimoji="0" lang="en-US" sz="4400" b="1"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4400" b="1"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nhân</a:t>
            </a:r>
            <a:r>
              <a:rPr kumimoji="0" lang="en-US" sz="4400" b="1"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4400" b="1"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vật</a:t>
            </a:r>
            <a:r>
              <a:rPr kumimoji="0" lang="en-US" sz="4400" b="1"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4400" b="1"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nào</a:t>
            </a:r>
            <a:r>
              <a:rPr kumimoji="0" lang="en-US" sz="4400" b="1"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a:t>
            </a:r>
            <a:endParaRPr kumimoji="0" lang="en-US" sz="4400" b="1" i="0" u="none" strike="noStrike" kern="0" cap="none" spc="0" normalizeH="0" baseline="0" noProof="0" dirty="0">
              <a:ln>
                <a:noFill/>
              </a:ln>
              <a:solidFill>
                <a:srgbClr val="002060"/>
              </a:solidFill>
              <a:effectLst/>
              <a:uLnTx/>
              <a:uFillTx/>
              <a:latin typeface="Arial"/>
              <a:ea typeface="Arial-Rounded" pitchFamily="34" charset="0"/>
              <a:cs typeface="Arial-Rounded" pitchFamily="34" charset="0"/>
              <a:sym typeface="Arial"/>
            </a:endParaRPr>
          </a:p>
        </p:txBody>
      </p:sp>
      <p:pic>
        <p:nvPicPr>
          <p:cNvPr id="5122" name="Picture 2">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02449" y="29832"/>
            <a:ext cx="1040045" cy="117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39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1000" fill="hold"/>
                                        <p:tgtEl>
                                          <p:spTgt spid="13"/>
                                        </p:tgtEl>
                                        <p:attrNameLst>
                                          <p:attrName>ppt_w</p:attrName>
                                        </p:attrNameLst>
                                      </p:cBhvr>
                                      <p:tavLst>
                                        <p:tav tm="0">
                                          <p:val>
                                            <p:strVal val="#ppt_w*0.70"/>
                                          </p:val>
                                        </p:tav>
                                        <p:tav tm="100000">
                                          <p:val>
                                            <p:strVal val="#ppt_w"/>
                                          </p:val>
                                        </p:tav>
                                      </p:tavLst>
                                    </p:anim>
                                    <p:anim calcmode="lin" valueType="num">
                                      <p:cBhvr>
                                        <p:cTn id="11" dur="1000" fill="hold"/>
                                        <p:tgtEl>
                                          <p:spTgt spid="13"/>
                                        </p:tgtEl>
                                        <p:attrNameLst>
                                          <p:attrName>ppt_h</p:attrName>
                                        </p:attrNameLst>
                                      </p:cBhvr>
                                      <p:tavLst>
                                        <p:tav tm="0">
                                          <p:val>
                                            <p:strVal val="#ppt_h"/>
                                          </p:val>
                                        </p:tav>
                                        <p:tav tm="100000">
                                          <p:val>
                                            <p:strVal val="#ppt_h"/>
                                          </p:val>
                                        </p:tav>
                                      </p:tavLst>
                                    </p:anim>
                                    <p:animEffect transition="in" filter="fade">
                                      <p:cBhvr>
                                        <p:cTn id="12" dur="1000"/>
                                        <p:tgtEl>
                                          <p:spTgt spid="13"/>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strVal val="#ppt_w*0.70"/>
                                          </p:val>
                                        </p:tav>
                                        <p:tav tm="100000">
                                          <p:val>
                                            <p:strVal val="#ppt_w"/>
                                          </p:val>
                                        </p:tav>
                                      </p:tavLst>
                                    </p:anim>
                                    <p:anim calcmode="lin" valueType="num">
                                      <p:cBhvr>
                                        <p:cTn id="16" dur="1000" fill="hold"/>
                                        <p:tgtEl>
                                          <p:spTgt spid="14"/>
                                        </p:tgtEl>
                                        <p:attrNameLst>
                                          <p:attrName>ppt_h</p:attrName>
                                        </p:attrNameLst>
                                      </p:cBhvr>
                                      <p:tavLst>
                                        <p:tav tm="0">
                                          <p:val>
                                            <p:strVal val="#ppt_h"/>
                                          </p:val>
                                        </p:tav>
                                        <p:tav tm="100000">
                                          <p:val>
                                            <p:strVal val="#ppt_h"/>
                                          </p:val>
                                        </p:tav>
                                      </p:tavLst>
                                    </p:anim>
                                    <p:animEffect transition="in" filter="fade">
                                      <p:cBhvr>
                                        <p:cTn id="17" dur="1000"/>
                                        <p:tgtEl>
                                          <p:spTgt spid="14"/>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1000" fill="hold"/>
                                        <p:tgtEl>
                                          <p:spTgt spid="17"/>
                                        </p:tgtEl>
                                        <p:attrNameLst>
                                          <p:attrName>ppt_w</p:attrName>
                                        </p:attrNameLst>
                                      </p:cBhvr>
                                      <p:tavLst>
                                        <p:tav tm="0">
                                          <p:val>
                                            <p:strVal val="#ppt_w*0.70"/>
                                          </p:val>
                                        </p:tav>
                                        <p:tav tm="100000">
                                          <p:val>
                                            <p:strVal val="#ppt_w"/>
                                          </p:val>
                                        </p:tav>
                                      </p:tavLst>
                                    </p:anim>
                                    <p:anim calcmode="lin" valueType="num">
                                      <p:cBhvr>
                                        <p:cTn id="21" dur="1000" fill="hold"/>
                                        <p:tgtEl>
                                          <p:spTgt spid="17"/>
                                        </p:tgtEl>
                                        <p:attrNameLst>
                                          <p:attrName>ppt_h</p:attrName>
                                        </p:attrNameLst>
                                      </p:cBhvr>
                                      <p:tavLst>
                                        <p:tav tm="0">
                                          <p:val>
                                            <p:strVal val="#ppt_h"/>
                                          </p:val>
                                        </p:tav>
                                        <p:tav tm="100000">
                                          <p:val>
                                            <p:strVal val="#ppt_h"/>
                                          </p:val>
                                        </p:tav>
                                      </p:tavLst>
                                    </p:anim>
                                    <p:animEffect transition="in" filter="fade">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3"/>
                                        </p:tgtEl>
                                        <p:attrNameLst>
                                          <p:attrName>fillcolor</p:attrName>
                                        </p:attrNameLst>
                                      </p:cBhvr>
                                      <p:to>
                                        <a:schemeClr val="bg2"/>
                                      </p:to>
                                    </p:animClr>
                                    <p:set>
                                      <p:cBhvr>
                                        <p:cTn id="28" dur="250" fill="hold"/>
                                        <p:tgtEl>
                                          <p:spTgt spid="13"/>
                                        </p:tgtEl>
                                        <p:attrNameLst>
                                          <p:attrName>fill.type</p:attrName>
                                        </p:attrNameLst>
                                      </p:cBhvr>
                                      <p:to>
                                        <p:strVal val="solid"/>
                                      </p:to>
                                    </p:set>
                                    <p:set>
                                      <p:cBhvr>
                                        <p:cTn id="29" dur="250" fill="hold"/>
                                        <p:tgtEl>
                                          <p:spTgt spid="13"/>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par>
                                <p:cTn id="30" presetID="1" presetClass="emph" presetSubtype="2" fill="hold" nodeType="withEffect">
                                  <p:stCondLst>
                                    <p:cond delay="500"/>
                                  </p:stCondLst>
                                  <p:childTnLst>
                                    <p:animClr clrSpc="rgb" dir="cw">
                                      <p:cBhvr>
                                        <p:cTn id="31" dur="250" fill="hold"/>
                                        <p:tgtEl>
                                          <p:spTgt spid="13"/>
                                        </p:tgtEl>
                                        <p:attrNameLst>
                                          <p:attrName>fillcolor</p:attrName>
                                        </p:attrNameLst>
                                      </p:cBhvr>
                                      <p:to>
                                        <a:srgbClr val="FFFF00"/>
                                      </p:to>
                                    </p:animClr>
                                    <p:set>
                                      <p:cBhvr>
                                        <p:cTn id="32" dur="250" fill="hold"/>
                                        <p:tgtEl>
                                          <p:spTgt spid="13"/>
                                        </p:tgtEl>
                                        <p:attrNameLst>
                                          <p:attrName>fill.type</p:attrName>
                                        </p:attrNameLst>
                                      </p:cBhvr>
                                      <p:to>
                                        <p:strVal val="solid"/>
                                      </p:to>
                                    </p:set>
                                    <p:set>
                                      <p:cBhvr>
                                        <p:cTn id="33" dur="250" fill="hold"/>
                                        <p:tgtEl>
                                          <p:spTgt spid="13"/>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5"/>
                                        </p:tgtEl>
                                        <p:attrNameLst>
                                          <p:attrName>style.visibility</p:attrName>
                                        </p:attrNameLst>
                                      </p:cBhvr>
                                      <p:to>
                                        <p:strVal val="visible"/>
                                      </p:to>
                                    </p:set>
                                    <p:anim calcmode="lin" valueType="num">
                                      <p:cBhvr>
                                        <p:cTn id="36" dur="250" fill="hold"/>
                                        <p:tgtEl>
                                          <p:spTgt spid="15"/>
                                        </p:tgtEl>
                                        <p:attrNameLst>
                                          <p:attrName>ppt_w</p:attrName>
                                        </p:attrNameLst>
                                      </p:cBhvr>
                                      <p:tavLst>
                                        <p:tav tm="0">
                                          <p:val>
                                            <p:strVal val="4*#ppt_w"/>
                                          </p:val>
                                        </p:tav>
                                        <p:tav tm="100000">
                                          <p:val>
                                            <p:strVal val="#ppt_w"/>
                                          </p:val>
                                        </p:tav>
                                      </p:tavLst>
                                    </p:anim>
                                    <p:anim calcmode="lin" valueType="num">
                                      <p:cBhvr>
                                        <p:cTn id="37"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3"/>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4"/>
                                        </p:tgtEl>
                                        <p:attrNameLst>
                                          <p:attrName>fillcolor</p:attrName>
                                        </p:attrNameLst>
                                      </p:cBhvr>
                                      <p:to>
                                        <a:schemeClr val="accent1"/>
                                      </p:to>
                                    </p:animClr>
                                    <p:set>
                                      <p:cBhvr>
                                        <p:cTn id="43" dur="250" fill="hold"/>
                                        <p:tgtEl>
                                          <p:spTgt spid="14"/>
                                        </p:tgtEl>
                                        <p:attrNameLst>
                                          <p:attrName>fill.type</p:attrName>
                                        </p:attrNameLst>
                                      </p:cBhvr>
                                      <p:to>
                                        <p:strVal val="solid"/>
                                      </p:to>
                                    </p:set>
                                    <p:set>
                                      <p:cBhvr>
                                        <p:cTn id="44" dur="250" fill="hold"/>
                                        <p:tgtEl>
                                          <p:spTgt spid="14"/>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par>
                                <p:cTn id="45" presetID="1" presetClass="emph" presetSubtype="2" fill="hold" nodeType="withEffect">
                                  <p:stCondLst>
                                    <p:cond delay="500"/>
                                  </p:stCondLst>
                                  <p:childTnLst>
                                    <p:animClr clrSpc="rgb" dir="cw">
                                      <p:cBhvr>
                                        <p:cTn id="46" dur="250" fill="hold"/>
                                        <p:tgtEl>
                                          <p:spTgt spid="14"/>
                                        </p:tgtEl>
                                        <p:attrNameLst>
                                          <p:attrName>fillcolor</p:attrName>
                                        </p:attrNameLst>
                                      </p:cBhvr>
                                      <p:to>
                                        <a:schemeClr val="accent1"/>
                                      </p:to>
                                    </p:animClr>
                                    <p:set>
                                      <p:cBhvr>
                                        <p:cTn id="47" dur="250" fill="hold"/>
                                        <p:tgtEl>
                                          <p:spTgt spid="14"/>
                                        </p:tgtEl>
                                        <p:attrNameLst>
                                          <p:attrName>fill.type</p:attrName>
                                        </p:attrNameLst>
                                      </p:cBhvr>
                                      <p:to>
                                        <p:strVal val="solid"/>
                                      </p:to>
                                    </p:set>
                                    <p:set>
                                      <p:cBhvr>
                                        <p:cTn id="48" dur="250" fill="hold"/>
                                        <p:tgtEl>
                                          <p:spTgt spid="14"/>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6"/>
                                        </p:tgtEl>
                                        <p:attrNameLst>
                                          <p:attrName>style.visibility</p:attrName>
                                        </p:attrNameLst>
                                      </p:cBhvr>
                                      <p:to>
                                        <p:strVal val="visible"/>
                                      </p:to>
                                    </p:set>
                                    <p:anim calcmode="lin" valueType="num">
                                      <p:cBhvr>
                                        <p:cTn id="51" dur="250" fill="hold"/>
                                        <p:tgtEl>
                                          <p:spTgt spid="16"/>
                                        </p:tgtEl>
                                        <p:attrNameLst>
                                          <p:attrName>ppt_w</p:attrName>
                                        </p:attrNameLst>
                                      </p:cBhvr>
                                      <p:tavLst>
                                        <p:tav tm="0">
                                          <p:val>
                                            <p:strVal val="4*#ppt_w"/>
                                          </p:val>
                                        </p:tav>
                                        <p:tav tm="100000">
                                          <p:val>
                                            <p:strVal val="#ppt_w"/>
                                          </p:val>
                                        </p:tav>
                                      </p:tavLst>
                                    </p:anim>
                                    <p:anim calcmode="lin" valueType="num">
                                      <p:cBhvr>
                                        <p:cTn id="52"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4"/>
                  </p:tgtEl>
                </p:cond>
              </p:nextCondLst>
            </p:seq>
            <p:seq concurrent="1" nextAc="seek">
              <p:cTn id="53" restart="whenNotActive" fill="hold" evtFilter="cancelBubble" nodeType="interactiveSeq">
                <p:stCondLst>
                  <p:cond evt="onClick" delay="0">
                    <p:tgtEl>
                      <p:spTgt spid="17"/>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7"/>
                                        </p:tgtEl>
                                        <p:attrNameLst>
                                          <p:attrName>fillcolor</p:attrName>
                                        </p:attrNameLst>
                                      </p:cBhvr>
                                      <p:to>
                                        <a:schemeClr val="accent1"/>
                                      </p:to>
                                    </p:animClr>
                                    <p:set>
                                      <p:cBhvr>
                                        <p:cTn id="58" dur="250" fill="hold"/>
                                        <p:tgtEl>
                                          <p:spTgt spid="17"/>
                                        </p:tgtEl>
                                        <p:attrNameLst>
                                          <p:attrName>fill.type</p:attrName>
                                        </p:attrNameLst>
                                      </p:cBhvr>
                                      <p:to>
                                        <p:strVal val="solid"/>
                                      </p:to>
                                    </p:set>
                                    <p:set>
                                      <p:cBhvr>
                                        <p:cTn id="59" dur="250" fill="hold"/>
                                        <p:tgtEl>
                                          <p:spTgt spid="17"/>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2" name="click.wav"/>
                                        </p:tgtEl>
                                      </p:cMediaNode>
                                    </p:audio>
                                  </p:subTnLst>
                                </p:cTn>
                              </p:par>
                              <p:par>
                                <p:cTn id="60" presetID="1" presetClass="emph" presetSubtype="2" fill="hold" nodeType="withEffect">
                                  <p:stCondLst>
                                    <p:cond delay="500"/>
                                  </p:stCondLst>
                                  <p:childTnLst>
                                    <p:animClr clrSpc="rgb" dir="cw">
                                      <p:cBhvr>
                                        <p:cTn id="61" dur="250" fill="hold"/>
                                        <p:tgtEl>
                                          <p:spTgt spid="17"/>
                                        </p:tgtEl>
                                        <p:attrNameLst>
                                          <p:attrName>fillcolor</p:attrName>
                                        </p:attrNameLst>
                                      </p:cBhvr>
                                      <p:to>
                                        <a:schemeClr val="accent1"/>
                                      </p:to>
                                    </p:animClr>
                                    <p:set>
                                      <p:cBhvr>
                                        <p:cTn id="62" dur="250" fill="hold"/>
                                        <p:tgtEl>
                                          <p:spTgt spid="17"/>
                                        </p:tgtEl>
                                        <p:attrNameLst>
                                          <p:attrName>fill.type</p:attrName>
                                        </p:attrNameLst>
                                      </p:cBhvr>
                                      <p:to>
                                        <p:strVal val="solid"/>
                                      </p:to>
                                    </p:set>
                                    <p:set>
                                      <p:cBhvr>
                                        <p:cTn id="63" dur="250" fill="hold"/>
                                        <p:tgtEl>
                                          <p:spTgt spid="17"/>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18"/>
                                        </p:tgtEl>
                                        <p:attrNameLst>
                                          <p:attrName>style.visibility</p:attrName>
                                        </p:attrNameLst>
                                      </p:cBhvr>
                                      <p:to>
                                        <p:strVal val="visible"/>
                                      </p:to>
                                    </p:set>
                                    <p:anim calcmode="lin" valueType="num">
                                      <p:cBhvr>
                                        <p:cTn id="66" dur="250" fill="hold"/>
                                        <p:tgtEl>
                                          <p:spTgt spid="18"/>
                                        </p:tgtEl>
                                        <p:attrNameLst>
                                          <p:attrName>ppt_w</p:attrName>
                                        </p:attrNameLst>
                                      </p:cBhvr>
                                      <p:tavLst>
                                        <p:tav tm="0">
                                          <p:val>
                                            <p:strVal val="4*#ppt_w"/>
                                          </p:val>
                                        </p:tav>
                                        <p:tav tm="100000">
                                          <p:val>
                                            <p:strVal val="#ppt_w"/>
                                          </p:val>
                                        </p:tav>
                                      </p:tavLst>
                                    </p:anim>
                                    <p:anim calcmode="lin" valueType="num">
                                      <p:cBhvr>
                                        <p:cTn id="67"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7"/>
                  </p:tgtEl>
                </p:cond>
              </p:nextCondLst>
            </p:seq>
          </p:childTnLst>
        </p:cTn>
      </p:par>
    </p:tnLst>
    <p:bldLst>
      <p:bldP spid="13" grpId="0" animBg="1"/>
      <p:bldP spid="14" grpId="0" animBg="1"/>
      <p:bldP spid="17"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896233" y="4248151"/>
            <a:ext cx="8851392"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rgbClr val="002060"/>
                </a:solidFill>
                <a:effectLst/>
                <a:uLnTx/>
                <a:uFillTx/>
                <a:latin typeface="Arial"/>
                <a:ea typeface="Arial-Rounded" pitchFamily="34" charset="0"/>
                <a:cs typeface="Arial-Rounded" pitchFamily="34" charset="0"/>
                <a:sym typeface="Arial"/>
              </a:rPr>
              <a:t>B</a:t>
            </a:r>
            <a:r>
              <a:rPr kumimoji="0" lang="vi-VN" sz="4400" b="0" i="0" u="none" strike="noStrike" kern="0" cap="none" spc="0" normalizeH="0" baseline="0" noProof="0" dirty="0">
                <a:ln>
                  <a:noFill/>
                </a:ln>
                <a:solidFill>
                  <a:srgbClr val="002060"/>
                </a:solidFill>
                <a:effectLst/>
                <a:uLnTx/>
                <a:uFillTx/>
                <a:latin typeface="Arial" panose="020B0604020202020204" pitchFamily="34" charset="0"/>
                <a:ea typeface="Arial-Rounded" pitchFamily="34" charset="0"/>
                <a:cs typeface="Arial-Rounded" pitchFamily="34" charset="0"/>
                <a:sym typeface="Arial"/>
              </a:rPr>
              <a:t>. </a:t>
            </a:r>
            <a:r>
              <a:rPr kumimoji="0" lang="en-US" sz="4400" b="0" i="0" u="none" strike="noStrike" kern="0" cap="none" spc="0" normalizeH="0" baseline="0" noProof="0" dirty="0" err="1">
                <a:ln>
                  <a:noFill/>
                </a:ln>
                <a:solidFill>
                  <a:srgbClr val="002060"/>
                </a:solidFill>
                <a:effectLst/>
                <a:uLnTx/>
                <a:uFillTx/>
                <a:latin typeface="Arial"/>
                <a:ea typeface="Arial-Rounded" pitchFamily="34" charset="0"/>
                <a:cs typeface="Arial-Rounded" pitchFamily="34" charset="0"/>
                <a:sym typeface="Arial"/>
              </a:rPr>
              <a:t>Ve</a:t>
            </a:r>
            <a:r>
              <a:rPr kumimoji="0" lang="en-US" sz="4400" b="0" i="0" u="none" strike="noStrike" kern="0" cap="none" spc="0" normalizeH="0" baseline="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4400" b="0" i="0" u="none" strike="noStrike" kern="0" cap="none" spc="0" normalizeH="0" baseline="0" noProof="0" dirty="0" err="1">
                <a:ln>
                  <a:noFill/>
                </a:ln>
                <a:solidFill>
                  <a:srgbClr val="002060"/>
                </a:solidFill>
                <a:effectLst/>
                <a:uLnTx/>
                <a:uFillTx/>
                <a:latin typeface="Arial"/>
                <a:ea typeface="Arial-Rounded" pitchFamily="34" charset="0"/>
                <a:cs typeface="Arial-Rounded" pitchFamily="34" charset="0"/>
                <a:sym typeface="Arial"/>
              </a:rPr>
              <a:t>sầu</a:t>
            </a:r>
            <a:endParaRPr kumimoji="0" lang="vi-VN" sz="4400" b="0" i="0" u="none" strike="noStrike" kern="0" cap="none" spc="0" normalizeH="0" baseline="0" noProof="0" dirty="0">
              <a:ln>
                <a:noFill/>
              </a:ln>
              <a:solidFill>
                <a:srgbClr val="002060"/>
              </a:solidFill>
              <a:effectLst/>
              <a:uLnTx/>
              <a:uFillTx/>
              <a:latin typeface="Arial" panose="020B0604020202020204" pitchFamily="34" charset="0"/>
              <a:ea typeface="Arial-Rounded" pitchFamily="34" charset="0"/>
              <a:cs typeface="Arial-Rounded" pitchFamily="34" charset="0"/>
              <a:sym typeface="Arial"/>
            </a:endParaRPr>
          </a:p>
        </p:txBody>
      </p:sp>
      <p:sp>
        <p:nvSpPr>
          <p:cNvPr id="11" name="Rectangle 10"/>
          <p:cNvSpPr/>
          <p:nvPr/>
        </p:nvSpPr>
        <p:spPr>
          <a:xfrm>
            <a:off x="1888780" y="5495945"/>
            <a:ext cx="8851392"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4400" b="0" i="0" u="none" strike="noStrike" kern="0" cap="none" spc="0" normalizeH="0" baseline="0" noProof="0" dirty="0">
                <a:ln>
                  <a:noFill/>
                </a:ln>
                <a:solidFill>
                  <a:srgbClr val="002060"/>
                </a:solidFill>
                <a:effectLst/>
                <a:uLnTx/>
                <a:uFillTx/>
                <a:latin typeface="Arial"/>
                <a:ea typeface="Arial-Rounded" pitchFamily="34" charset="0"/>
                <a:cs typeface="Arial-Rounded" pitchFamily="34" charset="0"/>
                <a:sym typeface="Arial"/>
              </a:rPr>
              <a:t>C. </a:t>
            </a:r>
            <a:r>
              <a:rPr kumimoji="0" lang="en-US" sz="4400" b="0" i="0" u="none" strike="noStrike" kern="0" cap="none" spc="0" normalizeH="0" baseline="0" noProof="0" dirty="0" err="1">
                <a:ln>
                  <a:noFill/>
                </a:ln>
                <a:solidFill>
                  <a:srgbClr val="002060"/>
                </a:solidFill>
                <a:effectLst/>
                <a:uLnTx/>
                <a:uFillTx/>
                <a:latin typeface="Arial"/>
                <a:ea typeface="Arial-Rounded" pitchFamily="34" charset="0"/>
                <a:cs typeface="Arial-Rounded" pitchFamily="34" charset="0"/>
                <a:sym typeface="Arial"/>
              </a:rPr>
              <a:t>Dế</a:t>
            </a:r>
            <a:r>
              <a:rPr kumimoji="0" lang="en-US" sz="4400" b="0"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4400" b="0"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mèn</a:t>
            </a:r>
            <a:endParaRPr kumimoji="0" lang="en-US" sz="4400" b="0" i="0" u="none" strike="noStrike" kern="0" cap="none" spc="0" normalizeH="0" baseline="0" noProof="0" dirty="0">
              <a:ln>
                <a:noFill/>
              </a:ln>
              <a:solidFill>
                <a:srgbClr val="002060"/>
              </a:solidFill>
              <a:effectLst/>
              <a:uLnTx/>
              <a:uFillTx/>
              <a:latin typeface="Arial"/>
              <a:ea typeface="Arial-Rounded" pitchFamily="34" charset="0"/>
              <a:cs typeface="Arial-Rounded" pitchFamily="34" charset="0"/>
              <a:sym typeface="Arial"/>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44539" y="4308090"/>
            <a:ext cx="798097" cy="782741"/>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1170" y="5566245"/>
            <a:ext cx="807556" cy="778352"/>
          </a:xfrm>
          <a:prstGeom prst="rect">
            <a:avLst/>
          </a:prstGeom>
        </p:spPr>
      </p:pic>
      <p:sp>
        <p:nvSpPr>
          <p:cNvPr id="14" name="Rectangle 13"/>
          <p:cNvSpPr/>
          <p:nvPr/>
        </p:nvSpPr>
        <p:spPr>
          <a:xfrm>
            <a:off x="1893749" y="2984236"/>
            <a:ext cx="8851392"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4400" b="0" i="0" u="none" strike="noStrike" kern="0" cap="none" spc="0" normalizeH="0" baseline="0" noProof="0" dirty="0">
                <a:ln>
                  <a:noFill/>
                </a:ln>
                <a:solidFill>
                  <a:srgbClr val="002060"/>
                </a:solidFill>
                <a:effectLst/>
                <a:uLnTx/>
                <a:uFillTx/>
                <a:latin typeface="Arial"/>
                <a:ea typeface="Arial-Rounded" pitchFamily="34" charset="0"/>
                <a:cs typeface="Arial-Rounded" pitchFamily="34" charset="0"/>
                <a:sym typeface="Arial"/>
              </a:rPr>
              <a:t>A. </a:t>
            </a:r>
            <a:r>
              <a:rPr kumimoji="0" lang="en-US" sz="4400" b="0" i="0" u="none" strike="noStrike" kern="0" cap="none" spc="0" normalizeH="0" baseline="0" noProof="0" dirty="0" err="1">
                <a:ln>
                  <a:noFill/>
                </a:ln>
                <a:solidFill>
                  <a:srgbClr val="002060"/>
                </a:solidFill>
                <a:effectLst/>
                <a:uLnTx/>
                <a:uFillTx/>
                <a:latin typeface="Arial"/>
                <a:ea typeface="Arial-Rounded" pitchFamily="34" charset="0"/>
                <a:cs typeface="Arial-Rounded" pitchFamily="34" charset="0"/>
                <a:sym typeface="Arial"/>
              </a:rPr>
              <a:t>Gà</a:t>
            </a:r>
            <a:r>
              <a:rPr kumimoji="0" lang="en-US" sz="4400" b="0"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4400" b="0"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trống</a:t>
            </a:r>
            <a:endParaRPr kumimoji="0" lang="en-US" sz="4400" b="0" i="0" u="none" strike="noStrike" kern="0" cap="none" spc="0" normalizeH="0" baseline="0" noProof="0" dirty="0">
              <a:ln>
                <a:noFill/>
              </a:ln>
              <a:solidFill>
                <a:srgbClr val="002060"/>
              </a:solidFill>
              <a:effectLst/>
              <a:uLnTx/>
              <a:uFillTx/>
              <a:latin typeface="Arial"/>
              <a:ea typeface="Arial-Rounded" pitchFamily="34" charset="0"/>
              <a:cs typeface="Arial-Rounded" pitchFamily="34" charset="0"/>
              <a:sym typeface="Arial"/>
            </a:endParaRP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1170" y="3061190"/>
            <a:ext cx="807556" cy="778352"/>
          </a:xfrm>
          <a:prstGeom prst="rect">
            <a:avLst/>
          </a:prstGeom>
        </p:spPr>
      </p:pic>
      <p:sp>
        <p:nvSpPr>
          <p:cNvPr id="16" name="Rectangle 15"/>
          <p:cNvSpPr/>
          <p:nvPr/>
        </p:nvSpPr>
        <p:spPr>
          <a:xfrm>
            <a:off x="200025" y="762000"/>
            <a:ext cx="11801475" cy="1477130"/>
          </a:xfrm>
          <a:prstGeom prst="rect">
            <a:avLst/>
          </a:prstGeom>
          <a:solidFill>
            <a:schemeClr val="accent6"/>
          </a:solidFill>
        </p:spPr>
        <p:txBody>
          <a:bodyPr wrap="square" lIns="121725" tIns="60862" rIns="121725" bIns="60862">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0" cap="none" spc="0" normalizeH="0" baseline="0" noProof="0" dirty="0" err="1">
                <a:ln>
                  <a:noFill/>
                </a:ln>
                <a:solidFill>
                  <a:srgbClr val="002060"/>
                </a:solidFill>
                <a:effectLst/>
                <a:uLnTx/>
                <a:uFillTx/>
                <a:latin typeface="Arial"/>
                <a:ea typeface="Arial-Rounded" pitchFamily="34" charset="0"/>
                <a:cs typeface="Arial-Rounded" pitchFamily="34" charset="0"/>
                <a:sym typeface="Arial"/>
              </a:rPr>
              <a:t>Nhân</a:t>
            </a:r>
            <a:r>
              <a:rPr kumimoji="0" lang="en-US" sz="4400" b="1"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4400" b="1"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vật</a:t>
            </a:r>
            <a:r>
              <a:rPr kumimoji="0" lang="en-US" sz="4400" b="1"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4400" b="1"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nào</a:t>
            </a:r>
            <a:r>
              <a:rPr kumimoji="0" lang="en-US" sz="4400" b="1"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4400" b="1"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trình</a:t>
            </a:r>
            <a:r>
              <a:rPr kumimoji="0" lang="en-US" sz="4400" b="1"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4400" b="1"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bày</a:t>
            </a:r>
            <a:r>
              <a:rPr kumimoji="0" lang="en-US" sz="4400" b="1"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4400" b="1"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tác</a:t>
            </a:r>
            <a:r>
              <a:rPr kumimoji="0" lang="en-US" sz="4400" b="1"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4400" b="1"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phẩm</a:t>
            </a:r>
            <a:r>
              <a:rPr kumimoji="0" lang="en-US" sz="4400" b="1"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4400" b="1"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đầu</a:t>
            </a:r>
            <a:r>
              <a:rPr kumimoji="0" lang="en-US" sz="4400" b="1"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4400" b="1"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tiên</a:t>
            </a:r>
            <a:r>
              <a:rPr kumimoji="0" lang="en-US" sz="4400" b="1"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4400" b="1"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trong</a:t>
            </a:r>
            <a:r>
              <a:rPr kumimoji="0" lang="en-US" sz="4400" b="1"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4400" b="1"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ngày</a:t>
            </a:r>
            <a:r>
              <a:rPr kumimoji="0" lang="en-US" sz="4400" b="1"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4400" b="1"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thi</a:t>
            </a:r>
            <a:r>
              <a:rPr kumimoji="0" lang="en-US" sz="4400" b="1"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4400" b="1"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tốt</a:t>
            </a:r>
            <a:r>
              <a:rPr kumimoji="0" lang="en-US" sz="4400" b="1"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 </a:t>
            </a:r>
            <a:r>
              <a:rPr kumimoji="0" lang="en-US" sz="4400" b="1" i="0" u="none" strike="noStrike" kern="0" cap="none" spc="0" normalizeH="0" noProof="0" dirty="0" err="1">
                <a:ln>
                  <a:noFill/>
                </a:ln>
                <a:solidFill>
                  <a:srgbClr val="002060"/>
                </a:solidFill>
                <a:effectLst/>
                <a:uLnTx/>
                <a:uFillTx/>
                <a:latin typeface="Arial"/>
                <a:ea typeface="Arial-Rounded" pitchFamily="34" charset="0"/>
                <a:cs typeface="Arial-Rounded" pitchFamily="34" charset="0"/>
                <a:sym typeface="Arial"/>
              </a:rPr>
              <a:t>nghiệp</a:t>
            </a:r>
            <a:r>
              <a:rPr kumimoji="0" lang="en-US" sz="4400" b="1" i="0" u="none" strike="noStrike" kern="0" cap="none" spc="0" normalizeH="0" noProof="0" dirty="0">
                <a:ln>
                  <a:noFill/>
                </a:ln>
                <a:solidFill>
                  <a:srgbClr val="002060"/>
                </a:solidFill>
                <a:effectLst/>
                <a:uLnTx/>
                <a:uFillTx/>
                <a:latin typeface="Arial"/>
                <a:ea typeface="Arial-Rounded" pitchFamily="34" charset="0"/>
                <a:cs typeface="Arial-Rounded" pitchFamily="34" charset="0"/>
                <a:sym typeface="Arial"/>
              </a:rPr>
              <a:t>?</a:t>
            </a:r>
            <a:endParaRPr kumimoji="0" lang="en-US" sz="4400" b="1" i="0" u="none" strike="noStrike" kern="0" cap="none" spc="0" normalizeH="0" baseline="0" noProof="0" dirty="0">
              <a:ln>
                <a:noFill/>
              </a:ln>
              <a:solidFill>
                <a:srgbClr val="002060"/>
              </a:solidFill>
              <a:effectLst/>
              <a:uLnTx/>
              <a:uFillTx/>
              <a:latin typeface="Arial"/>
              <a:ea typeface="Arial-Rounded" pitchFamily="34" charset="0"/>
              <a:cs typeface="Arial-Rounded" pitchFamily="34" charset="0"/>
              <a:sym typeface="Arial"/>
            </a:endParaRPr>
          </a:p>
        </p:txBody>
      </p:sp>
      <p:pic>
        <p:nvPicPr>
          <p:cNvPr id="2050" name="Picture 2">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71038" y="76200"/>
            <a:ext cx="1020962" cy="120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074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strVal val="#ppt_w*0.70"/>
                                          </p:val>
                                        </p:tav>
                                        <p:tav tm="100000">
                                          <p:val>
                                            <p:strVal val="#ppt_w"/>
                                          </p:val>
                                        </p:tav>
                                      </p:tavLst>
                                    </p:anim>
                                    <p:anim calcmode="lin" valueType="num">
                                      <p:cBhvr>
                                        <p:cTn id="11" dur="1000" fill="hold"/>
                                        <p:tgtEl>
                                          <p:spTgt spid="10"/>
                                        </p:tgtEl>
                                        <p:attrNameLst>
                                          <p:attrName>ppt_h</p:attrName>
                                        </p:attrNameLst>
                                      </p:cBhvr>
                                      <p:tavLst>
                                        <p:tav tm="0">
                                          <p:val>
                                            <p:strVal val="#ppt_h"/>
                                          </p:val>
                                        </p:tav>
                                        <p:tav tm="100000">
                                          <p:val>
                                            <p:strVal val="#ppt_h"/>
                                          </p:val>
                                        </p:tav>
                                      </p:tavLst>
                                    </p:anim>
                                    <p:animEffect transition="in" filter="fade">
                                      <p:cBhvr>
                                        <p:cTn id="12" dur="1000"/>
                                        <p:tgtEl>
                                          <p:spTgt spid="10"/>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strVal val="#ppt_w*0.70"/>
                                          </p:val>
                                        </p:tav>
                                        <p:tav tm="100000">
                                          <p:val>
                                            <p:strVal val="#ppt_w"/>
                                          </p:val>
                                        </p:tav>
                                      </p:tavLst>
                                    </p:anim>
                                    <p:anim calcmode="lin" valueType="num">
                                      <p:cBhvr>
                                        <p:cTn id="16" dur="1000" fill="hold"/>
                                        <p:tgtEl>
                                          <p:spTgt spid="11"/>
                                        </p:tgtEl>
                                        <p:attrNameLst>
                                          <p:attrName>ppt_h</p:attrName>
                                        </p:attrNameLst>
                                      </p:cBhvr>
                                      <p:tavLst>
                                        <p:tav tm="0">
                                          <p:val>
                                            <p:strVal val="#ppt_h"/>
                                          </p:val>
                                        </p:tav>
                                        <p:tav tm="100000">
                                          <p:val>
                                            <p:strVal val="#ppt_h"/>
                                          </p:val>
                                        </p:tav>
                                      </p:tavLst>
                                    </p:anim>
                                    <p:animEffect transition="in" filter="fade">
                                      <p:cBhvr>
                                        <p:cTn id="17" dur="1000"/>
                                        <p:tgtEl>
                                          <p:spTgt spid="11"/>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ppt_w</p:attrName>
                                        </p:attrNameLst>
                                      </p:cBhvr>
                                      <p:tavLst>
                                        <p:tav tm="0">
                                          <p:val>
                                            <p:strVal val="#ppt_w*0.70"/>
                                          </p:val>
                                        </p:tav>
                                        <p:tav tm="100000">
                                          <p:val>
                                            <p:strVal val="#ppt_w"/>
                                          </p:val>
                                        </p:tav>
                                      </p:tavLst>
                                    </p:anim>
                                    <p:anim calcmode="lin" valueType="num">
                                      <p:cBhvr>
                                        <p:cTn id="21" dur="1000" fill="hold"/>
                                        <p:tgtEl>
                                          <p:spTgt spid="14"/>
                                        </p:tgtEl>
                                        <p:attrNameLst>
                                          <p:attrName>ppt_h</p:attrName>
                                        </p:attrNameLst>
                                      </p:cBhvr>
                                      <p:tavLst>
                                        <p:tav tm="0">
                                          <p:val>
                                            <p:strVal val="#ppt_h"/>
                                          </p:val>
                                        </p:tav>
                                        <p:tav tm="100000">
                                          <p:val>
                                            <p:strVal val="#ppt_h"/>
                                          </p:val>
                                        </p:tav>
                                      </p:tavLst>
                                    </p:anim>
                                    <p:animEffect transition="in" filter="fade">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0"/>
                                        </p:tgtEl>
                                        <p:attrNameLst>
                                          <p:attrName>fillcolor</p:attrName>
                                        </p:attrNameLst>
                                      </p:cBhvr>
                                      <p:to>
                                        <a:schemeClr val="bg2"/>
                                      </p:to>
                                    </p:animClr>
                                    <p:set>
                                      <p:cBhvr>
                                        <p:cTn id="28" dur="250" fill="hold"/>
                                        <p:tgtEl>
                                          <p:spTgt spid="10"/>
                                        </p:tgtEl>
                                        <p:attrNameLst>
                                          <p:attrName>fill.type</p:attrName>
                                        </p:attrNameLst>
                                      </p:cBhvr>
                                      <p:to>
                                        <p:strVal val="solid"/>
                                      </p:to>
                                    </p:set>
                                    <p:set>
                                      <p:cBhvr>
                                        <p:cTn id="29" dur="250" fill="hold"/>
                                        <p:tgtEl>
                                          <p:spTgt spid="10"/>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par>
                                <p:cTn id="30" presetID="1" presetClass="emph" presetSubtype="2" fill="hold" nodeType="withEffect">
                                  <p:stCondLst>
                                    <p:cond delay="500"/>
                                  </p:stCondLst>
                                  <p:childTnLst>
                                    <p:animClr clrSpc="rgb" dir="cw">
                                      <p:cBhvr>
                                        <p:cTn id="31" dur="250" fill="hold"/>
                                        <p:tgtEl>
                                          <p:spTgt spid="10"/>
                                        </p:tgtEl>
                                        <p:attrNameLst>
                                          <p:attrName>fillcolor</p:attrName>
                                        </p:attrNameLst>
                                      </p:cBhvr>
                                      <p:to>
                                        <a:srgbClr val="FFFF00"/>
                                      </p:to>
                                    </p:animClr>
                                    <p:set>
                                      <p:cBhvr>
                                        <p:cTn id="32" dur="250" fill="hold"/>
                                        <p:tgtEl>
                                          <p:spTgt spid="10"/>
                                        </p:tgtEl>
                                        <p:attrNameLst>
                                          <p:attrName>fill.type</p:attrName>
                                        </p:attrNameLst>
                                      </p:cBhvr>
                                      <p:to>
                                        <p:strVal val="solid"/>
                                      </p:to>
                                    </p:set>
                                    <p:set>
                                      <p:cBhvr>
                                        <p:cTn id="33" dur="250" fill="hold"/>
                                        <p:tgtEl>
                                          <p:spTgt spid="10"/>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 calcmode="lin" valueType="num">
                                      <p:cBhvr>
                                        <p:cTn id="36" dur="250" fill="hold"/>
                                        <p:tgtEl>
                                          <p:spTgt spid="12"/>
                                        </p:tgtEl>
                                        <p:attrNameLst>
                                          <p:attrName>ppt_w</p:attrName>
                                        </p:attrNameLst>
                                      </p:cBhvr>
                                      <p:tavLst>
                                        <p:tav tm="0">
                                          <p:val>
                                            <p:strVal val="4*#ppt_w"/>
                                          </p:val>
                                        </p:tav>
                                        <p:tav tm="100000">
                                          <p:val>
                                            <p:strVal val="#ppt_w"/>
                                          </p:val>
                                        </p:tav>
                                      </p:tavLst>
                                    </p:anim>
                                    <p:anim calcmode="lin" valueType="num">
                                      <p:cBhvr>
                                        <p:cTn id="37"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seq concurrent="1" nextAc="seek">
              <p:cTn id="38" restart="whenNotActive" fill="hold" evtFilter="cancelBubble" nodeType="interactiveSeq">
                <p:stCondLst>
                  <p:cond evt="onClick" delay="0">
                    <p:tgtEl>
                      <p:spTgt spid="11"/>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1"/>
                                        </p:tgtEl>
                                        <p:attrNameLst>
                                          <p:attrName>fillcolor</p:attrName>
                                        </p:attrNameLst>
                                      </p:cBhvr>
                                      <p:to>
                                        <a:schemeClr val="accent1"/>
                                      </p:to>
                                    </p:animClr>
                                    <p:set>
                                      <p:cBhvr>
                                        <p:cTn id="43" dur="250" fill="hold"/>
                                        <p:tgtEl>
                                          <p:spTgt spid="11"/>
                                        </p:tgtEl>
                                        <p:attrNameLst>
                                          <p:attrName>fill.type</p:attrName>
                                        </p:attrNameLst>
                                      </p:cBhvr>
                                      <p:to>
                                        <p:strVal val="solid"/>
                                      </p:to>
                                    </p:set>
                                    <p:set>
                                      <p:cBhvr>
                                        <p:cTn id="44" dur="250" fill="hold"/>
                                        <p:tgtEl>
                                          <p:spTgt spid="11"/>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par>
                                <p:cTn id="45" presetID="1" presetClass="emph" presetSubtype="2" fill="hold" nodeType="withEffect">
                                  <p:stCondLst>
                                    <p:cond delay="500"/>
                                  </p:stCondLst>
                                  <p:childTnLst>
                                    <p:animClr clrSpc="rgb" dir="cw">
                                      <p:cBhvr>
                                        <p:cTn id="46" dur="250" fill="hold"/>
                                        <p:tgtEl>
                                          <p:spTgt spid="11"/>
                                        </p:tgtEl>
                                        <p:attrNameLst>
                                          <p:attrName>fillcolor</p:attrName>
                                        </p:attrNameLst>
                                      </p:cBhvr>
                                      <p:to>
                                        <a:schemeClr val="accent1"/>
                                      </p:to>
                                    </p:animClr>
                                    <p:set>
                                      <p:cBhvr>
                                        <p:cTn id="47" dur="250" fill="hold"/>
                                        <p:tgtEl>
                                          <p:spTgt spid="11"/>
                                        </p:tgtEl>
                                        <p:attrNameLst>
                                          <p:attrName>fill.type</p:attrName>
                                        </p:attrNameLst>
                                      </p:cBhvr>
                                      <p:to>
                                        <p:strVal val="solid"/>
                                      </p:to>
                                    </p:set>
                                    <p:set>
                                      <p:cBhvr>
                                        <p:cTn id="48" dur="250" fill="hold"/>
                                        <p:tgtEl>
                                          <p:spTgt spid="11"/>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4*#ppt_w"/>
                                          </p:val>
                                        </p:tav>
                                        <p:tav tm="100000">
                                          <p:val>
                                            <p:strVal val="#ppt_w"/>
                                          </p:val>
                                        </p:tav>
                                      </p:tavLst>
                                    </p:anim>
                                    <p:anim calcmode="lin" valueType="num">
                                      <p:cBhvr>
                                        <p:cTn id="52"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1"/>
                  </p:tgtEl>
                </p:cond>
              </p:nextCondLst>
            </p:seq>
            <p:seq concurrent="1" nextAc="seek">
              <p:cTn id="53" restart="whenNotActive" fill="hold" evtFilter="cancelBubble" nodeType="interactiveSeq">
                <p:stCondLst>
                  <p:cond evt="onClick" delay="0">
                    <p:tgtEl>
                      <p:spTgt spid="14"/>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4"/>
                                        </p:tgtEl>
                                        <p:attrNameLst>
                                          <p:attrName>fillcolor</p:attrName>
                                        </p:attrNameLst>
                                      </p:cBhvr>
                                      <p:to>
                                        <a:schemeClr val="accent1"/>
                                      </p:to>
                                    </p:animClr>
                                    <p:set>
                                      <p:cBhvr>
                                        <p:cTn id="58" dur="250" fill="hold"/>
                                        <p:tgtEl>
                                          <p:spTgt spid="14"/>
                                        </p:tgtEl>
                                        <p:attrNameLst>
                                          <p:attrName>fill.type</p:attrName>
                                        </p:attrNameLst>
                                      </p:cBhvr>
                                      <p:to>
                                        <p:strVal val="solid"/>
                                      </p:to>
                                    </p:set>
                                    <p:set>
                                      <p:cBhvr>
                                        <p:cTn id="59" dur="250" fill="hold"/>
                                        <p:tgtEl>
                                          <p:spTgt spid="14"/>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2" name="click.wav"/>
                                        </p:tgtEl>
                                      </p:cMediaNode>
                                    </p:audio>
                                  </p:subTnLst>
                                </p:cTn>
                              </p:par>
                              <p:par>
                                <p:cTn id="60" presetID="1" presetClass="emph" presetSubtype="2" fill="hold" nodeType="withEffect">
                                  <p:stCondLst>
                                    <p:cond delay="500"/>
                                  </p:stCondLst>
                                  <p:childTnLst>
                                    <p:animClr clrSpc="rgb" dir="cw">
                                      <p:cBhvr>
                                        <p:cTn id="61" dur="250" fill="hold"/>
                                        <p:tgtEl>
                                          <p:spTgt spid="14"/>
                                        </p:tgtEl>
                                        <p:attrNameLst>
                                          <p:attrName>fillcolor</p:attrName>
                                        </p:attrNameLst>
                                      </p:cBhvr>
                                      <p:to>
                                        <a:schemeClr val="accent1"/>
                                      </p:to>
                                    </p:animClr>
                                    <p:set>
                                      <p:cBhvr>
                                        <p:cTn id="62" dur="250" fill="hold"/>
                                        <p:tgtEl>
                                          <p:spTgt spid="14"/>
                                        </p:tgtEl>
                                        <p:attrNameLst>
                                          <p:attrName>fill.type</p:attrName>
                                        </p:attrNameLst>
                                      </p:cBhvr>
                                      <p:to>
                                        <p:strVal val="solid"/>
                                      </p:to>
                                    </p:set>
                                    <p:set>
                                      <p:cBhvr>
                                        <p:cTn id="63" dur="250" fill="hold"/>
                                        <p:tgtEl>
                                          <p:spTgt spid="14"/>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15"/>
                                        </p:tgtEl>
                                        <p:attrNameLst>
                                          <p:attrName>style.visibility</p:attrName>
                                        </p:attrNameLst>
                                      </p:cBhvr>
                                      <p:to>
                                        <p:strVal val="visible"/>
                                      </p:to>
                                    </p:set>
                                    <p:anim calcmode="lin" valueType="num">
                                      <p:cBhvr>
                                        <p:cTn id="66" dur="250" fill="hold"/>
                                        <p:tgtEl>
                                          <p:spTgt spid="15"/>
                                        </p:tgtEl>
                                        <p:attrNameLst>
                                          <p:attrName>ppt_w</p:attrName>
                                        </p:attrNameLst>
                                      </p:cBhvr>
                                      <p:tavLst>
                                        <p:tav tm="0">
                                          <p:val>
                                            <p:strVal val="4*#ppt_w"/>
                                          </p:val>
                                        </p:tav>
                                        <p:tav tm="100000">
                                          <p:val>
                                            <p:strVal val="#ppt_w"/>
                                          </p:val>
                                        </p:tav>
                                      </p:tavLst>
                                    </p:anim>
                                    <p:anim calcmode="lin" valueType="num">
                                      <p:cBhvr>
                                        <p:cTn id="67"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4"/>
                  </p:tgtEl>
                </p:cond>
              </p:nextCondLst>
            </p:seq>
          </p:childTnLst>
        </p:cTn>
      </p:par>
    </p:tnLst>
    <p:bldLst>
      <p:bldP spid="10" grpId="0" animBg="1"/>
      <p:bldP spid="11" grpId="0" animBg="1"/>
      <p:bldP spid="14"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4775" y="428626"/>
            <a:ext cx="11398393" cy="676911"/>
          </a:xfrm>
          <a:prstGeom prst="rect">
            <a:avLst/>
          </a:prstGeom>
          <a:solidFill>
            <a:schemeClr val="accent6"/>
          </a:solidFill>
        </p:spPr>
        <p:txBody>
          <a:bodyPr wrap="square" lIns="121725" tIns="60862" rIns="121725" bIns="60862">
            <a:spAutoFit/>
          </a:bodyPr>
          <a:lstStyle/>
          <a:p>
            <a:pPr lvl="0" algn="ctr">
              <a:buClr>
                <a:srgbClr val="000000"/>
              </a:buClr>
            </a:pPr>
            <a:r>
              <a:rPr lang="en-US" sz="3600" b="1" kern="0" dirty="0" err="1">
                <a:solidFill>
                  <a:srgbClr val="002060"/>
                </a:solidFill>
                <a:ea typeface="Arial-Rounded" pitchFamily="34" charset="0"/>
                <a:cs typeface="Arial-Rounded" pitchFamily="34" charset="0"/>
                <a:sym typeface="Arial"/>
              </a:rPr>
              <a:t>Tìm</a:t>
            </a:r>
            <a:r>
              <a:rPr lang="en-US" sz="3600" b="1" kern="0" dirty="0">
                <a:solidFill>
                  <a:srgbClr val="002060"/>
                </a:solidFill>
                <a:ea typeface="Arial-Rounded" pitchFamily="34" charset="0"/>
                <a:cs typeface="Arial-Rounded" pitchFamily="34" charset="0"/>
                <a:sym typeface="Arial"/>
              </a:rPr>
              <a:t> </a:t>
            </a:r>
            <a:r>
              <a:rPr lang="en-US" sz="3600" b="1" kern="0" dirty="0" err="1">
                <a:solidFill>
                  <a:srgbClr val="002060"/>
                </a:solidFill>
                <a:ea typeface="Arial-Rounded" pitchFamily="34" charset="0"/>
                <a:cs typeface="Arial-Rounded" pitchFamily="34" charset="0"/>
                <a:sym typeface="Arial"/>
              </a:rPr>
              <a:t>và</a:t>
            </a:r>
            <a:r>
              <a:rPr lang="en-US" sz="3600" b="1" kern="0" dirty="0">
                <a:solidFill>
                  <a:srgbClr val="002060"/>
                </a:solidFill>
                <a:ea typeface="Arial-Rounded" pitchFamily="34" charset="0"/>
                <a:cs typeface="Arial-Rounded" pitchFamily="34" charset="0"/>
                <a:sym typeface="Arial"/>
              </a:rPr>
              <a:t> </a:t>
            </a:r>
            <a:r>
              <a:rPr lang="en-US" sz="3600" b="1" kern="0" dirty="0" err="1">
                <a:solidFill>
                  <a:srgbClr val="002060"/>
                </a:solidFill>
                <a:ea typeface="Arial-Rounded" pitchFamily="34" charset="0"/>
                <a:cs typeface="Arial-Rounded" pitchFamily="34" charset="0"/>
                <a:sym typeface="Arial"/>
              </a:rPr>
              <a:t>nói</a:t>
            </a:r>
            <a:r>
              <a:rPr lang="en-US" sz="3600" b="1" kern="0" dirty="0">
                <a:solidFill>
                  <a:srgbClr val="002060"/>
                </a:solidFill>
                <a:ea typeface="Arial-Rounded" pitchFamily="34" charset="0"/>
                <a:cs typeface="Arial-Rounded" pitchFamily="34" charset="0"/>
                <a:sym typeface="Arial"/>
              </a:rPr>
              <a:t> </a:t>
            </a:r>
            <a:r>
              <a:rPr lang="en-US" sz="3600" b="1" kern="0" dirty="0" err="1">
                <a:solidFill>
                  <a:srgbClr val="002060"/>
                </a:solidFill>
                <a:ea typeface="Arial-Rounded" pitchFamily="34" charset="0"/>
                <a:cs typeface="Arial-Rounded" pitchFamily="34" charset="0"/>
                <a:sym typeface="Arial"/>
              </a:rPr>
              <a:t>nhanh</a:t>
            </a:r>
            <a:r>
              <a:rPr lang="en-US" sz="3600" b="1" kern="0" dirty="0">
                <a:solidFill>
                  <a:srgbClr val="002060"/>
                </a:solidFill>
                <a:ea typeface="Arial-Rounded" pitchFamily="34" charset="0"/>
                <a:cs typeface="Arial-Rounded" pitchFamily="34" charset="0"/>
                <a:sym typeface="Arial"/>
              </a:rPr>
              <a:t> 5 </a:t>
            </a:r>
            <a:r>
              <a:rPr lang="en-US" sz="3600" b="1" kern="0" dirty="0" err="1">
                <a:solidFill>
                  <a:srgbClr val="002060"/>
                </a:solidFill>
                <a:ea typeface="Arial-Rounded" pitchFamily="34" charset="0"/>
                <a:cs typeface="Arial-Rounded" pitchFamily="34" charset="0"/>
                <a:sym typeface="Arial"/>
              </a:rPr>
              <a:t>điểm</a:t>
            </a:r>
            <a:r>
              <a:rPr lang="en-US" sz="3600" b="1" kern="0" dirty="0">
                <a:solidFill>
                  <a:srgbClr val="002060"/>
                </a:solidFill>
                <a:ea typeface="Arial-Rounded" pitchFamily="34" charset="0"/>
                <a:cs typeface="Arial-Rounded" pitchFamily="34" charset="0"/>
                <a:sym typeface="Arial"/>
              </a:rPr>
              <a:t> </a:t>
            </a:r>
            <a:r>
              <a:rPr lang="en-US" sz="3600" b="1" kern="0" dirty="0" err="1">
                <a:solidFill>
                  <a:srgbClr val="002060"/>
                </a:solidFill>
                <a:ea typeface="Arial-Rounded" pitchFamily="34" charset="0"/>
                <a:cs typeface="Arial-Rounded" pitchFamily="34" charset="0"/>
                <a:sym typeface="Arial"/>
              </a:rPr>
              <a:t>khác</a:t>
            </a:r>
            <a:r>
              <a:rPr lang="en-US" sz="3600" b="1" kern="0" dirty="0">
                <a:solidFill>
                  <a:srgbClr val="002060"/>
                </a:solidFill>
                <a:ea typeface="Arial-Rounded" pitchFamily="34" charset="0"/>
                <a:cs typeface="Arial-Rounded" pitchFamily="34" charset="0"/>
                <a:sym typeface="Arial"/>
              </a:rPr>
              <a:t> </a:t>
            </a:r>
            <a:r>
              <a:rPr lang="en-US" sz="3600" b="1" kern="0" dirty="0" err="1">
                <a:solidFill>
                  <a:srgbClr val="002060"/>
                </a:solidFill>
                <a:ea typeface="Arial-Rounded" pitchFamily="34" charset="0"/>
                <a:cs typeface="Arial-Rounded" pitchFamily="34" charset="0"/>
                <a:sym typeface="Arial"/>
              </a:rPr>
              <a:t>nhau</a:t>
            </a:r>
            <a:r>
              <a:rPr lang="en-US" sz="3600" b="1" kern="0" dirty="0">
                <a:solidFill>
                  <a:srgbClr val="002060"/>
                </a:solidFill>
                <a:ea typeface="Arial-Rounded" pitchFamily="34" charset="0"/>
                <a:cs typeface="Arial-Rounded" pitchFamily="34" charset="0"/>
                <a:sym typeface="Arial"/>
              </a:rPr>
              <a:t> </a:t>
            </a:r>
            <a:r>
              <a:rPr lang="en-US" sz="3600" b="1" kern="0" dirty="0" err="1">
                <a:solidFill>
                  <a:srgbClr val="002060"/>
                </a:solidFill>
                <a:ea typeface="Arial-Rounded" pitchFamily="34" charset="0"/>
                <a:cs typeface="Arial-Rounded" pitchFamily="34" charset="0"/>
                <a:sym typeface="Arial"/>
              </a:rPr>
              <a:t>giữa</a:t>
            </a:r>
            <a:r>
              <a:rPr lang="en-US" sz="3600" b="1" kern="0" dirty="0">
                <a:solidFill>
                  <a:srgbClr val="002060"/>
                </a:solidFill>
                <a:ea typeface="Arial-Rounded" pitchFamily="34" charset="0"/>
                <a:cs typeface="Arial-Rounded" pitchFamily="34" charset="0"/>
                <a:sym typeface="Arial"/>
              </a:rPr>
              <a:t> 2 </a:t>
            </a:r>
            <a:r>
              <a:rPr lang="en-US" sz="3600" b="1" kern="0" dirty="0" err="1">
                <a:solidFill>
                  <a:srgbClr val="002060"/>
                </a:solidFill>
                <a:ea typeface="Arial-Rounded" pitchFamily="34" charset="0"/>
                <a:cs typeface="Arial-Rounded" pitchFamily="34" charset="0"/>
                <a:sym typeface="Arial"/>
              </a:rPr>
              <a:t>tranh</a:t>
            </a:r>
            <a:r>
              <a:rPr lang="en-US" sz="3600" b="1" kern="0" dirty="0">
                <a:solidFill>
                  <a:srgbClr val="002060"/>
                </a:solidFill>
                <a:ea typeface="Arial-Rounded" pitchFamily="34" charset="0"/>
                <a:cs typeface="Arial-Rounded" pitchFamily="34" charset="0"/>
                <a:sym typeface="Arial"/>
              </a:rPr>
              <a:t>.</a:t>
            </a:r>
            <a:endParaRPr kumimoji="0" lang="en-US" sz="3600" b="1" i="0" u="none" strike="noStrike" kern="0" cap="none" spc="0" normalizeH="0" baseline="0" noProof="0" dirty="0">
              <a:ln>
                <a:noFill/>
              </a:ln>
              <a:solidFill>
                <a:srgbClr val="002060"/>
              </a:solidFill>
              <a:effectLst/>
              <a:uLnTx/>
              <a:uFillTx/>
              <a:latin typeface="Arial"/>
              <a:ea typeface="Arial-Rounded" pitchFamily="34" charset="0"/>
              <a:cs typeface="Arial-Rounded" pitchFamily="34" charset="0"/>
              <a:sym typeface="Arial"/>
            </a:endParaRPr>
          </a:p>
        </p:txBody>
      </p:sp>
      <p:pic>
        <p:nvPicPr>
          <p:cNvPr id="3074"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2358" y="19332"/>
            <a:ext cx="1062706" cy="119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xmlns="" id="{C01DC850-BA7C-C1C4-EE7C-A7047FB1B931}"/>
              </a:ext>
            </a:extLst>
          </p:cNvPr>
          <p:cNvPicPr>
            <a:picLocks noChangeAspect="1"/>
          </p:cNvPicPr>
          <p:nvPr/>
        </p:nvPicPr>
        <p:blipFill>
          <a:blip r:embed="rId5"/>
          <a:stretch>
            <a:fillRect/>
          </a:stretch>
        </p:blipFill>
        <p:spPr>
          <a:xfrm>
            <a:off x="683931" y="1557337"/>
            <a:ext cx="10965143" cy="3843338"/>
          </a:xfrm>
          <a:prstGeom prst="rect">
            <a:avLst/>
          </a:prstGeom>
        </p:spPr>
      </p:pic>
      <p:sp>
        <p:nvSpPr>
          <p:cNvPr id="4" name="Oval 3">
            <a:extLst>
              <a:ext uri="{FF2B5EF4-FFF2-40B4-BE49-F238E27FC236}">
                <a16:creationId xmlns:a16="http://schemas.microsoft.com/office/drawing/2014/main" xmlns="" id="{A8C37C07-EDE7-3C8F-EFD6-CBAACAB765CD}"/>
              </a:ext>
            </a:extLst>
          </p:cNvPr>
          <p:cNvSpPr/>
          <p:nvPr/>
        </p:nvSpPr>
        <p:spPr>
          <a:xfrm>
            <a:off x="1095375" y="4657725"/>
            <a:ext cx="1438275"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xmlns="" id="{7703C818-3D52-ED84-A41E-644EDDDD5F9F}"/>
              </a:ext>
            </a:extLst>
          </p:cNvPr>
          <p:cNvSpPr/>
          <p:nvPr/>
        </p:nvSpPr>
        <p:spPr>
          <a:xfrm>
            <a:off x="6886575" y="4610100"/>
            <a:ext cx="1438275"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2F56E16F-2700-A106-EC16-ADFAE2040C2A}"/>
              </a:ext>
            </a:extLst>
          </p:cNvPr>
          <p:cNvSpPr/>
          <p:nvPr/>
        </p:nvSpPr>
        <p:spPr>
          <a:xfrm>
            <a:off x="4276725" y="3543299"/>
            <a:ext cx="581025" cy="790575"/>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A1E67046-58BB-6A1A-03AB-FA802AAEC4FF}"/>
              </a:ext>
            </a:extLst>
          </p:cNvPr>
          <p:cNvSpPr/>
          <p:nvPr/>
        </p:nvSpPr>
        <p:spPr>
          <a:xfrm>
            <a:off x="10067925" y="3381375"/>
            <a:ext cx="523875" cy="8382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0E241C22-935A-A8C7-BCA2-608B5D735AAB}"/>
              </a:ext>
            </a:extLst>
          </p:cNvPr>
          <p:cNvSpPr/>
          <p:nvPr/>
        </p:nvSpPr>
        <p:spPr>
          <a:xfrm>
            <a:off x="3457575" y="3314700"/>
            <a:ext cx="828675" cy="333375"/>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763BCEE4-B575-57A3-85A0-A4692714716B}"/>
              </a:ext>
            </a:extLst>
          </p:cNvPr>
          <p:cNvSpPr/>
          <p:nvPr/>
        </p:nvSpPr>
        <p:spPr>
          <a:xfrm>
            <a:off x="9210676" y="3295651"/>
            <a:ext cx="781049" cy="37147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EA207B8F-F44E-929A-0EAC-FAB632519DE0}"/>
              </a:ext>
            </a:extLst>
          </p:cNvPr>
          <p:cNvSpPr/>
          <p:nvPr/>
        </p:nvSpPr>
        <p:spPr>
          <a:xfrm>
            <a:off x="2857500" y="3667125"/>
            <a:ext cx="828675" cy="333375"/>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206ED0AD-0292-01F5-349A-4084B2C1DE09}"/>
              </a:ext>
            </a:extLst>
          </p:cNvPr>
          <p:cNvSpPr/>
          <p:nvPr/>
        </p:nvSpPr>
        <p:spPr>
          <a:xfrm>
            <a:off x="8915401" y="3714751"/>
            <a:ext cx="781049" cy="37147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90D3A88-44D2-B2BC-F524-7128C0F05A6F}"/>
              </a:ext>
            </a:extLst>
          </p:cNvPr>
          <p:cNvSpPr/>
          <p:nvPr/>
        </p:nvSpPr>
        <p:spPr>
          <a:xfrm>
            <a:off x="3419475" y="2181225"/>
            <a:ext cx="571500" cy="40005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C3E82628-892F-14C8-E413-3F01A593A63D}"/>
              </a:ext>
            </a:extLst>
          </p:cNvPr>
          <p:cNvSpPr/>
          <p:nvPr/>
        </p:nvSpPr>
        <p:spPr>
          <a:xfrm>
            <a:off x="9220200" y="2266951"/>
            <a:ext cx="523875" cy="39052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278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2" name="Check mark.wav"/>
                                        </p:tgtEl>
                                      </p:cMediaNode>
                                    </p:audio>
                                  </p:sub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2" name="Check mark.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2" name="Check mark.wav"/>
                                        </p:tgtEl>
                                      </p:cMediaNode>
                                    </p:audio>
                                  </p:sub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2" name="Check mark.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subTnLst>
                                    <p:audio>
                                      <p:cMediaNode>
                                        <p:cTn display="0" masterRel="sameClick">
                                          <p:stCondLst>
                                            <p:cond evt="begin" delay="0">
                                              <p:tn val="26"/>
                                            </p:cond>
                                          </p:stCondLst>
                                          <p:endCondLst>
                                            <p:cond evt="onStopAudio" delay="0">
                                              <p:tgtEl>
                                                <p:sldTgt/>
                                              </p:tgtEl>
                                            </p:cond>
                                          </p:endCondLst>
                                        </p:cTn>
                                        <p:tgtEl>
                                          <p:sndTgt r:embed="rId2" name="Check mark.wav"/>
                                        </p:tgtEl>
                                      </p:cMediaNode>
                                    </p:audio>
                                  </p:subTnLst>
                                </p:cTn>
                              </p:par>
                              <p:par>
                                <p:cTn id="29" presetID="2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subTnLst>
                                    <p:audio>
                                      <p:cMediaNode>
                                        <p:cTn display="0" masterRel="sameClick">
                                          <p:stCondLst>
                                            <p:cond evt="begin" delay="0">
                                              <p:tn val="29"/>
                                            </p:cond>
                                          </p:stCondLst>
                                          <p:endCondLst>
                                            <p:cond evt="onStopAudio" delay="0">
                                              <p:tgtEl>
                                                <p:sldTgt/>
                                              </p:tgtEl>
                                            </p:cond>
                                          </p:endCondLst>
                                        </p:cTn>
                                        <p:tgtEl>
                                          <p:sndTgt r:embed="rId2" name="Check mark.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subTnLst>
                                    <p:audio>
                                      <p:cMediaNode>
                                        <p:cTn display="0" masterRel="sameClick">
                                          <p:stCondLst>
                                            <p:cond evt="begin" delay="0">
                                              <p:tn val="34"/>
                                            </p:cond>
                                          </p:stCondLst>
                                          <p:endCondLst>
                                            <p:cond evt="onStopAudio" delay="0">
                                              <p:tgtEl>
                                                <p:sldTgt/>
                                              </p:tgtEl>
                                            </p:cond>
                                          </p:endCondLst>
                                        </p:cTn>
                                        <p:tgtEl>
                                          <p:sndTgt r:embed="rId2" name="Check mark.wav"/>
                                        </p:tgtEl>
                                      </p:cMediaNode>
                                    </p:audio>
                                  </p:subTnLst>
                                </p:cTn>
                              </p:par>
                              <p:par>
                                <p:cTn id="37" presetID="2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subTnLst>
                                    <p:audio>
                                      <p:cMediaNode>
                                        <p:cTn display="0" masterRel="sameClick">
                                          <p:stCondLst>
                                            <p:cond evt="begin" delay="0">
                                              <p:tn val="37"/>
                                            </p:cond>
                                          </p:stCondLst>
                                          <p:endCondLst>
                                            <p:cond evt="onStopAudio" delay="0">
                                              <p:tgtEl>
                                                <p:sldTgt/>
                                              </p:tgtEl>
                                            </p:cond>
                                          </p:endCondLst>
                                        </p:cTn>
                                        <p:tgtEl>
                                          <p:sndTgt r:embed="rId2" name="Check mark.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subTnLst>
                                    <p:audio>
                                      <p:cMediaNode>
                                        <p:cTn display="0" masterRel="sameClick">
                                          <p:stCondLst>
                                            <p:cond evt="begin" delay="0">
                                              <p:tn val="42"/>
                                            </p:cond>
                                          </p:stCondLst>
                                          <p:endCondLst>
                                            <p:cond evt="onStopAudio" delay="0">
                                              <p:tgtEl>
                                                <p:sldTgt/>
                                              </p:tgtEl>
                                            </p:cond>
                                          </p:endCondLst>
                                        </p:cTn>
                                        <p:tgtEl>
                                          <p:sndTgt r:embed="rId2" name="Check mark.wav"/>
                                        </p:tgtEl>
                                      </p:cMediaNode>
                                    </p:audio>
                                  </p:subTnLst>
                                </p:cTn>
                              </p:par>
                              <p:par>
                                <p:cTn id="45" presetID="2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subTnLst>
                                    <p:audio>
                                      <p:cMediaNode>
                                        <p:cTn display="0" masterRel="sameClick">
                                          <p:stCondLst>
                                            <p:cond evt="begin" delay="0">
                                              <p:tn val="45"/>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5" grpId="0" animBg="1"/>
      <p:bldP spid="6" grpId="0" animBg="1"/>
      <p:bldP spid="7" grpId="0" animBg="1"/>
      <p:bldP spid="8" grpId="0" animBg="1"/>
      <p:bldP spid="9" grpId="0" animBg="1"/>
      <p:bldP spid="17"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xmlns="" id="{4A614DAF-C885-C313-BA5C-904EE3D5DD17}"/>
              </a:ext>
            </a:extLst>
          </p:cNvPr>
          <p:cNvSpPr/>
          <p:nvPr/>
        </p:nvSpPr>
        <p:spPr>
          <a:xfrm>
            <a:off x="643632" y="1085851"/>
            <a:ext cx="11020538" cy="5694938"/>
          </a:xfrm>
          <a:custGeom>
            <a:avLst/>
            <a:gdLst>
              <a:gd name="connsiteX0" fmla="*/ 0 w 11020538"/>
              <a:gd name="connsiteY0" fmla="*/ 533045 h 5694938"/>
              <a:gd name="connsiteX1" fmla="*/ 573702 w 11020538"/>
              <a:gd name="connsiteY1" fmla="*/ 0 h 5694938"/>
              <a:gd name="connsiteX2" fmla="*/ 10446835 w 11020538"/>
              <a:gd name="connsiteY2" fmla="*/ 0 h 5694938"/>
              <a:gd name="connsiteX3" fmla="*/ 11020538 w 11020538"/>
              <a:gd name="connsiteY3" fmla="*/ 533045 h 5694938"/>
              <a:gd name="connsiteX4" fmla="*/ 11020538 w 11020538"/>
              <a:gd name="connsiteY4" fmla="*/ 5161891 h 5694938"/>
              <a:gd name="connsiteX5" fmla="*/ 10446835 w 11020538"/>
              <a:gd name="connsiteY5" fmla="*/ 5694938 h 5694938"/>
              <a:gd name="connsiteX6" fmla="*/ 573702 w 11020538"/>
              <a:gd name="connsiteY6" fmla="*/ 5694938 h 5694938"/>
              <a:gd name="connsiteX7" fmla="*/ 0 w 11020538"/>
              <a:gd name="connsiteY7" fmla="*/ 5161891 h 5694938"/>
              <a:gd name="connsiteX8" fmla="*/ 0 w 11020538"/>
              <a:gd name="connsiteY8" fmla="*/ 533045 h 5694938"/>
              <a:gd name="connsiteX0" fmla="*/ 0 w 11020538"/>
              <a:gd name="connsiteY0" fmla="*/ 533045 h 5694938"/>
              <a:gd name="connsiteX1" fmla="*/ 573702 w 11020538"/>
              <a:gd name="connsiteY1" fmla="*/ 0 h 5694938"/>
              <a:gd name="connsiteX2" fmla="*/ 10446835 w 11020538"/>
              <a:gd name="connsiteY2" fmla="*/ 0 h 5694938"/>
              <a:gd name="connsiteX3" fmla="*/ 11020538 w 11020538"/>
              <a:gd name="connsiteY3" fmla="*/ 533045 h 5694938"/>
              <a:gd name="connsiteX4" fmla="*/ 11020538 w 11020538"/>
              <a:gd name="connsiteY4" fmla="*/ 5161891 h 5694938"/>
              <a:gd name="connsiteX5" fmla="*/ 10446835 w 11020538"/>
              <a:gd name="connsiteY5" fmla="*/ 5694938 h 5694938"/>
              <a:gd name="connsiteX6" fmla="*/ 573702 w 11020538"/>
              <a:gd name="connsiteY6" fmla="*/ 5694938 h 5694938"/>
              <a:gd name="connsiteX7" fmla="*/ 0 w 11020538"/>
              <a:gd name="connsiteY7" fmla="*/ 5161891 h 5694938"/>
              <a:gd name="connsiteX8" fmla="*/ 0 w 11020538"/>
              <a:gd name="connsiteY8" fmla="*/ 533045 h 5694938"/>
              <a:gd name="connsiteX0" fmla="*/ 0 w 11020538"/>
              <a:gd name="connsiteY0" fmla="*/ 533045 h 5694938"/>
              <a:gd name="connsiteX1" fmla="*/ 573702 w 11020538"/>
              <a:gd name="connsiteY1" fmla="*/ 0 h 5694938"/>
              <a:gd name="connsiteX2" fmla="*/ 10446835 w 11020538"/>
              <a:gd name="connsiteY2" fmla="*/ 0 h 5694938"/>
              <a:gd name="connsiteX3" fmla="*/ 11020538 w 11020538"/>
              <a:gd name="connsiteY3" fmla="*/ 533045 h 5694938"/>
              <a:gd name="connsiteX4" fmla="*/ 11020538 w 11020538"/>
              <a:gd name="connsiteY4" fmla="*/ 5161891 h 5694938"/>
              <a:gd name="connsiteX5" fmla="*/ 10446835 w 11020538"/>
              <a:gd name="connsiteY5" fmla="*/ 5694938 h 5694938"/>
              <a:gd name="connsiteX6" fmla="*/ 573702 w 11020538"/>
              <a:gd name="connsiteY6" fmla="*/ 5694938 h 5694938"/>
              <a:gd name="connsiteX7" fmla="*/ 0 w 11020538"/>
              <a:gd name="connsiteY7" fmla="*/ 5161891 h 5694938"/>
              <a:gd name="connsiteX8" fmla="*/ 0 w 11020538"/>
              <a:gd name="connsiteY8" fmla="*/ 533045 h 569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694938" fill="none" extrusionOk="0">
                <a:moveTo>
                  <a:pt x="0" y="533045"/>
                </a:moveTo>
                <a:cubicBezTo>
                  <a:pt x="-75851" y="226783"/>
                  <a:pt x="322586" y="53691"/>
                  <a:pt x="573702" y="0"/>
                </a:cubicBezTo>
                <a:cubicBezTo>
                  <a:pt x="5517777" y="332299"/>
                  <a:pt x="8362077" y="370788"/>
                  <a:pt x="10446835" y="0"/>
                </a:cubicBezTo>
                <a:cubicBezTo>
                  <a:pt x="10804298" y="64976"/>
                  <a:pt x="11082261" y="314657"/>
                  <a:pt x="11020538" y="533045"/>
                </a:cubicBezTo>
                <a:cubicBezTo>
                  <a:pt x="10914098" y="1601297"/>
                  <a:pt x="11130331" y="4344570"/>
                  <a:pt x="11020538" y="5161891"/>
                </a:cubicBezTo>
                <a:cubicBezTo>
                  <a:pt x="10925380" y="5472342"/>
                  <a:pt x="10694639" y="5649154"/>
                  <a:pt x="10446835" y="5694938"/>
                </a:cubicBezTo>
                <a:cubicBezTo>
                  <a:pt x="6796650" y="5818266"/>
                  <a:pt x="2990368" y="5498535"/>
                  <a:pt x="573702" y="5694938"/>
                </a:cubicBezTo>
                <a:cubicBezTo>
                  <a:pt x="264725" y="5588982"/>
                  <a:pt x="-89059" y="5507946"/>
                  <a:pt x="0" y="5161891"/>
                </a:cubicBezTo>
                <a:cubicBezTo>
                  <a:pt x="13673" y="4678293"/>
                  <a:pt x="78199" y="1220882"/>
                  <a:pt x="0" y="533045"/>
                </a:cubicBezTo>
                <a:close/>
              </a:path>
              <a:path w="11020538" h="5694938" stroke="0" extrusionOk="0">
                <a:moveTo>
                  <a:pt x="0" y="533045"/>
                </a:moveTo>
                <a:cubicBezTo>
                  <a:pt x="-48464" y="249579"/>
                  <a:pt x="311406" y="-43170"/>
                  <a:pt x="573702" y="0"/>
                </a:cubicBezTo>
                <a:cubicBezTo>
                  <a:pt x="1163688" y="817176"/>
                  <a:pt x="6055709" y="-28013"/>
                  <a:pt x="10446835" y="0"/>
                </a:cubicBezTo>
                <a:cubicBezTo>
                  <a:pt x="10751846" y="102069"/>
                  <a:pt x="10954757" y="309813"/>
                  <a:pt x="11020538" y="533045"/>
                </a:cubicBezTo>
                <a:cubicBezTo>
                  <a:pt x="11142090" y="772025"/>
                  <a:pt x="10781009" y="3537060"/>
                  <a:pt x="11020538" y="5161891"/>
                </a:cubicBezTo>
                <a:cubicBezTo>
                  <a:pt x="11067539" y="5490743"/>
                  <a:pt x="10750414" y="5740497"/>
                  <a:pt x="10446835" y="5694938"/>
                </a:cubicBezTo>
                <a:cubicBezTo>
                  <a:pt x="6162603" y="6056228"/>
                  <a:pt x="3273061" y="5007642"/>
                  <a:pt x="573702" y="5694938"/>
                </a:cubicBezTo>
                <a:cubicBezTo>
                  <a:pt x="307702" y="5658800"/>
                  <a:pt x="-4166" y="5418654"/>
                  <a:pt x="0" y="5161891"/>
                </a:cubicBezTo>
                <a:cubicBezTo>
                  <a:pt x="260707" y="4778108"/>
                  <a:pt x="-65559" y="2125105"/>
                  <a:pt x="0" y="533045"/>
                </a:cubicBezTo>
                <a:close/>
              </a:path>
              <a:path w="11020538" h="5694938" fill="none" stroke="0" extrusionOk="0">
                <a:moveTo>
                  <a:pt x="0" y="533045"/>
                </a:moveTo>
                <a:cubicBezTo>
                  <a:pt x="-87491" y="218486"/>
                  <a:pt x="213484" y="9078"/>
                  <a:pt x="573702" y="0"/>
                </a:cubicBezTo>
                <a:cubicBezTo>
                  <a:pt x="5787356" y="47384"/>
                  <a:pt x="8348198" y="-59719"/>
                  <a:pt x="10446835" y="0"/>
                </a:cubicBezTo>
                <a:cubicBezTo>
                  <a:pt x="10720696" y="35573"/>
                  <a:pt x="11052946" y="283195"/>
                  <a:pt x="11020538" y="533045"/>
                </a:cubicBezTo>
                <a:cubicBezTo>
                  <a:pt x="10768939" y="1681595"/>
                  <a:pt x="11111849" y="4501467"/>
                  <a:pt x="11020538" y="5161891"/>
                </a:cubicBezTo>
                <a:cubicBezTo>
                  <a:pt x="11038574" y="5454284"/>
                  <a:pt x="10714790" y="5686917"/>
                  <a:pt x="10446835" y="5694938"/>
                </a:cubicBezTo>
                <a:cubicBezTo>
                  <a:pt x="7388236" y="5959370"/>
                  <a:pt x="2931208" y="5631210"/>
                  <a:pt x="573702" y="5694938"/>
                </a:cubicBezTo>
                <a:cubicBezTo>
                  <a:pt x="309914" y="5636569"/>
                  <a:pt x="-25269" y="5502996"/>
                  <a:pt x="0" y="5161891"/>
                </a:cubicBezTo>
                <a:cubicBezTo>
                  <a:pt x="250286" y="4737355"/>
                  <a:pt x="94388" y="1184377"/>
                  <a:pt x="0" y="533045"/>
                </a:cubicBezTo>
                <a:close/>
              </a:path>
              <a:path w="11020538" h="5694938" fill="none" stroke="0" extrusionOk="0">
                <a:moveTo>
                  <a:pt x="0" y="533045"/>
                </a:moveTo>
                <a:cubicBezTo>
                  <a:pt x="-72653" y="216120"/>
                  <a:pt x="233023" y="44270"/>
                  <a:pt x="573702" y="0"/>
                </a:cubicBezTo>
                <a:cubicBezTo>
                  <a:pt x="5507364" y="225229"/>
                  <a:pt x="8128395" y="254014"/>
                  <a:pt x="10446835" y="0"/>
                </a:cubicBezTo>
                <a:cubicBezTo>
                  <a:pt x="10770905" y="68928"/>
                  <a:pt x="11050304" y="298909"/>
                  <a:pt x="11020538" y="533045"/>
                </a:cubicBezTo>
                <a:cubicBezTo>
                  <a:pt x="10887323" y="1600986"/>
                  <a:pt x="11230098" y="4455950"/>
                  <a:pt x="11020538" y="5161891"/>
                </a:cubicBezTo>
                <a:cubicBezTo>
                  <a:pt x="10989134" y="5473556"/>
                  <a:pt x="10728497" y="5614097"/>
                  <a:pt x="10446835" y="5694938"/>
                </a:cubicBezTo>
                <a:cubicBezTo>
                  <a:pt x="6814249" y="5814070"/>
                  <a:pt x="2937546" y="5800848"/>
                  <a:pt x="573702" y="5694938"/>
                </a:cubicBezTo>
                <a:cubicBezTo>
                  <a:pt x="258097" y="5534440"/>
                  <a:pt x="-73674" y="5526414"/>
                  <a:pt x="0" y="5161891"/>
                </a:cubicBezTo>
                <a:cubicBezTo>
                  <a:pt x="57655" y="4661759"/>
                  <a:pt x="127986" y="1218634"/>
                  <a:pt x="0" y="533045"/>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xmln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xmlns="" id="{D4136522-CC1E-14B8-CCB2-E3DBB64F5B8E}"/>
              </a:ext>
            </a:extLst>
          </p:cNvPr>
          <p:cNvPicPr>
            <a:picLocks noChangeAspect="1"/>
          </p:cNvPicPr>
          <p:nvPr/>
        </p:nvPicPr>
        <p:blipFill>
          <a:blip r:embed="rId4"/>
          <a:stretch>
            <a:fillRect/>
          </a:stretch>
        </p:blipFill>
        <p:spPr>
          <a:xfrm>
            <a:off x="3333750" y="181218"/>
            <a:ext cx="5530206" cy="934793"/>
          </a:xfrm>
          <a:prstGeom prst="rect">
            <a:avLst/>
          </a:prstGeom>
        </p:spPr>
      </p:pic>
      <p:sp>
        <p:nvSpPr>
          <p:cNvPr id="5" name="TextBox 4">
            <a:extLst>
              <a:ext uri="{FF2B5EF4-FFF2-40B4-BE49-F238E27FC236}">
                <a16:creationId xmlns:a16="http://schemas.microsoft.com/office/drawing/2014/main" xmlns="" id="{7358CB41-846B-6299-0C6F-58E84059ED86}"/>
              </a:ext>
            </a:extLst>
          </p:cNvPr>
          <p:cNvSpPr txBox="1"/>
          <p:nvPr/>
        </p:nvSpPr>
        <p:spPr>
          <a:xfrm>
            <a:off x="1057274" y="1704975"/>
            <a:ext cx="10467975" cy="4832092"/>
          </a:xfrm>
          <a:prstGeom prst="rect">
            <a:avLst/>
          </a:prstGeom>
          <a:noFill/>
        </p:spPr>
        <p:txBody>
          <a:bodyPr wrap="square" rtlCol="0">
            <a:spAutoFit/>
          </a:bodyPr>
          <a:lstStyle/>
          <a:p>
            <a:pPr algn="just"/>
            <a:r>
              <a:rPr lang="en-US" sz="2200" dirty="0">
                <a:solidFill>
                  <a:srgbClr val="002060"/>
                </a:solidFill>
              </a:rPr>
              <a:t>   </a:t>
            </a:r>
            <a:r>
              <a:rPr lang="vi-VN" sz="2200" dirty="0">
                <a:solidFill>
                  <a:srgbClr val="002060"/>
                </a:solidFill>
              </a:rPr>
              <a:t>Khánh và Long là anh em sinh đôi. Hai anh em giống nhau như đúc. Hồi nhỏ, thấy mọi người không nhận ra ai là anh, ai là em, Long khoái chí lắm. Nhưng dần dần, Long không còn thấy thú vị nữa. Mỗi khi bị gọi nhầm tên, Long lại muốn kêu lên: “Tôi là Long, tôi chẳng giống ai hết.”.</a:t>
            </a:r>
          </a:p>
          <a:p>
            <a:pPr algn="just"/>
            <a:r>
              <a:rPr lang="en-US" sz="2200" dirty="0">
                <a:solidFill>
                  <a:srgbClr val="002060"/>
                </a:solidFill>
              </a:rPr>
              <a:t>   </a:t>
            </a:r>
            <a:r>
              <a:rPr lang="vi-VN" sz="2200" dirty="0">
                <a:solidFill>
                  <a:srgbClr val="002060"/>
                </a:solidFill>
              </a:rPr>
              <a:t>Long cố gắng làm mọi thứ khác anh, từ cách nói, dáng đi đến trang phục, kiểu tóc. Còn anh cậu chẳng bận tâm đến chuyện đó.</a:t>
            </a:r>
          </a:p>
          <a:p>
            <a:pPr algn="just"/>
            <a:r>
              <a:rPr lang="en-US" sz="2200" dirty="0">
                <a:solidFill>
                  <a:srgbClr val="002060"/>
                </a:solidFill>
              </a:rPr>
              <a:t>   </a:t>
            </a:r>
            <a:r>
              <a:rPr lang="vi-VN" sz="2200" dirty="0">
                <a:solidFill>
                  <a:srgbClr val="002060"/>
                </a:solidFill>
              </a:rPr>
              <a:t>Một lần, hai anh em tham gia hội thao của trường. Long vô cùng lo lắng. Hai anh em mặc đồng phục và đội mũ giống hệt nhau, bạn bè lại cổ vũ nhầm mất thôi. Nhưng khi thi đấu, Long nhận ra các bạn không nhầm lẫn chút nào. Các bạn cổ vũ Long đuổi theo Khánh khi Khánh dẫn đầu đường chạy. Các bạn cuống quýt gọi Khánh thay thế khi thấy Long nhăn nhó vì đau trong trận kéo co… Hội thao kết thúc trong nỗi ngạc nhiên ngập tràn của Long.</a:t>
            </a:r>
          </a:p>
          <a:p>
            <a:pPr algn="just"/>
            <a:r>
              <a:rPr lang="vi-VN" sz="2200" dirty="0">
                <a:solidFill>
                  <a:srgbClr val="002060"/>
                </a:solidFill>
              </a:rPr>
              <a:t>Trên đường về, Long hỏi Vân:</a:t>
            </a:r>
          </a:p>
          <a:p>
            <a:pPr algn="just"/>
            <a:r>
              <a:rPr lang="en-US" sz="2200" dirty="0">
                <a:solidFill>
                  <a:srgbClr val="002060"/>
                </a:solidFill>
              </a:rPr>
              <a:t>  </a:t>
            </a:r>
            <a:r>
              <a:rPr lang="vi-VN" sz="2200" dirty="0">
                <a:solidFill>
                  <a:srgbClr val="002060"/>
                </a:solidFill>
              </a:rPr>
              <a:t>- Sao hôm nay không ai nhầm chúng tớ nhỉ?</a:t>
            </a:r>
            <a:endParaRPr lang="en-US" sz="2200" dirty="0">
              <a:solidFill>
                <a:srgbClr val="002060"/>
              </a:solidFill>
            </a:endParaRPr>
          </a:p>
        </p:txBody>
      </p:sp>
    </p:spTree>
    <p:extLst>
      <p:ext uri="{BB962C8B-B14F-4D97-AF65-F5344CB8AC3E}">
        <p14:creationId xmlns:p14="http://schemas.microsoft.com/office/powerpoint/2010/main" val="2243200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1615</Words>
  <Application>Microsoft Office PowerPoint</Application>
  <PresentationFormat>Widescreen</PresentationFormat>
  <Paragraphs>109</Paragraphs>
  <Slides>24</Slides>
  <Notes>3</Notes>
  <HiddenSlides>0</HiddenSlides>
  <MMClips>1</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24</vt:i4>
      </vt:variant>
    </vt:vector>
  </HeadingPairs>
  <TitlesOfParts>
    <vt:vector size="39" baseType="lpstr">
      <vt:lpstr>Arial</vt:lpstr>
      <vt:lpstr>Arial-Rounded</vt:lpstr>
      <vt:lpstr>Calibri</vt:lpstr>
      <vt:lpstr>Calibri (Body)</vt:lpstr>
      <vt:lpstr>Calibri Light</vt:lpstr>
      <vt:lpstr>Cambria</vt:lpstr>
      <vt:lpstr>Chewy</vt:lpstr>
      <vt:lpstr>Comfortaa</vt:lpstr>
      <vt:lpstr>Delius Unicase</vt:lpstr>
      <vt:lpstr>inpin heiti</vt:lpstr>
      <vt:lpstr>Times New Roman</vt:lpstr>
      <vt:lpstr>等线</vt:lpstr>
      <vt:lpstr>Custom Design</vt:lpstr>
      <vt:lpstr>Response to Intervention: The Alphabet by Slidesgo</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46</cp:revision>
  <dcterms:created xsi:type="dcterms:W3CDTF">2023-06-08T10:39:05Z</dcterms:created>
  <dcterms:modified xsi:type="dcterms:W3CDTF">2025-04-12T16:40:48Z</dcterms:modified>
</cp:coreProperties>
</file>