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11693" r:id="rId3"/>
    <p:sldId id="257" r:id="rId4"/>
    <p:sldId id="321" r:id="rId5"/>
    <p:sldId id="322" r:id="rId6"/>
    <p:sldId id="323" r:id="rId7"/>
    <p:sldId id="324" r:id="rId8"/>
    <p:sldId id="283" r:id="rId9"/>
    <p:sldId id="325" r:id="rId10"/>
    <p:sldId id="294" r:id="rId11"/>
    <p:sldId id="295" r:id="rId12"/>
    <p:sldId id="326" r:id="rId13"/>
    <p:sldId id="327" r:id="rId14"/>
    <p:sldId id="328" r:id="rId15"/>
    <p:sldId id="329" r:id="rId16"/>
    <p:sldId id="330" r:id="rId17"/>
    <p:sldId id="331" r:id="rId18"/>
    <p:sldId id="332" r:id="rId19"/>
    <p:sldId id="333" r:id="rId20"/>
    <p:sldId id="334" r:id="rId21"/>
    <p:sldId id="33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1314"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37A9D-117A-419D-BC1C-9ADA5B8DE7D1}" type="slidenum">
              <a:rPr lang="en-US" smtClean="0"/>
              <a:t>5</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7A9D-117A-419D-BC1C-9ADA5B8DE7D1}" type="slidenum">
              <a:rPr lang="en-US" smtClean="0"/>
              <a:t>7</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5" name="Footer Placeholder 4">
            <a:extLst>
              <a:ext uri="{FF2B5EF4-FFF2-40B4-BE49-F238E27FC236}">
                <a16:creationId xmlns:a16="http://schemas.microsoft.com/office/drawing/2014/main" xmlns=""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5" name="Footer Placeholder 4">
            <a:extLst>
              <a:ext uri="{FF2B5EF4-FFF2-40B4-BE49-F238E27FC236}">
                <a16:creationId xmlns:a16="http://schemas.microsoft.com/office/drawing/2014/main" xmlns=""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5" name="Footer Placeholder 4">
            <a:extLst>
              <a:ext uri="{FF2B5EF4-FFF2-40B4-BE49-F238E27FC236}">
                <a16:creationId xmlns:a16="http://schemas.microsoft.com/office/drawing/2014/main" xmlns=""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5" name="Footer Placeholder 4">
            <a:extLst>
              <a:ext uri="{FF2B5EF4-FFF2-40B4-BE49-F238E27FC236}">
                <a16:creationId xmlns:a16="http://schemas.microsoft.com/office/drawing/2014/main" xmlns=""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5" name="Footer Placeholder 4">
            <a:extLst>
              <a:ext uri="{FF2B5EF4-FFF2-40B4-BE49-F238E27FC236}">
                <a16:creationId xmlns:a16="http://schemas.microsoft.com/office/drawing/2014/main" xmlns=""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6" name="Footer Placeholder 5">
            <a:extLst>
              <a:ext uri="{FF2B5EF4-FFF2-40B4-BE49-F238E27FC236}">
                <a16:creationId xmlns:a16="http://schemas.microsoft.com/office/drawing/2014/main" xmlns=""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8" name="Footer Placeholder 7">
            <a:extLst>
              <a:ext uri="{FF2B5EF4-FFF2-40B4-BE49-F238E27FC236}">
                <a16:creationId xmlns:a16="http://schemas.microsoft.com/office/drawing/2014/main" xmlns=""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4" name="Footer Placeholder 3">
            <a:extLst>
              <a:ext uri="{FF2B5EF4-FFF2-40B4-BE49-F238E27FC236}">
                <a16:creationId xmlns:a16="http://schemas.microsoft.com/office/drawing/2014/main" xmlns=""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3" name="Footer Placeholder 2">
            <a:extLst>
              <a:ext uri="{FF2B5EF4-FFF2-40B4-BE49-F238E27FC236}">
                <a16:creationId xmlns:a16="http://schemas.microsoft.com/office/drawing/2014/main" xmlns=""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6" name="Footer Placeholder 5">
            <a:extLst>
              <a:ext uri="{FF2B5EF4-FFF2-40B4-BE49-F238E27FC236}">
                <a16:creationId xmlns:a16="http://schemas.microsoft.com/office/drawing/2014/main" xmlns=""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4/12/2025</a:t>
            </a:fld>
            <a:endParaRPr lang="en-US"/>
          </a:p>
        </p:txBody>
      </p:sp>
      <p:sp>
        <p:nvSpPr>
          <p:cNvPr id="6" name="Footer Placeholder 5">
            <a:extLst>
              <a:ext uri="{FF2B5EF4-FFF2-40B4-BE49-F238E27FC236}">
                <a16:creationId xmlns:a16="http://schemas.microsoft.com/office/drawing/2014/main" xmlns=""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xmlns="" id="{C92D03BA-D550-B767-A936-692A1C8222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35.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1.wav"/><Relationship Id="rId5" Type="http://schemas.openxmlformats.org/officeDocument/2006/relationships/image" Target="../media/image19.png"/><Relationship Id="rId10" Type="http://schemas.openxmlformats.org/officeDocument/2006/relationships/image" Target="../media/image1.jpeg"/><Relationship Id="rId4" Type="http://schemas.openxmlformats.org/officeDocument/2006/relationships/audio" Target="../media/audio2.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5.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352" y="-669778"/>
            <a:ext cx="11554407" cy="50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7"/>
          <p:cNvSpPr>
            <a:spLocks noChangeArrowheads="1"/>
          </p:cNvSpPr>
          <p:nvPr/>
        </p:nvSpPr>
        <p:spPr bwMode="auto">
          <a:xfrm>
            <a:off x="1525655" y="-10957"/>
            <a:ext cx="219799" cy="47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05" tIns="54403" rIns="108805" bIns="54403" anchor="ctr">
            <a:spAutoFit/>
          </a:bodyPr>
          <a:lstStyle/>
          <a:p>
            <a:pPr defTabSz="1088284">
              <a:buClr>
                <a:srgbClr val="000000"/>
              </a:buClr>
            </a:pPr>
            <a:endParaRPr lang="en-US" sz="2400" kern="0">
              <a:solidFill>
                <a:srgbClr val="000000"/>
              </a:solidFill>
              <a:cs typeface="Arial" charset="0"/>
              <a:sym typeface="Arial"/>
            </a:endParaRPr>
          </a:p>
        </p:txBody>
      </p:sp>
      <p:sp>
        <p:nvSpPr>
          <p:cNvPr id="9236" name="Rectangle 8"/>
          <p:cNvSpPr>
            <a:spLocks noChangeArrowheads="1"/>
          </p:cNvSpPr>
          <p:nvPr/>
        </p:nvSpPr>
        <p:spPr bwMode="auto">
          <a:xfrm>
            <a:off x="1985011" y="96275"/>
            <a:ext cx="8330252" cy="8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PHÒNG GIÁO DỤC VÀ ĐÀO TẠO </a:t>
            </a:r>
            <a:r>
              <a:rPr lang="en-US" sz="2400" b="1" kern="0" dirty="0" smtClean="0">
                <a:solidFill>
                  <a:srgbClr val="002060"/>
                </a:solidFill>
                <a:latin typeface="Times New Roman" pitchFamily="18" charset="0"/>
                <a:cs typeface="Times New Roman" pitchFamily="18" charset="0"/>
                <a:sym typeface="Arial"/>
              </a:rPr>
              <a:t>QUẬN HỒNG BÀNG</a:t>
            </a:r>
            <a:endParaRPr lang="en-US" sz="2400" b="1" kern="0" dirty="0">
              <a:solidFill>
                <a:srgbClr val="002060"/>
              </a:solidFill>
              <a:latin typeface="Times New Roman" pitchFamily="18" charset="0"/>
              <a:cs typeface="Times New Roman" pitchFamily="18" charset="0"/>
              <a:sym typeface="Arial"/>
            </a:endParaRPr>
          </a:p>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TRƯỜNG TIỂU HỌC </a:t>
            </a:r>
            <a:r>
              <a:rPr lang="en-US" sz="2400" b="1" kern="0" dirty="0" smtClean="0">
                <a:solidFill>
                  <a:srgbClr val="002060"/>
                </a:solidFill>
                <a:latin typeface="Times New Roman" pitchFamily="18" charset="0"/>
                <a:cs typeface="Times New Roman" pitchFamily="18" charset="0"/>
                <a:sym typeface="Arial"/>
              </a:rPr>
              <a:t>AN HỒNG</a:t>
            </a:r>
            <a:endParaRPr lang="en-US" sz="2400" b="1" kern="0" dirty="0">
              <a:solidFill>
                <a:srgbClr val="002060"/>
              </a:solidFill>
              <a:latin typeface="Times New Roman" pitchFamily="18" charset="0"/>
              <a:cs typeface="Times New Roman" pitchFamily="18" charset="0"/>
              <a:sym typeface="Arial"/>
            </a:endParaRPr>
          </a:p>
        </p:txBody>
      </p:sp>
      <p:sp>
        <p:nvSpPr>
          <p:cNvPr id="9238" name="Rectangle 10"/>
          <p:cNvSpPr>
            <a:spLocks noChangeArrowheads="1"/>
          </p:cNvSpPr>
          <p:nvPr/>
        </p:nvSpPr>
        <p:spPr bwMode="auto">
          <a:xfrm>
            <a:off x="1017701" y="1744049"/>
            <a:ext cx="10701708" cy="121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3599" b="1" kern="0" dirty="0" smtClean="0">
                <a:solidFill>
                  <a:srgbClr val="FF0000"/>
                </a:solidFill>
                <a:latin typeface="Times New Roman" pitchFamily="18" charset="0"/>
                <a:cs typeface="Times New Roman" pitchFamily="18" charset="0"/>
                <a:sym typeface="Arial"/>
              </a:rPr>
              <a:t>CHÀO MỪNG CÁC THẦY CÔ GIÁO ĐẾN DỰ GIỜ THĂM LỚP 4A3</a:t>
            </a:r>
          </a:p>
        </p:txBody>
      </p:sp>
      <p:sp>
        <p:nvSpPr>
          <p:cNvPr id="9239" name="Rectangle 10"/>
          <p:cNvSpPr>
            <a:spLocks noChangeArrowheads="1"/>
          </p:cNvSpPr>
          <p:nvPr/>
        </p:nvSpPr>
        <p:spPr bwMode="auto">
          <a:xfrm>
            <a:off x="3380520" y="5118711"/>
            <a:ext cx="5399929" cy="97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Giáo</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a:solidFill>
                  <a:srgbClr val="002060"/>
                </a:solidFill>
                <a:latin typeface="Times New Roman" pitchFamily="18" charset="0"/>
                <a:cs typeface="Times New Roman" pitchFamily="18" charset="0"/>
                <a:sym typeface="Arial"/>
              </a:rPr>
              <a:t>v</a:t>
            </a:r>
            <a:r>
              <a:rPr lang="en-US" sz="2800" b="1" kern="0" dirty="0" err="1" smtClean="0">
                <a:solidFill>
                  <a:srgbClr val="002060"/>
                </a:solidFill>
                <a:latin typeface="Times New Roman" pitchFamily="18" charset="0"/>
                <a:cs typeface="Times New Roman" pitchFamily="18" charset="0"/>
                <a:sym typeface="Arial"/>
              </a:rPr>
              <a:t>iên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Trần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Thị</a:t>
            </a:r>
            <a:r>
              <a:rPr lang="en-US" sz="2800" b="1" kern="0" dirty="0" smtClean="0">
                <a:solidFill>
                  <a:srgbClr val="002060"/>
                </a:solidFill>
                <a:latin typeface="Times New Roman" pitchFamily="18" charset="0"/>
                <a:cs typeface="Times New Roman" pitchFamily="18" charset="0"/>
                <a:sym typeface="Arial"/>
              </a:rPr>
              <a:t> Thu </a:t>
            </a:r>
            <a:r>
              <a:rPr lang="en-US" sz="2800" b="1" kern="0" dirty="0" err="1" smtClean="0">
                <a:solidFill>
                  <a:srgbClr val="002060"/>
                </a:solidFill>
                <a:latin typeface="Times New Roman" pitchFamily="18" charset="0"/>
                <a:cs typeface="Times New Roman" pitchFamily="18" charset="0"/>
                <a:sym typeface="Arial"/>
              </a:rPr>
              <a:t>Vượng</a:t>
            </a:r>
            <a:endParaRPr lang="en-US" sz="2800" b="1" kern="0" dirty="0" smtClean="0">
              <a:solidFill>
                <a:srgbClr val="002060"/>
              </a:solidFill>
              <a:latin typeface="Times New Roman" pitchFamily="18" charset="0"/>
              <a:cs typeface="Times New Roman" pitchFamily="18" charset="0"/>
              <a:sym typeface="Arial"/>
            </a:endParaRPr>
          </a:p>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Lớp</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giảng</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dạy</a:t>
            </a:r>
            <a:r>
              <a:rPr lang="en-US" sz="2800" b="1" kern="0" dirty="0" smtClean="0">
                <a:solidFill>
                  <a:srgbClr val="002060"/>
                </a:solidFill>
                <a:latin typeface="Times New Roman" pitchFamily="18" charset="0"/>
                <a:cs typeface="Times New Roman" pitchFamily="18" charset="0"/>
                <a:sym typeface="Arial"/>
              </a:rPr>
              <a:t>: 4A3 </a:t>
            </a:r>
            <a:endParaRPr lang="en-US" sz="2800" kern="0" dirty="0">
              <a:solidFill>
                <a:srgbClr val="002060"/>
              </a:solidFill>
              <a:latin typeface="Times New Roman" pitchFamily="18" charset="0"/>
              <a:cs typeface="Times New Roman" pitchFamily="18" charset="0"/>
              <a:sym typeface="Arial"/>
            </a:endParaRPr>
          </a:p>
        </p:txBody>
      </p:sp>
      <p:pic>
        <p:nvPicPr>
          <p:cNvPr id="924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98739" y="95250"/>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29" y="5127881"/>
            <a:ext cx="12160971" cy="154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9887" y="4568825"/>
            <a:ext cx="183924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724428">
            <a:off x="206654" y="-18416"/>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77576" y="3352182"/>
            <a:ext cx="7405816" cy="1938992"/>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MÔN </a:t>
            </a:r>
            <a:r>
              <a:rPr lang="en-US" sz="4000" b="1" dirty="0" smtClean="0">
                <a:solidFill>
                  <a:srgbClr val="FF0000"/>
                </a:solidFill>
                <a:latin typeface="Times New Roman" panose="02020603050405020304" pitchFamily="18" charset="0"/>
                <a:cs typeface="Times New Roman" panose="02020603050405020304" pitchFamily="18" charset="0"/>
              </a:rPr>
              <a:t>TIẾNG VIỆT</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err="1" smtClean="0">
                <a:solidFill>
                  <a:srgbClr val="FF0000"/>
                </a:solidFill>
                <a:latin typeface="Times New Roman" panose="02020603050405020304" pitchFamily="18" charset="0"/>
                <a:cs typeface="Times New Roman" panose="02020603050405020304" pitchFamily="18" charset="0"/>
              </a:rPr>
              <a:t>Bài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3. </a:t>
            </a:r>
            <a:r>
              <a:rPr lang="en-US" sz="4000" b="1" dirty="0" err="1" smtClean="0">
                <a:solidFill>
                  <a:srgbClr val="FF0000"/>
                </a:solidFill>
                <a:latin typeface="Times New Roman" panose="02020603050405020304" pitchFamily="18" charset="0"/>
                <a:cs typeface="Times New Roman" panose="02020603050405020304" pitchFamily="18" charset="0"/>
              </a:rPr>
              <a:t>Tiết</a:t>
            </a:r>
            <a:r>
              <a:rPr lang="en-US" sz="4000" b="1" dirty="0" smtClean="0">
                <a:solidFill>
                  <a:srgbClr val="FF0000"/>
                </a:solidFill>
                <a:latin typeface="Times New Roman" panose="02020603050405020304" pitchFamily="18" charset="0"/>
                <a:cs typeface="Times New Roman" panose="02020603050405020304" pitchFamily="18" charset="0"/>
              </a:rPr>
              <a:t> 2. </a:t>
            </a:r>
            <a:r>
              <a:rPr lang="en-US" sz="4000" b="1" dirty="0" err="1" smtClean="0">
                <a:solidFill>
                  <a:srgbClr val="FF0000"/>
                </a:solidFill>
                <a:latin typeface="Times New Roman" panose="02020603050405020304" pitchFamily="18" charset="0"/>
                <a:cs typeface="Times New Roman" panose="02020603050405020304" pitchFamily="18" charset="0"/>
              </a:rPr>
              <a:t>Luyện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từ</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từ</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chung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từ</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riêng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70030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xmlns=""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xmlns=""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xmlns=""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xmlns=""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xmlns=""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xmlns=""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xmlns=""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xmlns=""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xmlns=""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xmlns=""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xmlns=""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xmlns=""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xmlns=""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xmlns="" id="{8EA8A8ED-4B8F-FB27-64F5-12B9C69C1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xmlns=""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xmlns=""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xmlns=""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xmlns=""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xmlns=""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xmlns=""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xmlns=""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xmlns=""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xmlns=""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xmlns=""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xmlns=""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xmlns="" id="{65730F1C-96FF-1F18-8A8A-E8F3F7DF1E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xmlns="" id="{BA534DAC-36D2-4F65-D686-8E99E4F574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xmlns="" id="{D19D0624-6E0D-2736-E11E-EDBDC3F7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xmlns=""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xmlns="" id="{70BFEB30-8560-2107-E42D-82D2D3FE5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xmlns=""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xmlns="" val="3029345102"/>
                    </a:ext>
                  </a:extLst>
                </a:gridCol>
                <a:gridCol w="5057491">
                  <a:extLst>
                    <a:ext uri="{9D8B030D-6E8A-4147-A177-3AD203B41FA5}">
                      <a16:colId xmlns:a16="http://schemas.microsoft.com/office/drawing/2014/main" xmlns=""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688574004"/>
                  </a:ext>
                </a:extLst>
              </a:tr>
            </a:tbl>
          </a:graphicData>
        </a:graphic>
      </p:graphicFrame>
      <p:grpSp>
        <p:nvGrpSpPr>
          <p:cNvPr id="9" name="Group 8">
            <a:extLst>
              <a:ext uri="{FF2B5EF4-FFF2-40B4-BE49-F238E27FC236}">
                <a16:creationId xmlns:a16="http://schemas.microsoft.com/office/drawing/2014/main" xmlns=""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xmlns=""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xmlns=""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xmlns=""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xmlns=""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xmlns=""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xmlns=""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xmlns=""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xmlns=""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xmlns=""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xmlns=""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xmlns=""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xmlns=""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xmlns=""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xmlns=""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xmlns=""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xmlns=""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xmlns=""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xmlns=""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xmlns=""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xmlns=""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xmlns=""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xmlns=""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xmlns=""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xmlns=""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xmlns=""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xmlns="" id="{48492571-9751-7F80-43CE-10285A223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xmlns=""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xmlns=""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xmlns=""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xmlns=""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xmlns=""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xmlns=""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xmlns=""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xmlns=""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xmlns=""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xmlns=""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xmlns=""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xmlns=""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xmlns=""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xmlns="" id="{074D1B2A-DB27-0A7F-6CF2-F58F45A093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xmlns="" id="{02116767-A2CC-EFCD-AE7F-43FB42C04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xmlns=""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xmlns=""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xmlns=""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xmlns=""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xmlns=""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xmlns=""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pic>
        <p:nvPicPr>
          <p:cNvPr id="2" name="Picture 1" descr="A picture containing text, font, graphics, design&#10;&#10;Description automatically generated">
            <a:extLst>
              <a:ext uri="{FF2B5EF4-FFF2-40B4-BE49-F238E27FC236}">
                <a16:creationId xmlns:a16="http://schemas.microsoft.com/office/drawing/2014/main" xmlns="" id="{17423998-524E-CEB7-E241-CE616EB25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xmlns=""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xmlns=""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xmlns=""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xmlns=""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xmlns=""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xmlns="" id="{DD9D7C44-1A17-370B-F935-2F19CCDAA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xmlns="" id="{BE7B5C95-059C-5477-8B81-88B2FE3594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xmlns=""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xmlns=""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xmlns=""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xmlns=""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xmlns=""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xmlns=""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xmlns=""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xmlns=""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xmlns=""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xmlns=""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xmlns=""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xmlns=""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xmlns=""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xmlns=""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xmlns=""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xmlns=""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xmlns="" id="{4802E21C-86B2-2E8B-EA50-ABA1CC2B2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582</Words>
  <Application>Microsoft Office PowerPoint</Application>
  <PresentationFormat>Widescreen</PresentationFormat>
  <Paragraphs>82</Paragraphs>
  <Slides>20</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微软雅黑</vt:lpstr>
      <vt:lpstr>宋体</vt:lpstr>
      <vt:lpstr>Arial</vt:lpstr>
      <vt:lpstr>Calibri</vt:lpstr>
      <vt:lpstr>Calibri Light</vt:lpstr>
      <vt:lpstr>SVN-SAF</vt:lpstr>
      <vt:lpstr>Times New Roman</vt:lpstr>
      <vt:lpstr>字魂105号-简雅黑</vt:lpstr>
      <vt:lpstr>等线</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2023-06-20T10:43:50Z</dcterms:created>
  <dcterms:modified xsi:type="dcterms:W3CDTF">2025-04-12T16:47:19Z</dcterms:modified>
</cp:coreProperties>
</file>