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Lst>
  <p:notesMasterIdLst>
    <p:notesMasterId r:id="rId31"/>
  </p:notesMasterIdLst>
  <p:sldIdLst>
    <p:sldId id="257" r:id="rId4"/>
    <p:sldId id="439" r:id="rId5"/>
    <p:sldId id="426" r:id="rId6"/>
    <p:sldId id="387" r:id="rId7"/>
    <p:sldId id="388" r:id="rId8"/>
    <p:sldId id="440" r:id="rId9"/>
    <p:sldId id="441" r:id="rId10"/>
    <p:sldId id="413" r:id="rId11"/>
    <p:sldId id="442" r:id="rId12"/>
    <p:sldId id="414" r:id="rId13"/>
    <p:sldId id="443" r:id="rId14"/>
    <p:sldId id="437" r:id="rId15"/>
    <p:sldId id="444" r:id="rId16"/>
    <p:sldId id="374" r:id="rId17"/>
    <p:sldId id="445" r:id="rId18"/>
    <p:sldId id="429" r:id="rId19"/>
    <p:sldId id="449" r:id="rId20"/>
    <p:sldId id="450" r:id="rId21"/>
    <p:sldId id="451" r:id="rId22"/>
    <p:sldId id="446" r:id="rId23"/>
    <p:sldId id="379" r:id="rId24"/>
    <p:sldId id="372" r:id="rId25"/>
    <p:sldId id="380" r:id="rId26"/>
    <p:sldId id="381" r:id="rId27"/>
    <p:sldId id="448" r:id="rId28"/>
    <p:sldId id="447" r:id="rId29"/>
    <p:sldId id="116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2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20</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25</a:t>
            </a:fld>
            <a:endParaRPr lang="en-US"/>
          </a:p>
        </p:txBody>
      </p:sp>
    </p:spTree>
    <p:extLst>
      <p:ext uri="{BB962C8B-B14F-4D97-AF65-F5344CB8AC3E}">
        <p14:creationId xmlns:p14="http://schemas.microsoft.com/office/powerpoint/2010/main" val="155494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26</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4</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7</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980776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973938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007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2"/>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8923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zh-CN" altLang="en-US"/>
          </a:p>
        </p:txBody>
      </p:sp>
      <p:sp>
        <p:nvSpPr>
          <p:cNvPr id="4" name="文本占位符 3"/>
          <p:cNvSpPr>
            <a:spLocks noGrp="1"/>
          </p:cNvSpPr>
          <p:nvPr>
            <p:ph type="body" sz="half" idx="2"/>
          </p:nvPr>
        </p:nvSpPr>
        <p:spPr>
          <a:xfrm>
            <a:off x="2389717" y="5367340"/>
            <a:ext cx="7315200" cy="804861"/>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86293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2266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745006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5"/>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9"/>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624872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490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270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749500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364397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CA9C0D-B128-C6BC-23F1-2CABFD41E7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B6C4994B-F025-3FCE-8E23-DB14F3FEB7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2023/8/9</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07635421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4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Tree>
    <p:extLst>
      <p:ext uri="{BB962C8B-B14F-4D97-AF65-F5344CB8AC3E}">
        <p14:creationId xmlns:p14="http://schemas.microsoft.com/office/powerpoint/2010/main" val="3282945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extLst>
      <p:ext uri="{BB962C8B-B14F-4D97-AF65-F5344CB8AC3E}">
        <p14:creationId xmlns:p14="http://schemas.microsoft.com/office/powerpoint/2010/main" val="3098873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2"/>
            <a:ext cx="10559514" cy="842480"/>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5"/>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747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pic>
        <p:nvPicPr>
          <p:cNvPr id="4" name="Sơn Tinh Thủy Tinh">
            <a:hlinkClick r:id="" action="ppaction://media"/>
            <a:extLst>
              <a:ext uri="{FF2B5EF4-FFF2-40B4-BE49-F238E27FC236}">
                <a16:creationId xmlns:a16="http://schemas.microsoft.com/office/drawing/2014/main" id="{0DCF06C4-0C40-16D9-91D0-9E57082BB7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875" y="1101903"/>
            <a:ext cx="9566382" cy="5381090"/>
          </a:xfrm>
          <a:prstGeom prst="rect">
            <a:avLst/>
          </a:prstGeom>
        </p:spPr>
      </p:pic>
    </p:spTree>
    <p:extLst>
      <p:ext uri="{BB962C8B-B14F-4D97-AF65-F5344CB8AC3E}">
        <p14:creationId xmlns:p14="http://schemas.microsoft.com/office/powerpoint/2010/main" val="48832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5911D1B2-FD83-2C30-46E1-7B392C34EACA}"/>
              </a:ext>
            </a:extLst>
          </p:cNvPr>
          <p:cNvPicPr>
            <a:picLocks noChangeAspect="1"/>
          </p:cNvPicPr>
          <p:nvPr/>
        </p:nvPicPr>
        <p:blipFill>
          <a:blip r:embed="rId4"/>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0178D00-C5C5-9DDC-34A8-F81E3AC1E145}"/>
              </a:ext>
            </a:extLst>
          </p:cNvPr>
          <p:cNvPicPr>
            <a:picLocks noChangeAspect="1"/>
          </p:cNvPicPr>
          <p:nvPr/>
        </p:nvPicPr>
        <p:blipFill>
          <a:blip r:embed="rId5"/>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713958E-F892-CDCD-DB1C-77447CFA5EB6}"/>
              </a:ext>
            </a:extLst>
          </p:cNvPr>
          <p:cNvPicPr>
            <a:picLocks noChangeAspect="1"/>
          </p:cNvPicPr>
          <p:nvPr/>
        </p:nvPicPr>
        <p:blipFill>
          <a:blip r:embed="rId6"/>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7389F53B-3E1A-7679-DBDC-9B6E03E89903}"/>
              </a:ext>
            </a:extLst>
          </p:cNvPr>
          <p:cNvPicPr>
            <a:picLocks noChangeAspect="1"/>
          </p:cNvPicPr>
          <p:nvPr/>
        </p:nvPicPr>
        <p:blipFill>
          <a:blip r:embed="rId7"/>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279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84;p9">
            <a:extLst>
              <a:ext uri="{FF2B5EF4-FFF2-40B4-BE49-F238E27FC236}">
                <a16:creationId xmlns:a16="http://schemas.microsoft.com/office/drawing/2014/main" id="{245FF8A6-12ED-B2D7-F8D0-1DF2E8EDED6F}"/>
              </a:ext>
            </a:extLst>
          </p:cNvPr>
          <p:cNvGrpSpPr/>
          <p:nvPr/>
        </p:nvGrpSpPr>
        <p:grpSpPr>
          <a:xfrm>
            <a:off x="2491895" y="255879"/>
            <a:ext cx="6948135" cy="1239547"/>
            <a:chOff x="2598108" y="567977"/>
            <a:chExt cx="6207369" cy="2029657"/>
          </a:xfrm>
        </p:grpSpPr>
        <p:pic>
          <p:nvPicPr>
            <p:cNvPr id="16" name="Google Shape;185;p9">
              <a:extLst>
                <a:ext uri="{FF2B5EF4-FFF2-40B4-BE49-F238E27FC236}">
                  <a16:creationId xmlns:a16="http://schemas.microsoft.com/office/drawing/2014/main" id="{261EA42A-5F0E-BC3D-6661-1D85A1BDBCB5}"/>
                </a:ext>
              </a:extLst>
            </p:cNvPr>
            <p:cNvPicPr preferRelativeResize="0"/>
            <p:nvPr/>
          </p:nvPicPr>
          <p:blipFill rotWithShape="1">
            <a:blip r:embed="rId2">
              <a:alphaModFix/>
            </a:blip>
            <a:srcRect/>
            <a:stretch/>
          </p:blipFill>
          <p:spPr>
            <a:xfrm>
              <a:off x="2657178" y="591024"/>
              <a:ext cx="6113586" cy="2006610"/>
            </a:xfrm>
            <a:prstGeom prst="rect">
              <a:avLst/>
            </a:prstGeom>
            <a:noFill/>
            <a:ln>
              <a:noFill/>
            </a:ln>
          </p:spPr>
        </p:pic>
        <p:sp>
          <p:nvSpPr>
            <p:cNvPr id="17" name="Google Shape;186;p9">
              <a:extLst>
                <a:ext uri="{FF2B5EF4-FFF2-40B4-BE49-F238E27FC236}">
                  <a16:creationId xmlns:a16="http://schemas.microsoft.com/office/drawing/2014/main" id="{21F8A333-B869-FE7F-4C46-BBF4B557E795}"/>
                </a:ext>
              </a:extLst>
            </p:cNvPr>
            <p:cNvSpPr txBox="1"/>
            <p:nvPr/>
          </p:nvSpPr>
          <p:spPr>
            <a:xfrm>
              <a:off x="2598108" y="567977"/>
              <a:ext cx="6207369" cy="12958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Yêu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cần</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đạt</a:t>
              </a:r>
              <a:endParaRPr sz="6600" b="0" i="0" u="none" strike="noStrike" cap="none" dirty="0">
                <a:solidFill>
                  <a:schemeClr val="dk1"/>
                </a:solidFill>
                <a:latin typeface="Cambria" panose="02040503050406030204" pitchFamily="18" charset="0"/>
                <a:ea typeface="Cambria" panose="02040503050406030204" pitchFamily="18" charset="0"/>
                <a:cs typeface="Arial"/>
                <a:sym typeface="Arial"/>
              </a:endParaRPr>
            </a:p>
          </p:txBody>
        </p:sp>
      </p:grpSp>
      <p:cxnSp>
        <p:nvCxnSpPr>
          <p:cNvPr id="18" name="Google Shape;187;p9">
            <a:extLst>
              <a:ext uri="{FF2B5EF4-FFF2-40B4-BE49-F238E27FC236}">
                <a16:creationId xmlns:a16="http://schemas.microsoft.com/office/drawing/2014/main" id="{F481C50A-D0A9-65CB-19BF-F296D37D071C}"/>
              </a:ext>
            </a:extLst>
          </p:cNvPr>
          <p:cNvCxnSpPr/>
          <p:nvPr/>
        </p:nvCxnSpPr>
        <p:spPr>
          <a:xfrm rot="10800000">
            <a:off x="546104" y="1202067"/>
            <a:ext cx="2501896" cy="0"/>
          </a:xfrm>
          <a:prstGeom prst="straightConnector1">
            <a:avLst/>
          </a:prstGeom>
          <a:noFill/>
          <a:ln w="76200" cap="flat" cmpd="sng">
            <a:solidFill>
              <a:srgbClr val="002060"/>
            </a:solidFill>
            <a:prstDash val="solid"/>
            <a:miter lim="800000"/>
            <a:headEnd type="none" w="sm" len="sm"/>
            <a:tailEnd type="none" w="sm" len="sm"/>
          </a:ln>
        </p:spPr>
      </p:cxnSp>
      <p:cxnSp>
        <p:nvCxnSpPr>
          <p:cNvPr id="19" name="Google Shape;188;p9">
            <a:extLst>
              <a:ext uri="{FF2B5EF4-FFF2-40B4-BE49-F238E27FC236}">
                <a16:creationId xmlns:a16="http://schemas.microsoft.com/office/drawing/2014/main" id="{E5C34743-4722-998F-C7AF-F2ABBCF807C8}"/>
              </a:ext>
            </a:extLst>
          </p:cNvPr>
          <p:cNvCxnSpPr/>
          <p:nvPr/>
        </p:nvCxnSpPr>
        <p:spPr>
          <a:xfrm>
            <a:off x="546101" y="1184480"/>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0" name="Google Shape;189;p9">
            <a:extLst>
              <a:ext uri="{FF2B5EF4-FFF2-40B4-BE49-F238E27FC236}">
                <a16:creationId xmlns:a16="http://schemas.microsoft.com/office/drawing/2014/main" id="{05FC8FBC-0670-5362-E42E-8E24E80219C7}"/>
              </a:ext>
            </a:extLst>
          </p:cNvPr>
          <p:cNvCxnSpPr/>
          <p:nvPr/>
        </p:nvCxnSpPr>
        <p:spPr>
          <a:xfrm>
            <a:off x="546101" y="2732908"/>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1" name="Google Shape;190;p9">
            <a:extLst>
              <a:ext uri="{FF2B5EF4-FFF2-40B4-BE49-F238E27FC236}">
                <a16:creationId xmlns:a16="http://schemas.microsoft.com/office/drawing/2014/main" id="{C31B71FC-2C2A-D92C-B674-F4CD04610E71}"/>
              </a:ext>
            </a:extLst>
          </p:cNvPr>
          <p:cNvCxnSpPr/>
          <p:nvPr/>
        </p:nvCxnSpPr>
        <p:spPr>
          <a:xfrm rot="10800000">
            <a:off x="546105" y="2717276"/>
            <a:ext cx="837467" cy="1"/>
          </a:xfrm>
          <a:prstGeom prst="straightConnector1">
            <a:avLst/>
          </a:prstGeom>
          <a:noFill/>
          <a:ln w="76200" cap="flat" cmpd="sng">
            <a:solidFill>
              <a:srgbClr val="002060"/>
            </a:solidFill>
            <a:prstDash val="solid"/>
            <a:miter lim="800000"/>
            <a:headEnd type="none" w="sm" len="sm"/>
            <a:tailEnd type="none" w="sm" len="sm"/>
          </a:ln>
        </p:spPr>
      </p:cxnSp>
      <p:cxnSp>
        <p:nvCxnSpPr>
          <p:cNvPr id="22" name="Google Shape;191;p9">
            <a:extLst>
              <a:ext uri="{FF2B5EF4-FFF2-40B4-BE49-F238E27FC236}">
                <a16:creationId xmlns:a16="http://schemas.microsoft.com/office/drawing/2014/main" id="{856491DF-D728-F579-FF46-2C2FF57768A9}"/>
              </a:ext>
            </a:extLst>
          </p:cNvPr>
          <p:cNvCxnSpPr/>
          <p:nvPr/>
        </p:nvCxnSpPr>
        <p:spPr>
          <a:xfrm rot="10800000">
            <a:off x="527201" y="4347621"/>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23" name="Google Shape;192;p9">
            <a:extLst>
              <a:ext uri="{FF2B5EF4-FFF2-40B4-BE49-F238E27FC236}">
                <a16:creationId xmlns:a16="http://schemas.microsoft.com/office/drawing/2014/main" id="{77730A2C-6023-397B-ACB4-01E9D898CF36}"/>
              </a:ext>
            </a:extLst>
          </p:cNvPr>
          <p:cNvGrpSpPr/>
          <p:nvPr/>
        </p:nvGrpSpPr>
        <p:grpSpPr>
          <a:xfrm>
            <a:off x="1333221" y="2432098"/>
            <a:ext cx="648432" cy="685082"/>
            <a:chOff x="2868490" y="2990983"/>
            <a:chExt cx="648432" cy="624855"/>
          </a:xfrm>
        </p:grpSpPr>
        <p:sp>
          <p:nvSpPr>
            <p:cNvPr id="24" name="Google Shape;193;p9">
              <a:extLst>
                <a:ext uri="{FF2B5EF4-FFF2-40B4-BE49-F238E27FC236}">
                  <a16:creationId xmlns:a16="http://schemas.microsoft.com/office/drawing/2014/main" id="{896C7FD7-0C5C-8FD8-B148-AB019D59D1E5}"/>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5" name="Google Shape;194;p9">
              <a:extLst>
                <a:ext uri="{FF2B5EF4-FFF2-40B4-BE49-F238E27FC236}">
                  <a16:creationId xmlns:a16="http://schemas.microsoft.com/office/drawing/2014/main" id="{B731334F-EE15-A4FB-CABB-C1F7805BB96D}"/>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1</a:t>
              </a:r>
              <a:endParaRPr>
                <a:latin typeface="Cambria" panose="02040503050406030204" pitchFamily="18" charset="0"/>
                <a:ea typeface="Cambria" panose="02040503050406030204" pitchFamily="18" charset="0"/>
              </a:endParaRPr>
            </a:p>
          </p:txBody>
        </p:sp>
      </p:grpSp>
      <p:grpSp>
        <p:nvGrpSpPr>
          <p:cNvPr id="26" name="Google Shape;195;p9">
            <a:extLst>
              <a:ext uri="{FF2B5EF4-FFF2-40B4-BE49-F238E27FC236}">
                <a16:creationId xmlns:a16="http://schemas.microsoft.com/office/drawing/2014/main" id="{273762E5-FD7A-0603-5235-6E13C9B8446F}"/>
              </a:ext>
            </a:extLst>
          </p:cNvPr>
          <p:cNvGrpSpPr/>
          <p:nvPr/>
        </p:nvGrpSpPr>
        <p:grpSpPr>
          <a:xfrm>
            <a:off x="2051989" y="1571624"/>
            <a:ext cx="7147797" cy="2009775"/>
            <a:chOff x="3563814" y="2836018"/>
            <a:chExt cx="5427786" cy="1031631"/>
          </a:xfrm>
        </p:grpSpPr>
        <p:sp>
          <p:nvSpPr>
            <p:cNvPr id="27" name="Google Shape;196;p9">
              <a:extLst>
                <a:ext uri="{FF2B5EF4-FFF2-40B4-BE49-F238E27FC236}">
                  <a16:creationId xmlns:a16="http://schemas.microsoft.com/office/drawing/2014/main" id="{BF8D4533-591D-F193-3575-FC892CC723F5}"/>
                </a:ext>
              </a:extLst>
            </p:cNvPr>
            <p:cNvSpPr/>
            <p:nvPr/>
          </p:nvSpPr>
          <p:spPr>
            <a:xfrm>
              <a:off x="3707423" y="2979626"/>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8" name="Google Shape;197;p9">
              <a:extLst>
                <a:ext uri="{FF2B5EF4-FFF2-40B4-BE49-F238E27FC236}">
                  <a16:creationId xmlns:a16="http://schemas.microsoft.com/office/drawing/2014/main" id="{3697CED8-E84C-A33C-CF2C-CE9126551E31}"/>
                </a:ext>
              </a:extLst>
            </p:cNvPr>
            <p:cNvSpPr/>
            <p:nvPr/>
          </p:nvSpPr>
          <p:spPr>
            <a:xfrm>
              <a:off x="3563814" y="2836018"/>
              <a:ext cx="5284177" cy="96807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Xác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29" name="Google Shape;198;p9">
            <a:extLst>
              <a:ext uri="{FF2B5EF4-FFF2-40B4-BE49-F238E27FC236}">
                <a16:creationId xmlns:a16="http://schemas.microsoft.com/office/drawing/2014/main" id="{EECC9F88-64C3-32C6-20EA-836BD970DDAB}"/>
              </a:ext>
            </a:extLst>
          </p:cNvPr>
          <p:cNvCxnSpPr/>
          <p:nvPr/>
        </p:nvCxnSpPr>
        <p:spPr>
          <a:xfrm>
            <a:off x="546101" y="4363252"/>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30" name="Google Shape;199;p9">
            <a:extLst>
              <a:ext uri="{FF2B5EF4-FFF2-40B4-BE49-F238E27FC236}">
                <a16:creationId xmlns:a16="http://schemas.microsoft.com/office/drawing/2014/main" id="{32120EA9-428E-C08B-84FE-87387EAF2807}"/>
              </a:ext>
            </a:extLst>
          </p:cNvPr>
          <p:cNvCxnSpPr/>
          <p:nvPr/>
        </p:nvCxnSpPr>
        <p:spPr>
          <a:xfrm rot="10800000">
            <a:off x="527201" y="5961207"/>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31" name="Google Shape;200;p9">
            <a:extLst>
              <a:ext uri="{FF2B5EF4-FFF2-40B4-BE49-F238E27FC236}">
                <a16:creationId xmlns:a16="http://schemas.microsoft.com/office/drawing/2014/main" id="{CB2F39E3-122E-62C7-7C58-A8FB3E754916}"/>
              </a:ext>
            </a:extLst>
          </p:cNvPr>
          <p:cNvGrpSpPr/>
          <p:nvPr/>
        </p:nvGrpSpPr>
        <p:grpSpPr>
          <a:xfrm>
            <a:off x="2031997" y="3806118"/>
            <a:ext cx="7147798" cy="1285492"/>
            <a:chOff x="3563813" y="4769841"/>
            <a:chExt cx="5427787" cy="1040423"/>
          </a:xfrm>
        </p:grpSpPr>
        <p:sp>
          <p:nvSpPr>
            <p:cNvPr id="32" name="Google Shape;201;p9">
              <a:extLst>
                <a:ext uri="{FF2B5EF4-FFF2-40B4-BE49-F238E27FC236}">
                  <a16:creationId xmlns:a16="http://schemas.microsoft.com/office/drawing/2014/main" id="{E10A4A28-06C3-B0E8-475D-B9E255AD84E2}"/>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3" name="Google Shape;202;p9">
              <a:extLst>
                <a:ext uri="{FF2B5EF4-FFF2-40B4-BE49-F238E27FC236}">
                  <a16:creationId xmlns:a16="http://schemas.microsoft.com/office/drawing/2014/main" id="{08A80B5A-00AC-D7E1-4174-D42659DB1904}"/>
                </a:ext>
              </a:extLst>
            </p:cNvPr>
            <p:cNvSpPr/>
            <p:nvPr/>
          </p:nvSpPr>
          <p:spPr>
            <a:xfrm>
              <a:off x="3563813" y="4769841"/>
              <a:ext cx="5299342"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2400" b="1" dirty="0">
                  <a:effectLst/>
                  <a:latin typeface="Cambria" panose="02040503050406030204" pitchFamily="18" charset="0"/>
                  <a:ea typeface="Cambria" panose="02040503050406030204" pitchFamily="18" charset="0"/>
                </a:rPr>
                <a:t>Sử dụng tư liệu lịch sử và văn hóa dân gian để trình bày những nét sơ lược về lễ giỗ Tổ Hùng Vương</a:t>
              </a:r>
              <a:endParaRPr sz="4000" b="1" i="0" u="none" strike="noStrike" cap="none" dirty="0">
                <a:solidFill>
                  <a:schemeClr val="dk1"/>
                </a:solidFill>
                <a:latin typeface="Cambria" panose="02040503050406030204" pitchFamily="18" charset="0"/>
                <a:ea typeface="Cambria" panose="02040503050406030204" pitchFamily="18" charset="0"/>
                <a:cs typeface="Flamenco"/>
                <a:sym typeface="Flamenco"/>
              </a:endParaRPr>
            </a:p>
          </p:txBody>
        </p:sp>
      </p:grpSp>
      <p:grpSp>
        <p:nvGrpSpPr>
          <p:cNvPr id="34" name="Google Shape;203;p9">
            <a:extLst>
              <a:ext uri="{FF2B5EF4-FFF2-40B4-BE49-F238E27FC236}">
                <a16:creationId xmlns:a16="http://schemas.microsoft.com/office/drawing/2014/main" id="{B51A3A5B-05AD-74CB-B702-76DA3F1DD67B}"/>
              </a:ext>
            </a:extLst>
          </p:cNvPr>
          <p:cNvGrpSpPr/>
          <p:nvPr/>
        </p:nvGrpSpPr>
        <p:grpSpPr>
          <a:xfrm>
            <a:off x="1313227" y="3994416"/>
            <a:ext cx="648432" cy="685082"/>
            <a:chOff x="2868490" y="2990983"/>
            <a:chExt cx="648432" cy="624855"/>
          </a:xfrm>
        </p:grpSpPr>
        <p:sp>
          <p:nvSpPr>
            <p:cNvPr id="35" name="Google Shape;204;p9">
              <a:extLst>
                <a:ext uri="{FF2B5EF4-FFF2-40B4-BE49-F238E27FC236}">
                  <a16:creationId xmlns:a16="http://schemas.microsoft.com/office/drawing/2014/main" id="{EA46779E-9832-FECC-A9C6-3A76A4911BDF}"/>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6" name="Google Shape;205;p9">
              <a:extLst>
                <a:ext uri="{FF2B5EF4-FFF2-40B4-BE49-F238E27FC236}">
                  <a16:creationId xmlns:a16="http://schemas.microsoft.com/office/drawing/2014/main" id="{11CCDDAE-18A8-070B-AB18-1053AEBBDCEF}"/>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2</a:t>
              </a:r>
              <a:endParaRPr>
                <a:latin typeface="Cambria" panose="02040503050406030204" pitchFamily="18" charset="0"/>
                <a:ea typeface="Cambria" panose="02040503050406030204" pitchFamily="18" charset="0"/>
              </a:endParaRPr>
            </a:p>
          </p:txBody>
        </p:sp>
      </p:grpSp>
      <p:grpSp>
        <p:nvGrpSpPr>
          <p:cNvPr id="37" name="Google Shape;206;p9">
            <a:extLst>
              <a:ext uri="{FF2B5EF4-FFF2-40B4-BE49-F238E27FC236}">
                <a16:creationId xmlns:a16="http://schemas.microsoft.com/office/drawing/2014/main" id="{F22752DD-5705-3880-CE21-BC73DD27C374}"/>
              </a:ext>
            </a:extLst>
          </p:cNvPr>
          <p:cNvGrpSpPr/>
          <p:nvPr/>
        </p:nvGrpSpPr>
        <p:grpSpPr>
          <a:xfrm>
            <a:off x="2032001" y="5308600"/>
            <a:ext cx="7147795" cy="1285492"/>
            <a:chOff x="3563815" y="4769841"/>
            <a:chExt cx="5427785" cy="1040423"/>
          </a:xfrm>
        </p:grpSpPr>
        <p:sp>
          <p:nvSpPr>
            <p:cNvPr id="38" name="Google Shape;207;p9">
              <a:extLst>
                <a:ext uri="{FF2B5EF4-FFF2-40B4-BE49-F238E27FC236}">
                  <a16:creationId xmlns:a16="http://schemas.microsoft.com/office/drawing/2014/main" id="{27C4A111-BA08-3A7B-BBC8-E462B246E2AB}"/>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9" name="Google Shape;208;p9">
              <a:extLst>
                <a:ext uri="{FF2B5EF4-FFF2-40B4-BE49-F238E27FC236}">
                  <a16:creationId xmlns:a16="http://schemas.microsoft.com/office/drawing/2014/main" id="{E3DD6692-4C0F-8B53-CCB5-F9B6C169A509}"/>
                </a:ext>
              </a:extLst>
            </p:cNvPr>
            <p:cNvSpPr/>
            <p:nvPr/>
          </p:nvSpPr>
          <p:spPr>
            <a:xfrm>
              <a:off x="3563815" y="4769841"/>
              <a:ext cx="5284177"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lnSpc>
                  <a:spcPct val="150000"/>
                </a:lnSpc>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0" name="Google Shape;209;p9">
            <a:extLst>
              <a:ext uri="{FF2B5EF4-FFF2-40B4-BE49-F238E27FC236}">
                <a16:creationId xmlns:a16="http://schemas.microsoft.com/office/drawing/2014/main" id="{EA98818A-1C5B-87D2-5535-702660237F18}"/>
              </a:ext>
            </a:extLst>
          </p:cNvPr>
          <p:cNvGrpSpPr/>
          <p:nvPr/>
        </p:nvGrpSpPr>
        <p:grpSpPr>
          <a:xfrm>
            <a:off x="1333221" y="5625192"/>
            <a:ext cx="648432" cy="685082"/>
            <a:chOff x="2868490" y="2990983"/>
            <a:chExt cx="648432" cy="624855"/>
          </a:xfrm>
        </p:grpSpPr>
        <p:sp>
          <p:nvSpPr>
            <p:cNvPr id="41" name="Google Shape;210;p9">
              <a:extLst>
                <a:ext uri="{FF2B5EF4-FFF2-40B4-BE49-F238E27FC236}">
                  <a16:creationId xmlns:a16="http://schemas.microsoft.com/office/drawing/2014/main" id="{451A086F-3C3A-5CA1-1BD7-74328E7807AC}"/>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42" name="Google Shape;211;p9">
              <a:extLst>
                <a:ext uri="{FF2B5EF4-FFF2-40B4-BE49-F238E27FC236}">
                  <a16:creationId xmlns:a16="http://schemas.microsoft.com/office/drawing/2014/main" id="{E5FE5FF3-8185-43BF-AABF-FDD983E5AEB9}"/>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3</a:t>
              </a:r>
              <a:endParaRPr sz="4000" b="0" i="0" u="none" strike="noStrike" cap="none">
                <a:solidFill>
                  <a:schemeClr val="dk1"/>
                </a:solidFill>
                <a:latin typeface="Cambria" panose="02040503050406030204" pitchFamily="18" charset="0"/>
                <a:ea typeface="Cambria" panose="02040503050406030204" pitchFamily="18" charset="0"/>
                <a:cs typeface="Flamenco"/>
                <a:sym typeface="Flamenco"/>
              </a:endParaRPr>
            </a:p>
          </p:txBody>
        </p:sp>
      </p:grpSp>
      <p:pic>
        <p:nvPicPr>
          <p:cNvPr id="43" name="Google Shape;212;p9">
            <a:extLst>
              <a:ext uri="{FF2B5EF4-FFF2-40B4-BE49-F238E27FC236}">
                <a16:creationId xmlns:a16="http://schemas.microsoft.com/office/drawing/2014/main" id="{7562237D-3AA8-9EF3-C5D5-0BACC4370E81}"/>
              </a:ext>
            </a:extLst>
          </p:cNvPr>
          <p:cNvPicPr preferRelativeResize="0"/>
          <p:nvPr/>
        </p:nvPicPr>
        <p:blipFill rotWithShape="1">
          <a:blip r:embed="rId3">
            <a:alphaModFix/>
          </a:blip>
          <a:srcRect/>
          <a:stretch/>
        </p:blipFill>
        <p:spPr>
          <a:xfrm rot="453031">
            <a:off x="9118780" y="3604997"/>
            <a:ext cx="3166953" cy="3261119"/>
          </a:xfrm>
          <a:prstGeom prst="rect">
            <a:avLst/>
          </a:prstGeom>
          <a:noFill/>
          <a:ln>
            <a:noFill/>
          </a:ln>
        </p:spPr>
      </p:pic>
    </p:spTree>
    <p:extLst>
      <p:ext uri="{BB962C8B-B14F-4D97-AF65-F5344CB8AC3E}">
        <p14:creationId xmlns:p14="http://schemas.microsoft.com/office/powerpoint/2010/main" val="189065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86" y="4213169"/>
            <a:ext cx="2990289" cy="2531817"/>
          </a:xfrm>
          <a:prstGeom prst="rect">
            <a:avLst/>
          </a:prstGeom>
        </p:spPr>
      </p:pic>
      <p:pic>
        <p:nvPicPr>
          <p:cNvPr id="6" name="Picture 5">
            <a:extLst>
              <a:ext uri="{FF2B5EF4-FFF2-40B4-BE49-F238E27FC236}">
                <a16:creationId xmlns:a16="http://schemas.microsoft.com/office/drawing/2014/main" id="{BFAD6B98-E36D-4447-E8ED-A264B211F5FE}"/>
              </a:ext>
            </a:extLst>
          </p:cNvPr>
          <p:cNvPicPr>
            <a:picLocks noChangeAspect="1"/>
          </p:cNvPicPr>
          <p:nvPr/>
        </p:nvPicPr>
        <p:blipFill>
          <a:blip r:embed="rId5"/>
          <a:stretch>
            <a:fillRect/>
          </a:stretch>
        </p:blipFill>
        <p:spPr>
          <a:xfrm>
            <a:off x="2952125" y="-252705"/>
            <a:ext cx="5620999" cy="2353260"/>
          </a:xfrm>
          <a:prstGeom prst="rect">
            <a:avLst/>
          </a:prstGeom>
        </p:spPr>
      </p:pic>
      <p:sp>
        <p:nvSpPr>
          <p:cNvPr id="7" name="TextBox 6">
            <a:extLst>
              <a:ext uri="{FF2B5EF4-FFF2-40B4-BE49-F238E27FC236}">
                <a16:creationId xmlns:a16="http://schemas.microsoft.com/office/drawing/2014/main" id="{BF788CAD-A348-8ABD-2003-283319C05120}"/>
              </a:ext>
            </a:extLst>
          </p:cNvPr>
          <p:cNvSpPr txBox="1"/>
          <p:nvPr/>
        </p:nvSpPr>
        <p:spPr>
          <a:xfrm>
            <a:off x="3442822" y="187467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30F3797-647C-F8CE-DFCE-50B055A1C4AD}"/>
              </a:ext>
            </a:extLst>
          </p:cNvPr>
          <p:cNvPicPr>
            <a:picLocks noChangeAspect="1"/>
          </p:cNvPicPr>
          <p:nvPr/>
        </p:nvPicPr>
        <p:blipFill>
          <a:blip r:embed="rId6"/>
          <a:stretch>
            <a:fillRect/>
          </a:stretch>
        </p:blipFill>
        <p:spPr>
          <a:xfrm rot="737208" flipH="1">
            <a:off x="2250707" y="1792026"/>
            <a:ext cx="919996" cy="919996"/>
          </a:xfrm>
          <a:prstGeom prst="rect">
            <a:avLst/>
          </a:prstGeom>
        </p:spPr>
      </p:pic>
      <p:sp>
        <p:nvSpPr>
          <p:cNvPr id="9" name="TextBox 8">
            <a:extLst>
              <a:ext uri="{FF2B5EF4-FFF2-40B4-BE49-F238E27FC236}">
                <a16:creationId xmlns:a16="http://schemas.microsoft.com/office/drawing/2014/main" id="{D7ADE36C-6902-421D-1CEF-D6E148C3A8F0}"/>
              </a:ext>
            </a:extLst>
          </p:cNvPr>
          <p:cNvSpPr txBox="1"/>
          <p:nvPr/>
        </p:nvSpPr>
        <p:spPr>
          <a:xfrm>
            <a:off x="3442822" y="285568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5BB2B63F-9A2A-3200-01F0-23356B0ABD6E}"/>
              </a:ext>
            </a:extLst>
          </p:cNvPr>
          <p:cNvPicPr>
            <a:picLocks noChangeAspect="1"/>
          </p:cNvPicPr>
          <p:nvPr/>
        </p:nvPicPr>
        <p:blipFill>
          <a:blip r:embed="rId6"/>
          <a:stretch>
            <a:fillRect/>
          </a:stretch>
        </p:blipFill>
        <p:spPr>
          <a:xfrm rot="737208" flipH="1">
            <a:off x="2250707" y="2773038"/>
            <a:ext cx="919996" cy="919996"/>
          </a:xfrm>
          <a:prstGeom prst="rect">
            <a:avLst/>
          </a:prstGeom>
        </p:spPr>
      </p:pic>
      <p:sp>
        <p:nvSpPr>
          <p:cNvPr id="11" name="TextBox 10">
            <a:extLst>
              <a:ext uri="{FF2B5EF4-FFF2-40B4-BE49-F238E27FC236}">
                <a16:creationId xmlns:a16="http://schemas.microsoft.com/office/drawing/2014/main" id="{18F750E1-367C-AED2-5A91-F6F42A8772E0}"/>
              </a:ext>
            </a:extLst>
          </p:cNvPr>
          <p:cNvSpPr txBox="1"/>
          <p:nvPr/>
        </p:nvSpPr>
        <p:spPr>
          <a:xfrm>
            <a:off x="3442822" y="3836701"/>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586D7C5-4E7B-2021-7D49-E23651ED3BAA}"/>
              </a:ext>
            </a:extLst>
          </p:cNvPr>
          <p:cNvPicPr>
            <a:picLocks noChangeAspect="1"/>
          </p:cNvPicPr>
          <p:nvPr/>
        </p:nvPicPr>
        <p:blipFill>
          <a:blip r:embed="rId6"/>
          <a:stretch>
            <a:fillRect/>
          </a:stretch>
        </p:blipFill>
        <p:spPr>
          <a:xfrm rot="737208" flipH="1">
            <a:off x="2250707" y="3754050"/>
            <a:ext cx="919996" cy="919996"/>
          </a:xfrm>
          <a:prstGeom prst="rect">
            <a:avLst/>
          </a:prstGeom>
        </p:spPr>
      </p:pic>
    </p:spTree>
    <p:extLst>
      <p:ext uri="{BB962C8B-B14F-4D97-AF65-F5344CB8AC3E}">
        <p14:creationId xmlns:p14="http://schemas.microsoft.com/office/powerpoint/2010/main" val="168087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5"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6" y="2400517"/>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32"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 0972.115.126</a:t>
            </a:r>
          </a:p>
          <a:p>
            <a:pPr marL="0" marR="0" lvl="0" indent="0" algn="ctr" defTabSz="914332"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endParaRPr>
          </a:p>
          <a:p>
            <a:pPr marL="0" marR="0" lvl="0" indent="0" algn="ctr" defTabSz="914332"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panose="020B0604020202020204"/>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4"/>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1" cy="1923811"/>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6" y="3616638"/>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ask="http://schemas.microsoft.com/office/drawing/2018/sketchyshape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id="{DE8F92D3-69AD-D39C-E05C-10515B716C4F}"/>
              </a:ext>
            </a:extLst>
          </p:cNvPr>
          <p:cNvPicPr>
            <a:picLocks noChangeAspect="1"/>
          </p:cNvPicPr>
          <p:nvPr/>
        </p:nvPicPr>
        <p:blipFill>
          <a:blip r:embed="rId3"/>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6A918DB-562E-7524-0997-408CAFDEB069}"/>
              </a:ext>
            </a:extLst>
          </p:cNvPr>
          <p:cNvPicPr>
            <a:picLocks noChangeAspect="1"/>
          </p:cNvPicPr>
          <p:nvPr/>
        </p:nvPicPr>
        <p:blipFill>
          <a:blip r:embed="rId4"/>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3"/>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1071</Words>
  <Application>Microsoft Office PowerPoint</Application>
  <PresentationFormat>Widescreen</PresentationFormat>
  <Paragraphs>82</Paragraphs>
  <Slides>27</Slides>
  <Notes>19</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DengXian</vt:lpstr>
      <vt:lpstr>微软雅黑</vt:lpstr>
      <vt:lpstr>Arial</vt:lpstr>
      <vt:lpstr>Calibri</vt:lpstr>
      <vt:lpstr>Cambria</vt:lpstr>
      <vt:lpstr>Times New Roman</vt:lpstr>
      <vt:lpstr>UTM Roman Classic</vt:lpstr>
      <vt:lpstr>1_Office Theme</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58</cp:revision>
  <dcterms:created xsi:type="dcterms:W3CDTF">2023-07-24T04:43:07Z</dcterms:created>
  <dcterms:modified xsi:type="dcterms:W3CDTF">2023-08-09T03:40:52Z</dcterms:modified>
</cp:coreProperties>
</file>