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1" r:id="rId4"/>
    <p:sldMasterId id="2147483713" r:id="rId5"/>
  </p:sldMasterIdLst>
  <p:notesMasterIdLst>
    <p:notesMasterId r:id="rId27"/>
  </p:notesMasterIdLst>
  <p:sldIdLst>
    <p:sldId id="299" r:id="rId6"/>
    <p:sldId id="282" r:id="rId7"/>
    <p:sldId id="256" r:id="rId8"/>
    <p:sldId id="284" r:id="rId9"/>
    <p:sldId id="285" r:id="rId10"/>
    <p:sldId id="286" r:id="rId11"/>
    <p:sldId id="259" r:id="rId12"/>
    <p:sldId id="288" r:id="rId13"/>
    <p:sldId id="262" r:id="rId14"/>
    <p:sldId id="261" r:id="rId15"/>
    <p:sldId id="263" r:id="rId16"/>
    <p:sldId id="289" r:id="rId17"/>
    <p:sldId id="267" r:id="rId18"/>
    <p:sldId id="268" r:id="rId19"/>
    <p:sldId id="279" r:id="rId20"/>
    <p:sldId id="269" r:id="rId21"/>
    <p:sldId id="280" r:id="rId22"/>
    <p:sldId id="295" r:id="rId23"/>
    <p:sldId id="296" r:id="rId24"/>
    <p:sldId id="298" r:id="rId25"/>
    <p:sldId id="29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8" d="100"/>
          <a:sy n="108" d="100"/>
        </p:scale>
        <p:origin x="134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936FE-4A3C-4F40-89E8-9A8814CFCBE3}"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64A2B4-463B-4D19-A623-E80BC8D67836}" type="slidenum">
              <a:rPr lang="en-US" smtClean="0"/>
              <a:t>‹#›</a:t>
            </a:fld>
            <a:endParaRPr lang="en-US"/>
          </a:p>
        </p:txBody>
      </p:sp>
    </p:spTree>
    <p:extLst>
      <p:ext uri="{BB962C8B-B14F-4D97-AF65-F5344CB8AC3E}">
        <p14:creationId xmlns:p14="http://schemas.microsoft.com/office/powerpoint/2010/main" val="1351153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551983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883792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551622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858687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147628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307667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194540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020222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773215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385779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9677316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 xmlns:a16="http://schemas.microsoft.com/office/drawing/2014/main" id="{7A9E6BA3-C478-4E39-BF83-1CCF670F37E6}"/>
              </a:ext>
            </a:extLst>
          </p:cNvPr>
          <p:cNvSpPr>
            <a:spLocks noGrp="1"/>
          </p:cNvSpPr>
          <p:nvPr>
            <p:ph type="dt" sz="half" idx="10"/>
          </p:nvPr>
        </p:nvSpPr>
        <p:spPr/>
        <p:txBody>
          <a:bodyPr/>
          <a:lstStyle/>
          <a:p>
            <a:fld id="{632953DF-B1B4-42B0-A667-181681EE5C8F}" type="datetimeFigureOut">
              <a:rPr lang="zh-CN" altLang="en-US" smtClean="0"/>
              <a:t>2025/4/12</a:t>
            </a:fld>
            <a:endParaRPr lang="zh-CN" altLang="en-US"/>
          </a:p>
        </p:txBody>
      </p:sp>
      <p:sp>
        <p:nvSpPr>
          <p:cNvPr id="5" name="页脚占位符 4">
            <a:extLst>
              <a:ext uri="{FF2B5EF4-FFF2-40B4-BE49-F238E27FC236}">
                <a16:creationId xmlns="" xmlns:a16="http://schemas.microsoft.com/office/drawing/2014/main" id="{2ED2F477-2049-4356-997B-DEFAE81F95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B20FF3F9-EBC6-4806-A776-67B6AAE59309}"/>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pic>
        <p:nvPicPr>
          <p:cNvPr id="7" name="图片 6">
            <a:extLst>
              <a:ext uri="{FF2B5EF4-FFF2-40B4-BE49-F238E27FC236}">
                <a16:creationId xmlns="" xmlns:a16="http://schemas.microsoft.com/office/drawing/2014/main" id="{C6BDF12A-FF4C-4F99-A8D6-1D666B1FF62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34056337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E60E684-095A-4766-A45C-77DF3655B63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E390B241-82E8-4C94-9F1B-25EEEF68EE7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E3B63620-1A70-447E-B4EB-832D237B3826}"/>
              </a:ext>
            </a:extLst>
          </p:cNvPr>
          <p:cNvSpPr>
            <a:spLocks noGrp="1"/>
          </p:cNvSpPr>
          <p:nvPr>
            <p:ph type="dt" sz="half" idx="10"/>
          </p:nvPr>
        </p:nvSpPr>
        <p:spPr/>
        <p:txBody>
          <a:bodyPr/>
          <a:lstStyle/>
          <a:p>
            <a:fld id="{632953DF-B1B4-42B0-A667-181681EE5C8F}" type="datetimeFigureOut">
              <a:rPr lang="zh-CN" altLang="en-US" smtClean="0"/>
              <a:t>2025/4/12</a:t>
            </a:fld>
            <a:endParaRPr lang="zh-CN" altLang="en-US"/>
          </a:p>
        </p:txBody>
      </p:sp>
      <p:sp>
        <p:nvSpPr>
          <p:cNvPr id="5" name="页脚占位符 4">
            <a:extLst>
              <a:ext uri="{FF2B5EF4-FFF2-40B4-BE49-F238E27FC236}">
                <a16:creationId xmlns="" xmlns:a16="http://schemas.microsoft.com/office/drawing/2014/main" id="{0E88A912-55AA-4AF4-BC23-DAF3D6C79B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6BBED710-3289-45AF-996B-B7D9DD456210}"/>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856301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CD3B4F8F-18EE-4856-BE7D-984D5DA340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7238A31E-088C-4B1C-B63B-A8ADE602B80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B559D88A-41E7-43F1-9EF7-8B0356BE56B5}"/>
              </a:ext>
            </a:extLst>
          </p:cNvPr>
          <p:cNvSpPr>
            <a:spLocks noGrp="1"/>
          </p:cNvSpPr>
          <p:nvPr>
            <p:ph type="dt" sz="half" idx="10"/>
          </p:nvPr>
        </p:nvSpPr>
        <p:spPr/>
        <p:txBody>
          <a:bodyPr/>
          <a:lstStyle/>
          <a:p>
            <a:fld id="{632953DF-B1B4-42B0-A667-181681EE5C8F}" type="datetimeFigureOut">
              <a:rPr lang="zh-CN" altLang="en-US" smtClean="0"/>
              <a:t>2025/4/12</a:t>
            </a:fld>
            <a:endParaRPr lang="zh-CN" altLang="en-US"/>
          </a:p>
        </p:txBody>
      </p:sp>
      <p:sp>
        <p:nvSpPr>
          <p:cNvPr id="5" name="页脚占位符 4">
            <a:extLst>
              <a:ext uri="{FF2B5EF4-FFF2-40B4-BE49-F238E27FC236}">
                <a16:creationId xmlns="" xmlns:a16="http://schemas.microsoft.com/office/drawing/2014/main" id="{1C7D1023-E752-4E11-82EE-9D68AFF765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AA1702CC-3EB7-4BB6-B5D7-C8A5474C0C9A}"/>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2718558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B7C912-EE96-CC4D-B477-4B9F38E46E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3025876-3FE5-2248-B9C1-40F22987F2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A10037A-374D-254B-A98E-1D740076530B}"/>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4/12/2025</a:t>
            </a:fld>
            <a:endParaRPr lang="en-US"/>
          </a:p>
        </p:txBody>
      </p:sp>
      <p:sp>
        <p:nvSpPr>
          <p:cNvPr id="5" name="Footer Placeholder 4">
            <a:extLst>
              <a:ext uri="{FF2B5EF4-FFF2-40B4-BE49-F238E27FC236}">
                <a16:creationId xmlns="" xmlns:a16="http://schemas.microsoft.com/office/drawing/2014/main" id="{F987C2E1-2E3E-1341-99FA-CE72F70AD0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0B41AE0-4DB5-124B-A00B-B1C13FB22B28}"/>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021015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A50442-47FD-394C-93F2-7A10577A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3A39A80-C1A8-444B-A746-7CB2532DD2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EF8B9AE-A96E-8445-BD32-08895F2EAA2D}"/>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4/12/2025</a:t>
            </a:fld>
            <a:endParaRPr lang="en-US"/>
          </a:p>
        </p:txBody>
      </p:sp>
      <p:sp>
        <p:nvSpPr>
          <p:cNvPr id="5" name="Footer Placeholder 4">
            <a:extLst>
              <a:ext uri="{FF2B5EF4-FFF2-40B4-BE49-F238E27FC236}">
                <a16:creationId xmlns="" xmlns:a16="http://schemas.microsoft.com/office/drawing/2014/main" id="{B221FCE7-F304-6243-9959-8A85717ABC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B717E52-8C11-384B-966B-9DB4BC632BF6}"/>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202320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41544C-E024-2642-B1D8-509C670CC5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B0AC94D-F7ED-C94C-B108-4B51630CDB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9FCAA13-CADF-D049-8A05-ABD182675DC6}"/>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4/12/2025</a:t>
            </a:fld>
            <a:endParaRPr lang="en-US"/>
          </a:p>
        </p:txBody>
      </p:sp>
      <p:sp>
        <p:nvSpPr>
          <p:cNvPr id="5" name="Footer Placeholder 4">
            <a:extLst>
              <a:ext uri="{FF2B5EF4-FFF2-40B4-BE49-F238E27FC236}">
                <a16:creationId xmlns="" xmlns:a16="http://schemas.microsoft.com/office/drawing/2014/main" id="{3A89E1A9-9390-DF47-872F-1ADB01FB1C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9059506-3FFB-A54F-A0BA-7434AF8F8942}"/>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124098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953DEE-B95C-094F-A7BE-867220D624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4DFE8F4-A6DD-444F-AA50-73747564AE8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A1ABE68-DAFC-C642-8AC7-3A409BEAB81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A48C9682-3374-0F42-91EC-C03B396705D1}"/>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4/12/2025</a:t>
            </a:fld>
            <a:endParaRPr lang="en-US"/>
          </a:p>
        </p:txBody>
      </p:sp>
      <p:sp>
        <p:nvSpPr>
          <p:cNvPr id="6" name="Footer Placeholder 5">
            <a:extLst>
              <a:ext uri="{FF2B5EF4-FFF2-40B4-BE49-F238E27FC236}">
                <a16:creationId xmlns="" xmlns:a16="http://schemas.microsoft.com/office/drawing/2014/main" id="{0CE9B739-9404-104B-89B0-9BEA1B2832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36B0196D-5490-D747-A55B-13104A9560A4}"/>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53496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D53E29-8697-0748-85BB-3419D581A8F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541C3D6-ABA2-724C-B63C-32A938D334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01525BD-FCC2-074E-B6FC-D324180B8EB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12B13A3-929E-A84F-85D2-A1293B24E39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3F9FB3E-A4CB-C44E-AD92-9E9C4BC363E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46CFDF2-2840-E248-9340-6C29C4FDDE4B}"/>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4/12/2025</a:t>
            </a:fld>
            <a:endParaRPr lang="en-US"/>
          </a:p>
        </p:txBody>
      </p:sp>
      <p:sp>
        <p:nvSpPr>
          <p:cNvPr id="8" name="Footer Placeholder 7">
            <a:extLst>
              <a:ext uri="{FF2B5EF4-FFF2-40B4-BE49-F238E27FC236}">
                <a16:creationId xmlns="" xmlns:a16="http://schemas.microsoft.com/office/drawing/2014/main" id="{B702962B-C5A2-2042-82A6-1CCD668038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088CF9CF-1DA2-5D47-BA4A-2E4AFC1D3F27}"/>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926730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09FD72-DC06-2F4C-B20D-41851EED69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44CDD203-6D9E-8D4C-BA81-3882C43E495D}"/>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4/12/2025</a:t>
            </a:fld>
            <a:endParaRPr lang="en-US"/>
          </a:p>
        </p:txBody>
      </p:sp>
      <p:sp>
        <p:nvSpPr>
          <p:cNvPr id="4" name="Footer Placeholder 3">
            <a:extLst>
              <a:ext uri="{FF2B5EF4-FFF2-40B4-BE49-F238E27FC236}">
                <a16:creationId xmlns="" xmlns:a16="http://schemas.microsoft.com/office/drawing/2014/main" id="{9DF72E22-5697-674F-BFAB-CE50B80109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64EE093C-EA54-6149-BD1D-3A7E80E2E74D}"/>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391393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00D7C1B-43F8-0B44-9937-A30F85BCB102}"/>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4/12/2025</a:t>
            </a:fld>
            <a:endParaRPr lang="en-US"/>
          </a:p>
        </p:txBody>
      </p:sp>
      <p:sp>
        <p:nvSpPr>
          <p:cNvPr id="3" name="Footer Placeholder 2">
            <a:extLst>
              <a:ext uri="{FF2B5EF4-FFF2-40B4-BE49-F238E27FC236}">
                <a16:creationId xmlns="" xmlns:a16="http://schemas.microsoft.com/office/drawing/2014/main" id="{07226690-A658-2B4C-B0B2-4931519B5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3645697D-E994-264C-8901-D37A4450FC7E}"/>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616721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03CC3B-E8EC-E44D-94F3-AAD8DB29C4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C6979AF1-7F54-3D4B-A733-BB6FF391238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9C9E4A50-F04E-BF48-A090-56462925DF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87F9E9E-ECC8-DC4D-A74D-F330B91FD001}"/>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4/12/2025</a:t>
            </a:fld>
            <a:endParaRPr lang="en-US"/>
          </a:p>
        </p:txBody>
      </p:sp>
      <p:sp>
        <p:nvSpPr>
          <p:cNvPr id="6" name="Footer Placeholder 5">
            <a:extLst>
              <a:ext uri="{FF2B5EF4-FFF2-40B4-BE49-F238E27FC236}">
                <a16:creationId xmlns="" xmlns:a16="http://schemas.microsoft.com/office/drawing/2014/main" id="{8143E2E2-00C3-C64B-885C-54B0A9F5E2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7C359E33-F055-0C4B-B49C-ED5AEAE406A6}"/>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261212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CE37532-D587-4B07-B4CB-7F0513C2D7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A5B2A672-3FF0-4C50-9048-B0EDE56C819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09830186-65DC-4768-83F5-6FADFB86FDC3}"/>
              </a:ext>
            </a:extLst>
          </p:cNvPr>
          <p:cNvSpPr>
            <a:spLocks noGrp="1"/>
          </p:cNvSpPr>
          <p:nvPr>
            <p:ph type="dt" sz="half" idx="10"/>
          </p:nvPr>
        </p:nvSpPr>
        <p:spPr/>
        <p:txBody>
          <a:bodyPr/>
          <a:lstStyle/>
          <a:p>
            <a:fld id="{632953DF-B1B4-42B0-A667-181681EE5C8F}" type="datetimeFigureOut">
              <a:rPr lang="zh-CN" altLang="en-US" smtClean="0"/>
              <a:t>2025/4/12</a:t>
            </a:fld>
            <a:endParaRPr lang="zh-CN" altLang="en-US"/>
          </a:p>
        </p:txBody>
      </p:sp>
      <p:sp>
        <p:nvSpPr>
          <p:cNvPr id="5" name="页脚占位符 4">
            <a:extLst>
              <a:ext uri="{FF2B5EF4-FFF2-40B4-BE49-F238E27FC236}">
                <a16:creationId xmlns="" xmlns:a16="http://schemas.microsoft.com/office/drawing/2014/main" id="{D6FE755B-1915-48E8-805A-896F2D5C07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B08CDA2D-389E-4DE8-B851-7FB95EBDF64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057169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21FAC3-32E2-6748-B09E-9792BBB504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BF66907-BC68-9848-897E-95D64432963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240955D7-7255-9141-8873-320E7D7CED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6D0D40C-43F5-4142-95AE-0F26C3A54B81}"/>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4/12/2025</a:t>
            </a:fld>
            <a:endParaRPr lang="en-US"/>
          </a:p>
        </p:txBody>
      </p:sp>
      <p:sp>
        <p:nvSpPr>
          <p:cNvPr id="6" name="Footer Placeholder 5">
            <a:extLst>
              <a:ext uri="{FF2B5EF4-FFF2-40B4-BE49-F238E27FC236}">
                <a16:creationId xmlns="" xmlns:a16="http://schemas.microsoft.com/office/drawing/2014/main" id="{548F4C2D-BC5B-F34B-9A36-74B60B139C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E63DD608-9DC0-004A-802C-5A12A45C2CA4}"/>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070313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BA262A-1448-994B-8870-6FF832FF21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8F0CD89-BE4A-6849-ABFB-FCDD79F8795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7ECD003-466E-B049-8BA0-A8CFA911C6F2}"/>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4/12/2025</a:t>
            </a:fld>
            <a:endParaRPr lang="en-US"/>
          </a:p>
        </p:txBody>
      </p:sp>
      <p:sp>
        <p:nvSpPr>
          <p:cNvPr id="5" name="Footer Placeholder 4">
            <a:extLst>
              <a:ext uri="{FF2B5EF4-FFF2-40B4-BE49-F238E27FC236}">
                <a16:creationId xmlns="" xmlns:a16="http://schemas.microsoft.com/office/drawing/2014/main" id="{01FEFBC9-589D-A343-993D-C97789A080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72EAF1C-71E1-0248-A0BD-FBCEE025E826}"/>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487041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23ABAA0-246C-5646-911E-47B82D388EA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E4A80F7-13F1-EC4B-8C17-631F85E2306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9065C09-E490-D54C-A8A6-6CB97AC9EE3A}"/>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4/12/2025</a:t>
            </a:fld>
            <a:endParaRPr lang="en-US"/>
          </a:p>
        </p:txBody>
      </p:sp>
      <p:sp>
        <p:nvSpPr>
          <p:cNvPr id="5" name="Footer Placeholder 4">
            <a:extLst>
              <a:ext uri="{FF2B5EF4-FFF2-40B4-BE49-F238E27FC236}">
                <a16:creationId xmlns="" xmlns:a16="http://schemas.microsoft.com/office/drawing/2014/main" id="{FEFA9D44-1AB3-DB48-A26E-2D368D7E3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A863D8F-6314-6F4F-B915-A46CBAE65F18}"/>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728763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AAD347D-5ACD-4C99-B74B-A9C85AD731AF}" type="datetimeFigureOut">
              <a:rPr lang="en-US" smtClean="0"/>
              <a:t>4/12/2025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80008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4/12/2025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096995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96027F-7875-4030-9381-8BD8C4F21935}" type="datetimeFigureOut">
              <a:rPr lang="en-US" smtClean="0"/>
              <a:t>4/12/2025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43109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96027F-7875-4030-9381-8BD8C4F21935}" type="datetimeFigureOut">
              <a:rPr lang="en-US" smtClean="0"/>
              <a:t>4/12/2025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524189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796027F-7875-4030-9381-8BD8C4F21935}" type="datetimeFigureOut">
              <a:rPr lang="en-US" smtClean="0"/>
              <a:t>4/12/2025</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81700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4/12/2025</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050757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4/12/2025</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69831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A96E935-C528-4F03-91CE-81E2B11686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88AF6C0E-9915-40ED-B03C-0ADD995947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9289877E-AB13-4EB8-8AB2-896D7D7B9D1A}"/>
              </a:ext>
            </a:extLst>
          </p:cNvPr>
          <p:cNvSpPr>
            <a:spLocks noGrp="1"/>
          </p:cNvSpPr>
          <p:nvPr>
            <p:ph type="dt" sz="half" idx="10"/>
          </p:nvPr>
        </p:nvSpPr>
        <p:spPr/>
        <p:txBody>
          <a:bodyPr/>
          <a:lstStyle/>
          <a:p>
            <a:fld id="{632953DF-B1B4-42B0-A667-181681EE5C8F}" type="datetimeFigureOut">
              <a:rPr lang="zh-CN" altLang="en-US" smtClean="0"/>
              <a:t>2025/4/12</a:t>
            </a:fld>
            <a:endParaRPr lang="zh-CN" altLang="en-US"/>
          </a:p>
        </p:txBody>
      </p:sp>
      <p:sp>
        <p:nvSpPr>
          <p:cNvPr id="5" name="页脚占位符 4">
            <a:extLst>
              <a:ext uri="{FF2B5EF4-FFF2-40B4-BE49-F238E27FC236}">
                <a16:creationId xmlns="" xmlns:a16="http://schemas.microsoft.com/office/drawing/2014/main" id="{5960A331-4E56-4AD8-BF46-B9BAD276CC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07AF7664-2DCF-472A-A7F2-EBB865797D4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1903938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4/12/2025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749811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4/12/2025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752530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4/12/2025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62125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4/12/2025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169945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1"/>
        <p:cNvGrpSpPr/>
        <p:nvPr/>
      </p:nvGrpSpPr>
      <p:grpSpPr>
        <a:xfrm>
          <a:off x="0" y="0"/>
          <a:ext cx="0" cy="0"/>
          <a:chOff x="0" y="0"/>
          <a:chExt cx="0" cy="0"/>
        </a:xfrm>
      </p:grpSpPr>
      <p:sp>
        <p:nvSpPr>
          <p:cNvPr id="122" name="Google Shape;122;p8"/>
          <p:cNvSpPr txBox="1">
            <a:spLocks noGrp="1"/>
          </p:cNvSpPr>
          <p:nvPr>
            <p:ph type="title"/>
          </p:nvPr>
        </p:nvSpPr>
        <p:spPr>
          <a:xfrm>
            <a:off x="3523400" y="1765300"/>
            <a:ext cx="7718000" cy="334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000">
                <a:solidFill>
                  <a:schemeClr val="lt2"/>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8257836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36" name="Google Shape;36;p4"/>
          <p:cNvSpPr txBox="1">
            <a:spLocks noGrp="1"/>
          </p:cNvSpPr>
          <p:nvPr>
            <p:ph type="body" idx="1"/>
          </p:nvPr>
        </p:nvSpPr>
        <p:spPr>
          <a:xfrm>
            <a:off x="950800" y="1638233"/>
            <a:ext cx="10290400" cy="4555200"/>
          </a:xfrm>
          <a:prstGeom prst="rect">
            <a:avLst/>
          </a:prstGeom>
        </p:spPr>
        <p:txBody>
          <a:bodyPr spcFirstLastPara="1" wrap="square" lIns="91425" tIns="91425" rIns="91425" bIns="91425" anchor="t" anchorCtr="0">
            <a:noAutofit/>
          </a:bodyPr>
          <a:lstStyle>
            <a:lvl1pPr marL="609585" lvl="0" indent="-397923">
              <a:lnSpc>
                <a:spcPct val="100000"/>
              </a:lnSpc>
              <a:spcBef>
                <a:spcPts val="0"/>
              </a:spcBef>
              <a:spcAft>
                <a:spcPts val="0"/>
              </a:spcAft>
              <a:buSzPts val="11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37" name="Google Shape;37;p4"/>
          <p:cNvSpPr txBox="1">
            <a:spLocks noGrp="1"/>
          </p:cNvSpPr>
          <p:nvPr>
            <p:ph type="title"/>
          </p:nvPr>
        </p:nvSpPr>
        <p:spPr>
          <a:xfrm>
            <a:off x="950800" y="491767"/>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01988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
        <p:cNvGrpSpPr/>
        <p:nvPr/>
      </p:nvGrpSpPr>
      <p:grpSpPr>
        <a:xfrm>
          <a:off x="0" y="0"/>
          <a:ext cx="0" cy="0"/>
          <a:chOff x="0" y="0"/>
          <a:chExt cx="0" cy="0"/>
        </a:xfrm>
      </p:grpSpPr>
      <p:sp>
        <p:nvSpPr>
          <p:cNvPr id="126" name="Google Shape;126;p9"/>
          <p:cNvSpPr txBox="1">
            <a:spLocks noGrp="1"/>
          </p:cNvSpPr>
          <p:nvPr>
            <p:ph type="title"/>
          </p:nvPr>
        </p:nvSpPr>
        <p:spPr>
          <a:xfrm>
            <a:off x="960000" y="2194133"/>
            <a:ext cx="56460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1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7" name="Google Shape;127;p9"/>
          <p:cNvSpPr txBox="1">
            <a:spLocks noGrp="1"/>
          </p:cNvSpPr>
          <p:nvPr>
            <p:ph type="subTitle" idx="1"/>
          </p:nvPr>
        </p:nvSpPr>
        <p:spPr>
          <a:xfrm>
            <a:off x="960000" y="3266933"/>
            <a:ext cx="4856800" cy="20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016820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4"/>
        <p:cNvGrpSpPr/>
        <p:nvPr/>
      </p:nvGrpSpPr>
      <p:grpSpPr>
        <a:xfrm>
          <a:off x="0" y="0"/>
          <a:ext cx="0" cy="0"/>
          <a:chOff x="0" y="0"/>
          <a:chExt cx="0" cy="0"/>
        </a:xfrm>
      </p:grpSpPr>
      <p:sp>
        <p:nvSpPr>
          <p:cNvPr id="115" name="Google Shape;115;p7"/>
          <p:cNvSpPr txBox="1">
            <a:spLocks noGrp="1"/>
          </p:cNvSpPr>
          <p:nvPr>
            <p:ph type="title"/>
          </p:nvPr>
        </p:nvSpPr>
        <p:spPr>
          <a:xfrm>
            <a:off x="950800" y="491767"/>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 name="Google Shape;120;p7"/>
          <p:cNvSpPr txBox="1">
            <a:spLocks noGrp="1"/>
          </p:cNvSpPr>
          <p:nvPr>
            <p:ph type="body" idx="1"/>
          </p:nvPr>
        </p:nvSpPr>
        <p:spPr>
          <a:xfrm>
            <a:off x="4159967" y="2601067"/>
            <a:ext cx="7081200" cy="3058400"/>
          </a:xfrm>
          <a:prstGeom prst="rect">
            <a:avLst/>
          </a:prstGeom>
        </p:spPr>
        <p:txBody>
          <a:bodyPr spcFirstLastPara="1" wrap="square" lIns="91425" tIns="91425" rIns="91425" bIns="91425" anchor="t" anchorCtr="0">
            <a:noAutofit/>
          </a:bodyPr>
          <a:lstStyle>
            <a:lvl1pPr marL="609585" lvl="0" indent="-457189" rtl="0">
              <a:lnSpc>
                <a:spcPct val="150000"/>
              </a:lnSpc>
              <a:spcBef>
                <a:spcPts val="0"/>
              </a:spcBef>
              <a:spcAft>
                <a:spcPts val="0"/>
              </a:spcAft>
              <a:buClr>
                <a:schemeClr val="accent2"/>
              </a:buClr>
              <a:buSzPts val="1800"/>
              <a:buChar char="●"/>
              <a:defRPr sz="2133">
                <a:solidFill>
                  <a:schemeClr val="dk1"/>
                </a:solidFill>
              </a:defRPr>
            </a:lvl1pPr>
            <a:lvl2pPr marL="1219170" lvl="1" indent="-423323" rtl="0">
              <a:lnSpc>
                <a:spcPct val="100000"/>
              </a:lnSpc>
              <a:spcBef>
                <a:spcPts val="2133"/>
              </a:spcBef>
              <a:spcAft>
                <a:spcPts val="0"/>
              </a:spcAft>
              <a:buClr>
                <a:schemeClr val="dk1"/>
              </a:buClr>
              <a:buSzPts val="1400"/>
              <a:buChar char="○"/>
              <a:defRPr>
                <a:solidFill>
                  <a:schemeClr val="dk1"/>
                </a:solidFill>
              </a:defRPr>
            </a:lvl2pPr>
            <a:lvl3pPr marL="1828754" lvl="2" indent="-423323" rtl="0">
              <a:lnSpc>
                <a:spcPct val="100000"/>
              </a:lnSpc>
              <a:spcBef>
                <a:spcPts val="2133"/>
              </a:spcBef>
              <a:spcAft>
                <a:spcPts val="0"/>
              </a:spcAft>
              <a:buClr>
                <a:schemeClr val="dk1"/>
              </a:buClr>
              <a:buSzPts val="1400"/>
              <a:buChar char="■"/>
              <a:defRPr>
                <a:solidFill>
                  <a:schemeClr val="dk1"/>
                </a:solidFill>
              </a:defRPr>
            </a:lvl3pPr>
            <a:lvl4pPr marL="2438339" lvl="3" indent="-423323" rtl="0">
              <a:lnSpc>
                <a:spcPct val="100000"/>
              </a:lnSpc>
              <a:spcBef>
                <a:spcPts val="2133"/>
              </a:spcBef>
              <a:spcAft>
                <a:spcPts val="0"/>
              </a:spcAft>
              <a:buClr>
                <a:schemeClr val="dk1"/>
              </a:buClr>
              <a:buSzPts val="1400"/>
              <a:buChar char="●"/>
              <a:defRPr>
                <a:solidFill>
                  <a:schemeClr val="dk1"/>
                </a:solidFill>
              </a:defRPr>
            </a:lvl4pPr>
            <a:lvl5pPr marL="3047924" lvl="4" indent="-423323" rtl="0">
              <a:lnSpc>
                <a:spcPct val="100000"/>
              </a:lnSpc>
              <a:spcBef>
                <a:spcPts val="2133"/>
              </a:spcBef>
              <a:spcAft>
                <a:spcPts val="0"/>
              </a:spcAft>
              <a:buClr>
                <a:schemeClr val="dk1"/>
              </a:buClr>
              <a:buSzPts val="1400"/>
              <a:buChar char="○"/>
              <a:defRPr>
                <a:solidFill>
                  <a:schemeClr val="dk1"/>
                </a:solidFill>
              </a:defRPr>
            </a:lvl5pPr>
            <a:lvl6pPr marL="3657509" lvl="5" indent="-423323" rtl="0">
              <a:lnSpc>
                <a:spcPct val="100000"/>
              </a:lnSpc>
              <a:spcBef>
                <a:spcPts val="2133"/>
              </a:spcBef>
              <a:spcAft>
                <a:spcPts val="0"/>
              </a:spcAft>
              <a:buClr>
                <a:schemeClr val="dk1"/>
              </a:buClr>
              <a:buSzPts val="1400"/>
              <a:buChar char="■"/>
              <a:defRPr>
                <a:solidFill>
                  <a:schemeClr val="dk1"/>
                </a:solidFill>
              </a:defRPr>
            </a:lvl6pPr>
            <a:lvl7pPr marL="4267093" lvl="6" indent="-423323" rtl="0">
              <a:lnSpc>
                <a:spcPct val="100000"/>
              </a:lnSpc>
              <a:spcBef>
                <a:spcPts val="2133"/>
              </a:spcBef>
              <a:spcAft>
                <a:spcPts val="0"/>
              </a:spcAft>
              <a:buClr>
                <a:schemeClr val="dk1"/>
              </a:buClr>
              <a:buSzPts val="1400"/>
              <a:buChar char="●"/>
              <a:defRPr>
                <a:solidFill>
                  <a:schemeClr val="dk1"/>
                </a:solidFill>
              </a:defRPr>
            </a:lvl7pPr>
            <a:lvl8pPr marL="4876678" lvl="7" indent="-423323" rtl="0">
              <a:lnSpc>
                <a:spcPct val="100000"/>
              </a:lnSpc>
              <a:spcBef>
                <a:spcPts val="2133"/>
              </a:spcBef>
              <a:spcAft>
                <a:spcPts val="0"/>
              </a:spcAft>
              <a:buClr>
                <a:schemeClr val="dk1"/>
              </a:buClr>
              <a:buSzPts val="1400"/>
              <a:buChar char="○"/>
              <a:defRPr>
                <a:solidFill>
                  <a:schemeClr val="dk1"/>
                </a:solidFill>
              </a:defRPr>
            </a:lvl8pPr>
            <a:lvl9pPr marL="5486263" lvl="8" indent="-423323" rtl="0">
              <a:lnSpc>
                <a:spcPct val="100000"/>
              </a:lnSpc>
              <a:spcBef>
                <a:spcPts val="2133"/>
              </a:spcBef>
              <a:spcAft>
                <a:spcPts val="2133"/>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34957997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1"/>
        <p:cNvGrpSpPr/>
        <p:nvPr/>
      </p:nvGrpSpPr>
      <p:grpSpPr>
        <a:xfrm>
          <a:off x="0" y="0"/>
          <a:ext cx="0" cy="0"/>
          <a:chOff x="0" y="0"/>
          <a:chExt cx="0" cy="0"/>
        </a:xfrm>
      </p:grpSpPr>
      <p:sp>
        <p:nvSpPr>
          <p:cNvPr id="175" name="Google Shape;175;p15"/>
          <p:cNvSpPr txBox="1">
            <a:spLocks noGrp="1"/>
          </p:cNvSpPr>
          <p:nvPr>
            <p:ph type="title"/>
          </p:nvPr>
        </p:nvSpPr>
        <p:spPr>
          <a:xfrm>
            <a:off x="3189200" y="4387717"/>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76" name="Google Shape;176;p15"/>
          <p:cNvSpPr txBox="1">
            <a:spLocks noGrp="1"/>
          </p:cNvSpPr>
          <p:nvPr>
            <p:ph type="subTitle" idx="1"/>
          </p:nvPr>
        </p:nvSpPr>
        <p:spPr>
          <a:xfrm>
            <a:off x="1117600" y="1858800"/>
            <a:ext cx="10072800" cy="238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067"/>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35143573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3B0CDA-A59C-2792-9B59-C775967CD0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17DF4564-DE06-1637-EA4D-36B6D52E22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B77EAC6-7A1D-D109-0344-70B1E32A7B8E}"/>
              </a:ext>
            </a:extLst>
          </p:cNvPr>
          <p:cNvSpPr>
            <a:spLocks noGrp="1"/>
          </p:cNvSpPr>
          <p:nvPr>
            <p:ph type="dt" sz="half" idx="10"/>
          </p:nvPr>
        </p:nvSpPr>
        <p:spPr/>
        <p:txBody>
          <a:bodyPr/>
          <a:lstStyle/>
          <a:p>
            <a:fld id="{6C51DFE3-E97C-426E-9270-EB26156B3BEA}" type="datetimeFigureOut">
              <a:rPr lang="en-US" smtClean="0"/>
              <a:t>4/12/2025</a:t>
            </a:fld>
            <a:endParaRPr lang="en-US"/>
          </a:p>
        </p:txBody>
      </p:sp>
      <p:sp>
        <p:nvSpPr>
          <p:cNvPr id="5" name="Footer Placeholder 4">
            <a:extLst>
              <a:ext uri="{FF2B5EF4-FFF2-40B4-BE49-F238E27FC236}">
                <a16:creationId xmlns="" xmlns:a16="http://schemas.microsoft.com/office/drawing/2014/main" id="{5C59D8CC-AFE1-41BE-D40C-F8E9F8A6FF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251A412-6008-0595-CACC-F699456FFBBC}"/>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95038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6D20E8F-6399-431A-B13E-4AD50FA5908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93510D5-D3F8-4A20-9FED-093BD5CBE84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FB0AD077-3C0E-4070-BA97-9EF06B5B071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266DC948-7CD9-4CF2-BB59-60C951867CA2}"/>
              </a:ext>
            </a:extLst>
          </p:cNvPr>
          <p:cNvSpPr>
            <a:spLocks noGrp="1"/>
          </p:cNvSpPr>
          <p:nvPr>
            <p:ph type="dt" sz="half" idx="10"/>
          </p:nvPr>
        </p:nvSpPr>
        <p:spPr/>
        <p:txBody>
          <a:bodyPr/>
          <a:lstStyle/>
          <a:p>
            <a:fld id="{632953DF-B1B4-42B0-A667-181681EE5C8F}" type="datetimeFigureOut">
              <a:rPr lang="zh-CN" altLang="en-US" smtClean="0"/>
              <a:t>2025/4/12</a:t>
            </a:fld>
            <a:endParaRPr lang="zh-CN" altLang="en-US"/>
          </a:p>
        </p:txBody>
      </p:sp>
      <p:sp>
        <p:nvSpPr>
          <p:cNvPr id="6" name="页脚占位符 5">
            <a:extLst>
              <a:ext uri="{FF2B5EF4-FFF2-40B4-BE49-F238E27FC236}">
                <a16:creationId xmlns="" xmlns:a16="http://schemas.microsoft.com/office/drawing/2014/main" id="{59574A8E-10B3-421E-824E-9CF4A31785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C0FB13B5-5C59-4E6F-99DE-2691FE36831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2452888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CCF8B8-41AA-076D-EB4D-534A51AC7C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70590F1-3AED-C7ED-BC37-3A89FAEED3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ACE37C5-6E25-B3A0-DF5E-2B5E74D9FA2A}"/>
              </a:ext>
            </a:extLst>
          </p:cNvPr>
          <p:cNvSpPr>
            <a:spLocks noGrp="1"/>
          </p:cNvSpPr>
          <p:nvPr>
            <p:ph type="dt" sz="half" idx="10"/>
          </p:nvPr>
        </p:nvSpPr>
        <p:spPr/>
        <p:txBody>
          <a:bodyPr/>
          <a:lstStyle/>
          <a:p>
            <a:fld id="{6C51DFE3-E97C-426E-9270-EB26156B3BEA}" type="datetimeFigureOut">
              <a:rPr lang="en-US" smtClean="0"/>
              <a:t>4/12/2025</a:t>
            </a:fld>
            <a:endParaRPr lang="en-US"/>
          </a:p>
        </p:txBody>
      </p:sp>
      <p:sp>
        <p:nvSpPr>
          <p:cNvPr id="5" name="Footer Placeholder 4">
            <a:extLst>
              <a:ext uri="{FF2B5EF4-FFF2-40B4-BE49-F238E27FC236}">
                <a16:creationId xmlns="" xmlns:a16="http://schemas.microsoft.com/office/drawing/2014/main" id="{7A7DA67A-3CB3-D03B-043F-73AF3FE6CF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3B3D267-D929-12A4-6BC8-1541A3EC83EA}"/>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16737539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B52175-FCDA-DC0D-30EA-E96B7AF964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4C9A90F-7FED-4CBB-6D8A-C5B1BC0429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C0E803D-7E8F-2389-E21B-47438A4EB69B}"/>
              </a:ext>
            </a:extLst>
          </p:cNvPr>
          <p:cNvSpPr>
            <a:spLocks noGrp="1"/>
          </p:cNvSpPr>
          <p:nvPr>
            <p:ph type="dt" sz="half" idx="10"/>
          </p:nvPr>
        </p:nvSpPr>
        <p:spPr/>
        <p:txBody>
          <a:bodyPr/>
          <a:lstStyle/>
          <a:p>
            <a:fld id="{6C51DFE3-E97C-426E-9270-EB26156B3BEA}" type="datetimeFigureOut">
              <a:rPr lang="en-US" smtClean="0"/>
              <a:t>4/12/2025</a:t>
            </a:fld>
            <a:endParaRPr lang="en-US"/>
          </a:p>
        </p:txBody>
      </p:sp>
      <p:sp>
        <p:nvSpPr>
          <p:cNvPr id="5" name="Footer Placeholder 4">
            <a:extLst>
              <a:ext uri="{FF2B5EF4-FFF2-40B4-BE49-F238E27FC236}">
                <a16:creationId xmlns="" xmlns:a16="http://schemas.microsoft.com/office/drawing/2014/main" id="{73F9AFC1-A787-1BBA-F4B2-1AF08DA75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E2B4AE9-F372-2726-DDB0-8381F56C69C5}"/>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1352345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F99EBB-C10C-4123-011F-73436B1D9E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195CF19-50F5-F6E2-7180-3D3E3E0BC8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6D327C0-BA61-DA37-7E4F-09BD5831D6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5B18D80-DAE6-37E9-4836-AAB7B8773FBB}"/>
              </a:ext>
            </a:extLst>
          </p:cNvPr>
          <p:cNvSpPr>
            <a:spLocks noGrp="1"/>
          </p:cNvSpPr>
          <p:nvPr>
            <p:ph type="dt" sz="half" idx="10"/>
          </p:nvPr>
        </p:nvSpPr>
        <p:spPr/>
        <p:txBody>
          <a:bodyPr/>
          <a:lstStyle/>
          <a:p>
            <a:fld id="{6C51DFE3-E97C-426E-9270-EB26156B3BEA}" type="datetimeFigureOut">
              <a:rPr lang="en-US" smtClean="0"/>
              <a:t>4/12/2025</a:t>
            </a:fld>
            <a:endParaRPr lang="en-US"/>
          </a:p>
        </p:txBody>
      </p:sp>
      <p:sp>
        <p:nvSpPr>
          <p:cNvPr id="6" name="Footer Placeholder 5">
            <a:extLst>
              <a:ext uri="{FF2B5EF4-FFF2-40B4-BE49-F238E27FC236}">
                <a16:creationId xmlns="" xmlns:a16="http://schemas.microsoft.com/office/drawing/2014/main" id="{34A8FA0D-20F8-FA97-ABF9-0685698B73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CBB1857-7079-F560-97FA-D1829D00984B}"/>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28217600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0D44E0-555C-6491-AAF3-FB22BD43A7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21C64DA-FC92-7747-D1A1-8D47B918ED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8803559-0E96-4542-F399-2C30738394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5278D2B-45A9-E2EF-B12F-B8D06A836E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D5AF788-3ED3-CB59-E2E1-5BDC158E03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71F8C20-CBE5-41D2-30F5-EA2B60EEAE48}"/>
              </a:ext>
            </a:extLst>
          </p:cNvPr>
          <p:cNvSpPr>
            <a:spLocks noGrp="1"/>
          </p:cNvSpPr>
          <p:nvPr>
            <p:ph type="dt" sz="half" idx="10"/>
          </p:nvPr>
        </p:nvSpPr>
        <p:spPr/>
        <p:txBody>
          <a:bodyPr/>
          <a:lstStyle/>
          <a:p>
            <a:fld id="{6C51DFE3-E97C-426E-9270-EB26156B3BEA}" type="datetimeFigureOut">
              <a:rPr lang="en-US" smtClean="0"/>
              <a:t>4/12/2025</a:t>
            </a:fld>
            <a:endParaRPr lang="en-US"/>
          </a:p>
        </p:txBody>
      </p:sp>
      <p:sp>
        <p:nvSpPr>
          <p:cNvPr id="8" name="Footer Placeholder 7">
            <a:extLst>
              <a:ext uri="{FF2B5EF4-FFF2-40B4-BE49-F238E27FC236}">
                <a16:creationId xmlns="" xmlns:a16="http://schemas.microsoft.com/office/drawing/2014/main" id="{D993F18F-E49E-6A80-75E5-73FEAB54EC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E7E691C2-8848-843E-7D20-800274455737}"/>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162518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CAFA-4871-F6D5-179B-9C246B6D4D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54DCE13-7E68-4F6C-E671-A672F523AE8A}"/>
              </a:ext>
            </a:extLst>
          </p:cNvPr>
          <p:cNvSpPr>
            <a:spLocks noGrp="1"/>
          </p:cNvSpPr>
          <p:nvPr>
            <p:ph type="dt" sz="half" idx="10"/>
          </p:nvPr>
        </p:nvSpPr>
        <p:spPr/>
        <p:txBody>
          <a:bodyPr/>
          <a:lstStyle/>
          <a:p>
            <a:fld id="{6C51DFE3-E97C-426E-9270-EB26156B3BEA}" type="datetimeFigureOut">
              <a:rPr lang="en-US" smtClean="0"/>
              <a:t>4/12/2025</a:t>
            </a:fld>
            <a:endParaRPr lang="en-US"/>
          </a:p>
        </p:txBody>
      </p:sp>
      <p:sp>
        <p:nvSpPr>
          <p:cNvPr id="4" name="Footer Placeholder 3">
            <a:extLst>
              <a:ext uri="{FF2B5EF4-FFF2-40B4-BE49-F238E27FC236}">
                <a16:creationId xmlns="" xmlns:a16="http://schemas.microsoft.com/office/drawing/2014/main" id="{4BAAB350-0D49-25B9-6100-4A31E6651C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3E4E7F5E-8CF9-3D6F-D61D-38DFBB0B06FC}"/>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0820673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48F1ECA-A123-3B36-7482-2C9708E3A1F5}"/>
              </a:ext>
            </a:extLst>
          </p:cNvPr>
          <p:cNvSpPr>
            <a:spLocks noGrp="1"/>
          </p:cNvSpPr>
          <p:nvPr>
            <p:ph type="dt" sz="half" idx="10"/>
          </p:nvPr>
        </p:nvSpPr>
        <p:spPr/>
        <p:txBody>
          <a:bodyPr/>
          <a:lstStyle/>
          <a:p>
            <a:fld id="{6C51DFE3-E97C-426E-9270-EB26156B3BEA}" type="datetimeFigureOut">
              <a:rPr lang="en-US" smtClean="0"/>
              <a:t>4/12/2025</a:t>
            </a:fld>
            <a:endParaRPr lang="en-US"/>
          </a:p>
        </p:txBody>
      </p:sp>
      <p:sp>
        <p:nvSpPr>
          <p:cNvPr id="3" name="Footer Placeholder 2">
            <a:extLst>
              <a:ext uri="{FF2B5EF4-FFF2-40B4-BE49-F238E27FC236}">
                <a16:creationId xmlns="" xmlns:a16="http://schemas.microsoft.com/office/drawing/2014/main" id="{F4FB4187-86A9-412F-A26D-C9CC4F8D2F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006BD87A-67A8-D167-E723-F00442EC7DFB}"/>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6493552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08393E-038F-D2E0-452C-7FA57D7746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FE5B5C5-DCFA-1978-8A8B-75EB17B18E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B52F5B8-5084-1098-8062-652C8D4829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19DB099-2796-7F2B-FC23-E20B9934C2BD}"/>
              </a:ext>
            </a:extLst>
          </p:cNvPr>
          <p:cNvSpPr>
            <a:spLocks noGrp="1"/>
          </p:cNvSpPr>
          <p:nvPr>
            <p:ph type="dt" sz="half" idx="10"/>
          </p:nvPr>
        </p:nvSpPr>
        <p:spPr/>
        <p:txBody>
          <a:bodyPr/>
          <a:lstStyle/>
          <a:p>
            <a:fld id="{6C51DFE3-E97C-426E-9270-EB26156B3BEA}" type="datetimeFigureOut">
              <a:rPr lang="en-US" smtClean="0"/>
              <a:t>4/12/2025</a:t>
            </a:fld>
            <a:endParaRPr lang="en-US"/>
          </a:p>
        </p:txBody>
      </p:sp>
      <p:sp>
        <p:nvSpPr>
          <p:cNvPr id="6" name="Footer Placeholder 5">
            <a:extLst>
              <a:ext uri="{FF2B5EF4-FFF2-40B4-BE49-F238E27FC236}">
                <a16:creationId xmlns="" xmlns:a16="http://schemas.microsoft.com/office/drawing/2014/main" id="{20940308-7B5C-8C70-CB4F-CE39AF4C76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423B7D2-0074-FE9C-90F9-98083F02A697}"/>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22068827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7A68E8-6708-F379-E5FE-A6995219FE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42D01FE-3F7C-F868-74B0-5430033963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0D637BDF-9FD4-C33B-505B-8D6C0AF597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8A33143-3548-6B15-5DAD-0937181AD8FB}"/>
              </a:ext>
            </a:extLst>
          </p:cNvPr>
          <p:cNvSpPr>
            <a:spLocks noGrp="1"/>
          </p:cNvSpPr>
          <p:nvPr>
            <p:ph type="dt" sz="half" idx="10"/>
          </p:nvPr>
        </p:nvSpPr>
        <p:spPr/>
        <p:txBody>
          <a:bodyPr/>
          <a:lstStyle/>
          <a:p>
            <a:fld id="{6C51DFE3-E97C-426E-9270-EB26156B3BEA}" type="datetimeFigureOut">
              <a:rPr lang="en-US" smtClean="0"/>
              <a:t>4/12/2025</a:t>
            </a:fld>
            <a:endParaRPr lang="en-US"/>
          </a:p>
        </p:txBody>
      </p:sp>
      <p:sp>
        <p:nvSpPr>
          <p:cNvPr id="6" name="Footer Placeholder 5">
            <a:extLst>
              <a:ext uri="{FF2B5EF4-FFF2-40B4-BE49-F238E27FC236}">
                <a16:creationId xmlns="" xmlns:a16="http://schemas.microsoft.com/office/drawing/2014/main" id="{F191A030-DD50-3E57-F723-74BF967C9D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47F8FDE-C20E-7095-2E71-A16FDA70D4A0}"/>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4933092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618510A-3B9E-5DE4-2EC5-49BED146A6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0D80F8F-6D07-0636-B19D-C2B41B0B5F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F24DEF3-C065-C5B1-0DA4-07C49F4F4AE2}"/>
              </a:ext>
            </a:extLst>
          </p:cNvPr>
          <p:cNvSpPr>
            <a:spLocks noGrp="1"/>
          </p:cNvSpPr>
          <p:nvPr>
            <p:ph type="dt" sz="half" idx="10"/>
          </p:nvPr>
        </p:nvSpPr>
        <p:spPr/>
        <p:txBody>
          <a:bodyPr/>
          <a:lstStyle/>
          <a:p>
            <a:fld id="{6C51DFE3-E97C-426E-9270-EB26156B3BEA}" type="datetimeFigureOut">
              <a:rPr lang="en-US" smtClean="0"/>
              <a:t>4/12/2025</a:t>
            </a:fld>
            <a:endParaRPr lang="en-US"/>
          </a:p>
        </p:txBody>
      </p:sp>
      <p:sp>
        <p:nvSpPr>
          <p:cNvPr id="5" name="Footer Placeholder 4">
            <a:extLst>
              <a:ext uri="{FF2B5EF4-FFF2-40B4-BE49-F238E27FC236}">
                <a16:creationId xmlns="" xmlns:a16="http://schemas.microsoft.com/office/drawing/2014/main" id="{81B89D24-91CA-6936-1D10-592F8FB9C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7E79044-15F8-C776-9D34-76CBDDB8788D}"/>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002354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7CFFD05-6FEB-6738-770E-4093C2EDA1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332A2FC-18DC-9985-4787-55BA9DEA7C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2CA6543-499D-B268-BE19-282FA07A8732}"/>
              </a:ext>
            </a:extLst>
          </p:cNvPr>
          <p:cNvSpPr>
            <a:spLocks noGrp="1"/>
          </p:cNvSpPr>
          <p:nvPr>
            <p:ph type="dt" sz="half" idx="10"/>
          </p:nvPr>
        </p:nvSpPr>
        <p:spPr/>
        <p:txBody>
          <a:bodyPr/>
          <a:lstStyle/>
          <a:p>
            <a:fld id="{6C51DFE3-E97C-426E-9270-EB26156B3BEA}" type="datetimeFigureOut">
              <a:rPr lang="en-US" smtClean="0"/>
              <a:t>4/12/2025</a:t>
            </a:fld>
            <a:endParaRPr lang="en-US"/>
          </a:p>
        </p:txBody>
      </p:sp>
      <p:sp>
        <p:nvSpPr>
          <p:cNvPr id="5" name="Footer Placeholder 4">
            <a:extLst>
              <a:ext uri="{FF2B5EF4-FFF2-40B4-BE49-F238E27FC236}">
                <a16:creationId xmlns="" xmlns:a16="http://schemas.microsoft.com/office/drawing/2014/main" id="{FBD1EE59-899C-43AF-36EE-5E58F9B318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2D57AAC-5E26-181B-8563-A663B790B2C6}"/>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229002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B55A509-68C5-4DDC-AC65-B35D24F2293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AFB4B61-7778-49AD-820C-46B6FCF3C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A5B8A45E-CCDF-44F6-A51C-E7705D075A7C}"/>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C04833B5-12DB-4589-A248-B8AA24998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2B86C33C-FEF7-4FD7-8533-FB3530E99EA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9A4E449C-4E6B-4EB3-90CE-531083CD5957}"/>
              </a:ext>
            </a:extLst>
          </p:cNvPr>
          <p:cNvSpPr>
            <a:spLocks noGrp="1"/>
          </p:cNvSpPr>
          <p:nvPr>
            <p:ph type="dt" sz="half" idx="10"/>
          </p:nvPr>
        </p:nvSpPr>
        <p:spPr/>
        <p:txBody>
          <a:bodyPr/>
          <a:lstStyle/>
          <a:p>
            <a:fld id="{632953DF-B1B4-42B0-A667-181681EE5C8F}" type="datetimeFigureOut">
              <a:rPr lang="zh-CN" altLang="en-US" smtClean="0"/>
              <a:t>2025/4/12</a:t>
            </a:fld>
            <a:endParaRPr lang="zh-CN" altLang="en-US"/>
          </a:p>
        </p:txBody>
      </p:sp>
      <p:sp>
        <p:nvSpPr>
          <p:cNvPr id="8" name="页脚占位符 7">
            <a:extLst>
              <a:ext uri="{FF2B5EF4-FFF2-40B4-BE49-F238E27FC236}">
                <a16:creationId xmlns="" xmlns:a16="http://schemas.microsoft.com/office/drawing/2014/main" id="{3835C84B-3537-467C-A44B-6760CEA8CDA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CCC45A8E-2CA6-4C60-B788-CD46B3FC8498}"/>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2227953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525301"/>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5523822"/>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36424245"/>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2025/4/12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327186895"/>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A823D7-9F98-4745-9AB7-E61F100F41C7}" type="datetimeFigureOut">
              <a:rPr lang="zh-CN" altLang="en-US" smtClean="0"/>
              <a:t>2025/4/12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834820515"/>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9A823D7-9F98-4745-9AB7-E61F100F41C7}" type="datetimeFigureOut">
              <a:rPr lang="zh-CN" altLang="en-US" smtClean="0"/>
              <a:t>2025/4/12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30818173"/>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A823D7-9F98-4745-9AB7-E61F100F41C7}" type="datetimeFigureOut">
              <a:rPr lang="zh-CN" altLang="en-US" smtClean="0"/>
              <a:t>2025/4/12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56110331"/>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2025/4/12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81713944"/>
      </p:ext>
    </p:extLst>
  </p:cSld>
  <p:clrMapOvr>
    <a:masterClrMapping/>
  </p:clrMapOvr>
  <p:transition spd="slow">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2025/4/12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140815435"/>
      </p:ext>
    </p:extLst>
  </p:cSld>
  <p:clrMapOvr>
    <a:masterClrMapping/>
  </p:clrMapOvr>
  <p:transition spd="slow">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957087573"/>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0D44B1B-2D21-47A4-A919-C701F9063FB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644751A5-13FF-413F-96FC-6FC931F56AEC}"/>
              </a:ext>
            </a:extLst>
          </p:cNvPr>
          <p:cNvSpPr>
            <a:spLocks noGrp="1"/>
          </p:cNvSpPr>
          <p:nvPr>
            <p:ph type="dt" sz="half" idx="10"/>
          </p:nvPr>
        </p:nvSpPr>
        <p:spPr/>
        <p:txBody>
          <a:bodyPr/>
          <a:lstStyle/>
          <a:p>
            <a:fld id="{632953DF-B1B4-42B0-A667-181681EE5C8F}" type="datetimeFigureOut">
              <a:rPr lang="zh-CN" altLang="en-US" smtClean="0"/>
              <a:t>2025/4/12</a:t>
            </a:fld>
            <a:endParaRPr lang="zh-CN" altLang="en-US"/>
          </a:p>
        </p:txBody>
      </p:sp>
      <p:sp>
        <p:nvSpPr>
          <p:cNvPr id="4" name="页脚占位符 3">
            <a:extLst>
              <a:ext uri="{FF2B5EF4-FFF2-40B4-BE49-F238E27FC236}">
                <a16:creationId xmlns="" xmlns:a16="http://schemas.microsoft.com/office/drawing/2014/main" id="{939892C7-C967-4ABB-A281-41C69503ADA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B0C90151-F8D1-4191-804C-097E43EF985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0136735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362264481"/>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83F90EE0-3BD7-41E7-8608-EAAE577AE4EB}"/>
              </a:ext>
            </a:extLst>
          </p:cNvPr>
          <p:cNvSpPr>
            <a:spLocks noGrp="1"/>
          </p:cNvSpPr>
          <p:nvPr>
            <p:ph type="dt" sz="half" idx="10"/>
          </p:nvPr>
        </p:nvSpPr>
        <p:spPr/>
        <p:txBody>
          <a:bodyPr/>
          <a:lstStyle/>
          <a:p>
            <a:fld id="{632953DF-B1B4-42B0-A667-181681EE5C8F}" type="datetimeFigureOut">
              <a:rPr lang="zh-CN" altLang="en-US" smtClean="0"/>
              <a:t>2025/4/12</a:t>
            </a:fld>
            <a:endParaRPr lang="zh-CN" altLang="en-US"/>
          </a:p>
        </p:txBody>
      </p:sp>
      <p:sp>
        <p:nvSpPr>
          <p:cNvPr id="3" name="页脚占位符 2">
            <a:extLst>
              <a:ext uri="{FF2B5EF4-FFF2-40B4-BE49-F238E27FC236}">
                <a16:creationId xmlns="" xmlns:a16="http://schemas.microsoft.com/office/drawing/2014/main" id="{86241052-E702-4237-A617-BAD79C71269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6FA1063C-60EA-4266-B963-496511EA573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910580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C152A9D-8079-42CA-A159-C145A018B40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186BF8A-53F5-4309-8F74-5D5159F6A0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303E2614-2E1E-4EBB-8F5D-7F7849D42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E0D264A4-B002-49ED-8ABA-AB19429A3037}"/>
              </a:ext>
            </a:extLst>
          </p:cNvPr>
          <p:cNvSpPr>
            <a:spLocks noGrp="1"/>
          </p:cNvSpPr>
          <p:nvPr>
            <p:ph type="dt" sz="half" idx="10"/>
          </p:nvPr>
        </p:nvSpPr>
        <p:spPr/>
        <p:txBody>
          <a:bodyPr/>
          <a:lstStyle/>
          <a:p>
            <a:fld id="{632953DF-B1B4-42B0-A667-181681EE5C8F}" type="datetimeFigureOut">
              <a:rPr lang="zh-CN" altLang="en-US" smtClean="0"/>
              <a:t>2025/4/12</a:t>
            </a:fld>
            <a:endParaRPr lang="zh-CN" altLang="en-US"/>
          </a:p>
        </p:txBody>
      </p:sp>
      <p:sp>
        <p:nvSpPr>
          <p:cNvPr id="6" name="页脚占位符 5">
            <a:extLst>
              <a:ext uri="{FF2B5EF4-FFF2-40B4-BE49-F238E27FC236}">
                <a16:creationId xmlns="" xmlns:a16="http://schemas.microsoft.com/office/drawing/2014/main" id="{5C336F1B-35C2-4E88-AF4F-E75D2B28FF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A27A07EF-3E02-4BFE-B09E-A7611B3E5DD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7076065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D368995-D9B1-4A2F-B86A-06A2CFF5D7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8ED5FB35-2C12-4D0A-AF9C-AE511DC2C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63AAD010-F36B-4F47-992B-2729EE76A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3CFF3E4D-28C6-4E0D-9437-04464645510F}"/>
              </a:ext>
            </a:extLst>
          </p:cNvPr>
          <p:cNvSpPr>
            <a:spLocks noGrp="1"/>
          </p:cNvSpPr>
          <p:nvPr>
            <p:ph type="dt" sz="half" idx="10"/>
          </p:nvPr>
        </p:nvSpPr>
        <p:spPr/>
        <p:txBody>
          <a:bodyPr/>
          <a:lstStyle/>
          <a:p>
            <a:fld id="{632953DF-B1B4-42B0-A667-181681EE5C8F}" type="datetimeFigureOut">
              <a:rPr lang="zh-CN" altLang="en-US" smtClean="0"/>
              <a:t>2025/4/12</a:t>
            </a:fld>
            <a:endParaRPr lang="zh-CN" altLang="en-US"/>
          </a:p>
        </p:txBody>
      </p:sp>
      <p:sp>
        <p:nvSpPr>
          <p:cNvPr id="6" name="页脚占位符 5">
            <a:extLst>
              <a:ext uri="{FF2B5EF4-FFF2-40B4-BE49-F238E27FC236}">
                <a16:creationId xmlns="" xmlns:a16="http://schemas.microsoft.com/office/drawing/2014/main" id="{17DB06E7-93E2-456C-A86F-50444A10CA4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D3260D43-D2C1-4CE1-91D0-44127BF6F2A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8853132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4.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17CF314D-A887-4969-AED3-0FE86FE4A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C7F47070-D13B-448D-B89D-845999108E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 xmlns:a16="http://schemas.microsoft.com/office/drawing/2014/main" id="{06E7DBF9-28AC-4480-B0D3-AB6F5645F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632953DF-B1B4-42B0-A667-181681EE5C8F}" type="datetimeFigureOut">
              <a:rPr lang="zh-CN" altLang="en-US" smtClean="0"/>
              <a:pPr/>
              <a:t>2025/4/12</a:t>
            </a:fld>
            <a:endParaRPr lang="zh-CN" altLang="en-US" dirty="0"/>
          </a:p>
        </p:txBody>
      </p:sp>
      <p:sp>
        <p:nvSpPr>
          <p:cNvPr id="5" name="页脚占位符 4">
            <a:extLst>
              <a:ext uri="{FF2B5EF4-FFF2-40B4-BE49-F238E27FC236}">
                <a16:creationId xmlns="" xmlns:a16="http://schemas.microsoft.com/office/drawing/2014/main" id="{C5AB7FA8-132F-4B0B-BC38-C852B7C7C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a:extLst>
              <a:ext uri="{FF2B5EF4-FFF2-40B4-BE49-F238E27FC236}">
                <a16:creationId xmlns="" xmlns:a16="http://schemas.microsoft.com/office/drawing/2014/main" id="{43810977-2661-4D2B-8310-7C434F3850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8A3D01AF-D3DD-4E34-9C7A-E010CBC5334E}" type="slidenum">
              <a:rPr lang="zh-CN" altLang="en-US" smtClean="0"/>
              <a:pPr/>
              <a:t>‹#›</a:t>
            </a:fld>
            <a:endParaRPr lang="zh-CN" altLang="en-US" dirty="0"/>
          </a:p>
        </p:txBody>
      </p:sp>
      <p:pic>
        <p:nvPicPr>
          <p:cNvPr id="8" name="Picture 7" descr="A pink background with white leaves and black text&#10;&#10;Description automatically generated">
            <a:extLst>
              <a:ext uri="{FF2B5EF4-FFF2-40B4-BE49-F238E27FC236}">
                <a16:creationId xmlns="" xmlns:a16="http://schemas.microsoft.com/office/drawing/2014/main" id="{D69883D3-1E3B-EAF2-B4C9-521781E6DA8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75367" y="233916"/>
            <a:ext cx="2002022" cy="2002022"/>
          </a:xfrm>
          <a:prstGeom prst="rect">
            <a:avLst/>
          </a:prstGeom>
        </p:spPr>
      </p:pic>
    </p:spTree>
    <p:extLst>
      <p:ext uri="{BB962C8B-B14F-4D97-AF65-F5344CB8AC3E}">
        <p14:creationId xmlns:p14="http://schemas.microsoft.com/office/powerpoint/2010/main" val="2530378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1428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4415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297B05B-FBB7-4EFA-9A52-DCD12BAE1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6FA362B-35CA-3F06-2129-1F56E8CFA8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A22AC51-4E25-5BCF-8731-15B6062D98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51DFE3-E97C-426E-9270-EB26156B3BEA}" type="datetimeFigureOut">
              <a:rPr lang="en-US" smtClean="0"/>
              <a:t>4/12/2025</a:t>
            </a:fld>
            <a:endParaRPr lang="en-US"/>
          </a:p>
        </p:txBody>
      </p:sp>
      <p:sp>
        <p:nvSpPr>
          <p:cNvPr id="5" name="Footer Placeholder 4">
            <a:extLst>
              <a:ext uri="{FF2B5EF4-FFF2-40B4-BE49-F238E27FC236}">
                <a16:creationId xmlns="" xmlns:a16="http://schemas.microsoft.com/office/drawing/2014/main" id="{83B1D379-6414-C647-96E2-945B7CB154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9E7359F9-B9AF-0730-59C7-F6F1D196AB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78B70-D60B-4CEE-8A74-042EBBE806DF}" type="slidenum">
              <a:rPr lang="en-US" smtClean="0"/>
              <a:t>‹#›</a:t>
            </a:fld>
            <a:endParaRPr lang="en-US"/>
          </a:p>
        </p:txBody>
      </p:sp>
    </p:spTree>
    <p:extLst>
      <p:ext uri="{BB962C8B-B14F-4D97-AF65-F5344CB8AC3E}">
        <p14:creationId xmlns:p14="http://schemas.microsoft.com/office/powerpoint/2010/main" val="275970254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A823D7-9F98-4745-9AB7-E61F100F41C7}" type="datetimeFigureOut">
              <a:rPr lang="zh-CN" altLang="en-US" smtClean="0"/>
              <a:t>2025/4/12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70BDC-379E-4DD2-83C4-35F30E35AB3D}"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 xmlns:a16="http://schemas.microsoft.com/office/drawing/2014/main" id="{8C6B302B-4FFD-9F5D-E1D8-FB1C88D7E32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90307" y="352646"/>
            <a:ext cx="2023287" cy="2023287"/>
          </a:xfrm>
          <a:prstGeom prst="rect">
            <a:avLst/>
          </a:prstGeom>
        </p:spPr>
      </p:pic>
    </p:spTree>
    <p:extLst>
      <p:ext uri="{BB962C8B-B14F-4D97-AF65-F5344CB8AC3E}">
        <p14:creationId xmlns:p14="http://schemas.microsoft.com/office/powerpoint/2010/main" val="75703781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5.pn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1352" y="-669778"/>
            <a:ext cx="11554407" cy="5030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5" name="Rectangle 7"/>
          <p:cNvSpPr>
            <a:spLocks noChangeArrowheads="1"/>
          </p:cNvSpPr>
          <p:nvPr/>
        </p:nvSpPr>
        <p:spPr bwMode="auto">
          <a:xfrm>
            <a:off x="1525655" y="-10957"/>
            <a:ext cx="219799" cy="47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05" tIns="54403" rIns="108805" bIns="54403" anchor="ctr">
            <a:spAutoFit/>
          </a:bodyPr>
          <a:lstStyle/>
          <a:p>
            <a:pPr defTabSz="1088284">
              <a:buClr>
                <a:srgbClr val="000000"/>
              </a:buClr>
            </a:pPr>
            <a:endParaRPr lang="en-US" sz="2400" kern="0">
              <a:solidFill>
                <a:srgbClr val="000000"/>
              </a:solidFill>
              <a:cs typeface="Arial" charset="0"/>
              <a:sym typeface="Arial"/>
            </a:endParaRPr>
          </a:p>
        </p:txBody>
      </p:sp>
      <p:sp>
        <p:nvSpPr>
          <p:cNvPr id="9236" name="Rectangle 8"/>
          <p:cNvSpPr>
            <a:spLocks noChangeArrowheads="1"/>
          </p:cNvSpPr>
          <p:nvPr/>
        </p:nvSpPr>
        <p:spPr bwMode="auto">
          <a:xfrm>
            <a:off x="1985011" y="96275"/>
            <a:ext cx="8330252" cy="84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05" tIns="54403" rIns="108805" bIns="54403" anchor="ctr">
            <a:spAutoFit/>
          </a:bodyPr>
          <a:lstStyle/>
          <a:p>
            <a:pPr algn="ctr" defTabSz="1088284">
              <a:buClr>
                <a:srgbClr val="000000"/>
              </a:buClr>
            </a:pPr>
            <a:r>
              <a:rPr lang="en-US" sz="2400" b="1" kern="0" dirty="0">
                <a:solidFill>
                  <a:srgbClr val="002060"/>
                </a:solidFill>
                <a:latin typeface="Times New Roman" pitchFamily="18" charset="0"/>
                <a:cs typeface="Times New Roman" pitchFamily="18" charset="0"/>
                <a:sym typeface="Arial"/>
              </a:rPr>
              <a:t>PHÒNG GIÁO DỤC VÀ ĐÀO TẠO </a:t>
            </a:r>
            <a:r>
              <a:rPr lang="en-US" sz="2400" b="1" kern="0" dirty="0" smtClean="0">
                <a:solidFill>
                  <a:srgbClr val="002060"/>
                </a:solidFill>
                <a:latin typeface="Times New Roman" pitchFamily="18" charset="0"/>
                <a:cs typeface="Times New Roman" pitchFamily="18" charset="0"/>
                <a:sym typeface="Arial"/>
              </a:rPr>
              <a:t>QUẬN HỒNG BÀNG</a:t>
            </a:r>
            <a:endParaRPr lang="en-US" sz="2400" b="1" kern="0" dirty="0">
              <a:solidFill>
                <a:srgbClr val="002060"/>
              </a:solidFill>
              <a:latin typeface="Times New Roman" pitchFamily="18" charset="0"/>
              <a:cs typeface="Times New Roman" pitchFamily="18" charset="0"/>
              <a:sym typeface="Arial"/>
            </a:endParaRPr>
          </a:p>
          <a:p>
            <a:pPr algn="ctr" defTabSz="1088284">
              <a:buClr>
                <a:srgbClr val="000000"/>
              </a:buClr>
            </a:pPr>
            <a:r>
              <a:rPr lang="en-US" sz="2400" b="1" kern="0" dirty="0">
                <a:solidFill>
                  <a:srgbClr val="002060"/>
                </a:solidFill>
                <a:latin typeface="Times New Roman" pitchFamily="18" charset="0"/>
                <a:cs typeface="Times New Roman" pitchFamily="18" charset="0"/>
                <a:sym typeface="Arial"/>
              </a:rPr>
              <a:t>TRƯỜNG TIỂU HỌC </a:t>
            </a:r>
            <a:r>
              <a:rPr lang="en-US" sz="2400" b="1" kern="0" dirty="0" smtClean="0">
                <a:solidFill>
                  <a:srgbClr val="002060"/>
                </a:solidFill>
                <a:latin typeface="Times New Roman" pitchFamily="18" charset="0"/>
                <a:cs typeface="Times New Roman" pitchFamily="18" charset="0"/>
                <a:sym typeface="Arial"/>
              </a:rPr>
              <a:t>AN HỒNG</a:t>
            </a:r>
            <a:endParaRPr lang="en-US" sz="2400" b="1" kern="0" dirty="0">
              <a:solidFill>
                <a:srgbClr val="002060"/>
              </a:solidFill>
              <a:latin typeface="Times New Roman" pitchFamily="18" charset="0"/>
              <a:cs typeface="Times New Roman" pitchFamily="18" charset="0"/>
              <a:sym typeface="Arial"/>
            </a:endParaRPr>
          </a:p>
        </p:txBody>
      </p:sp>
      <p:sp>
        <p:nvSpPr>
          <p:cNvPr id="9238" name="Rectangle 10"/>
          <p:cNvSpPr>
            <a:spLocks noChangeArrowheads="1"/>
          </p:cNvSpPr>
          <p:nvPr/>
        </p:nvSpPr>
        <p:spPr bwMode="auto">
          <a:xfrm>
            <a:off x="1017701" y="1744049"/>
            <a:ext cx="10701708" cy="121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05" tIns="54403" rIns="108805" bIns="54403" anchor="ctr">
            <a:spAutoFit/>
          </a:bodyPr>
          <a:lstStyle/>
          <a:p>
            <a:pPr algn="ctr" defTabSz="1088284">
              <a:buClr>
                <a:srgbClr val="000000"/>
              </a:buClr>
            </a:pPr>
            <a:r>
              <a:rPr lang="en-US" sz="3599" b="1" kern="0" dirty="0" smtClean="0">
                <a:solidFill>
                  <a:srgbClr val="FF0000"/>
                </a:solidFill>
                <a:latin typeface="Times New Roman" pitchFamily="18" charset="0"/>
                <a:cs typeface="Times New Roman" pitchFamily="18" charset="0"/>
                <a:sym typeface="Arial"/>
              </a:rPr>
              <a:t>CHÀO MỪNG CÁC THẦY CÔ GIÁO ĐẾN DỰ GIỜ THĂM LỚP 4A3</a:t>
            </a:r>
          </a:p>
        </p:txBody>
      </p:sp>
      <p:sp>
        <p:nvSpPr>
          <p:cNvPr id="9239" name="Rectangle 10"/>
          <p:cNvSpPr>
            <a:spLocks noChangeArrowheads="1"/>
          </p:cNvSpPr>
          <p:nvPr/>
        </p:nvSpPr>
        <p:spPr bwMode="auto">
          <a:xfrm>
            <a:off x="3380520" y="5118711"/>
            <a:ext cx="5399929" cy="97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05" tIns="54403" rIns="108805" bIns="54403" anchor="ctr">
            <a:spAutoFit/>
          </a:bodyPr>
          <a:lstStyle/>
          <a:p>
            <a:pPr algn="just" defTabSz="1088284">
              <a:buClr>
                <a:srgbClr val="000000"/>
              </a:buClr>
            </a:pPr>
            <a:r>
              <a:rPr lang="en-US" sz="2800" b="1" kern="0" dirty="0" err="1" smtClean="0">
                <a:solidFill>
                  <a:srgbClr val="002060"/>
                </a:solidFill>
                <a:latin typeface="Times New Roman" pitchFamily="18" charset="0"/>
                <a:cs typeface="Times New Roman" pitchFamily="18" charset="0"/>
                <a:sym typeface="Arial"/>
              </a:rPr>
              <a:t>Giáo</a:t>
            </a:r>
            <a:r>
              <a:rPr lang="en-US" sz="2800" b="1" kern="0" dirty="0" smtClean="0">
                <a:solidFill>
                  <a:srgbClr val="002060"/>
                </a:solidFill>
                <a:latin typeface="Times New Roman" pitchFamily="18" charset="0"/>
                <a:cs typeface="Times New Roman" pitchFamily="18" charset="0"/>
                <a:sym typeface="Arial"/>
              </a:rPr>
              <a:t> </a:t>
            </a:r>
            <a:r>
              <a:rPr lang="en-US" sz="2800" b="1" kern="0" dirty="0" err="1">
                <a:solidFill>
                  <a:srgbClr val="002060"/>
                </a:solidFill>
                <a:latin typeface="Times New Roman" pitchFamily="18" charset="0"/>
                <a:cs typeface="Times New Roman" pitchFamily="18" charset="0"/>
                <a:sym typeface="Arial"/>
              </a:rPr>
              <a:t>v</a:t>
            </a:r>
            <a:r>
              <a:rPr lang="en-US" sz="2800" b="1" kern="0" dirty="0" err="1" smtClean="0">
                <a:solidFill>
                  <a:srgbClr val="002060"/>
                </a:solidFill>
                <a:latin typeface="Times New Roman" pitchFamily="18" charset="0"/>
                <a:cs typeface="Times New Roman" pitchFamily="18" charset="0"/>
                <a:sym typeface="Arial"/>
              </a:rPr>
              <a:t>iên</a:t>
            </a:r>
            <a:r>
              <a:rPr lang="en-US" sz="2800" b="1" kern="0" dirty="0" smtClean="0">
                <a:solidFill>
                  <a:srgbClr val="002060"/>
                </a:solidFill>
                <a:latin typeface="Times New Roman" pitchFamily="18" charset="0"/>
                <a:cs typeface="Times New Roman" pitchFamily="18" charset="0"/>
                <a:sym typeface="Arial"/>
              </a:rPr>
              <a:t>: </a:t>
            </a:r>
            <a:r>
              <a:rPr lang="en-US" sz="2800" b="1" kern="0" dirty="0" err="1" smtClean="0">
                <a:solidFill>
                  <a:srgbClr val="002060"/>
                </a:solidFill>
                <a:latin typeface="Times New Roman" pitchFamily="18" charset="0"/>
                <a:cs typeface="Times New Roman" pitchFamily="18" charset="0"/>
                <a:sym typeface="Arial"/>
              </a:rPr>
              <a:t>Trần</a:t>
            </a:r>
            <a:r>
              <a:rPr lang="en-US" sz="2800" b="1" kern="0" dirty="0" smtClean="0">
                <a:solidFill>
                  <a:srgbClr val="002060"/>
                </a:solidFill>
                <a:latin typeface="Times New Roman" pitchFamily="18" charset="0"/>
                <a:cs typeface="Times New Roman" pitchFamily="18" charset="0"/>
                <a:sym typeface="Arial"/>
              </a:rPr>
              <a:t> </a:t>
            </a:r>
            <a:r>
              <a:rPr lang="en-US" sz="2800" b="1" kern="0" dirty="0" err="1" smtClean="0">
                <a:solidFill>
                  <a:srgbClr val="002060"/>
                </a:solidFill>
                <a:latin typeface="Times New Roman" pitchFamily="18" charset="0"/>
                <a:cs typeface="Times New Roman" pitchFamily="18" charset="0"/>
                <a:sym typeface="Arial"/>
              </a:rPr>
              <a:t>Thị</a:t>
            </a:r>
            <a:r>
              <a:rPr lang="en-US" sz="2800" b="1" kern="0" dirty="0" smtClean="0">
                <a:solidFill>
                  <a:srgbClr val="002060"/>
                </a:solidFill>
                <a:latin typeface="Times New Roman" pitchFamily="18" charset="0"/>
                <a:cs typeface="Times New Roman" pitchFamily="18" charset="0"/>
                <a:sym typeface="Arial"/>
              </a:rPr>
              <a:t> Thu </a:t>
            </a:r>
            <a:r>
              <a:rPr lang="en-US" sz="2800" b="1" kern="0" dirty="0" err="1" smtClean="0">
                <a:solidFill>
                  <a:srgbClr val="002060"/>
                </a:solidFill>
                <a:latin typeface="Times New Roman" pitchFamily="18" charset="0"/>
                <a:cs typeface="Times New Roman" pitchFamily="18" charset="0"/>
                <a:sym typeface="Arial"/>
              </a:rPr>
              <a:t>Vượng</a:t>
            </a:r>
            <a:endParaRPr lang="en-US" sz="2800" b="1" kern="0" dirty="0" smtClean="0">
              <a:solidFill>
                <a:srgbClr val="002060"/>
              </a:solidFill>
              <a:latin typeface="Times New Roman" pitchFamily="18" charset="0"/>
              <a:cs typeface="Times New Roman" pitchFamily="18" charset="0"/>
              <a:sym typeface="Arial"/>
            </a:endParaRPr>
          </a:p>
          <a:p>
            <a:pPr algn="just" defTabSz="1088284">
              <a:buClr>
                <a:srgbClr val="000000"/>
              </a:buClr>
            </a:pPr>
            <a:r>
              <a:rPr lang="en-US" sz="2800" b="1" kern="0" dirty="0" err="1" smtClean="0">
                <a:solidFill>
                  <a:srgbClr val="002060"/>
                </a:solidFill>
                <a:latin typeface="Times New Roman" pitchFamily="18" charset="0"/>
                <a:cs typeface="Times New Roman" pitchFamily="18" charset="0"/>
                <a:sym typeface="Arial"/>
              </a:rPr>
              <a:t>Lớp</a:t>
            </a:r>
            <a:r>
              <a:rPr lang="en-US" sz="2800" b="1" kern="0" dirty="0" smtClean="0">
                <a:solidFill>
                  <a:srgbClr val="002060"/>
                </a:solidFill>
                <a:latin typeface="Times New Roman" pitchFamily="18" charset="0"/>
                <a:cs typeface="Times New Roman" pitchFamily="18" charset="0"/>
                <a:sym typeface="Arial"/>
              </a:rPr>
              <a:t> </a:t>
            </a:r>
            <a:r>
              <a:rPr lang="en-US" sz="2800" b="1" kern="0" dirty="0" err="1" smtClean="0">
                <a:solidFill>
                  <a:srgbClr val="002060"/>
                </a:solidFill>
                <a:latin typeface="Times New Roman" pitchFamily="18" charset="0"/>
                <a:cs typeface="Times New Roman" pitchFamily="18" charset="0"/>
                <a:sym typeface="Arial"/>
              </a:rPr>
              <a:t>giảng</a:t>
            </a:r>
            <a:r>
              <a:rPr lang="en-US" sz="2800" b="1" kern="0" dirty="0" smtClean="0">
                <a:solidFill>
                  <a:srgbClr val="002060"/>
                </a:solidFill>
                <a:latin typeface="Times New Roman" pitchFamily="18" charset="0"/>
                <a:cs typeface="Times New Roman" pitchFamily="18" charset="0"/>
                <a:sym typeface="Arial"/>
              </a:rPr>
              <a:t> </a:t>
            </a:r>
            <a:r>
              <a:rPr lang="en-US" sz="2800" b="1" kern="0" dirty="0" err="1" smtClean="0">
                <a:solidFill>
                  <a:srgbClr val="002060"/>
                </a:solidFill>
                <a:latin typeface="Times New Roman" pitchFamily="18" charset="0"/>
                <a:cs typeface="Times New Roman" pitchFamily="18" charset="0"/>
                <a:sym typeface="Arial"/>
              </a:rPr>
              <a:t>dạy</a:t>
            </a:r>
            <a:r>
              <a:rPr lang="en-US" sz="2800" b="1" kern="0" dirty="0" smtClean="0">
                <a:solidFill>
                  <a:srgbClr val="002060"/>
                </a:solidFill>
                <a:latin typeface="Times New Roman" pitchFamily="18" charset="0"/>
                <a:cs typeface="Times New Roman" pitchFamily="18" charset="0"/>
                <a:sym typeface="Arial"/>
              </a:rPr>
              <a:t>: 4A3 </a:t>
            </a:r>
            <a:endParaRPr lang="en-US" sz="2800" kern="0" dirty="0">
              <a:solidFill>
                <a:srgbClr val="002060"/>
              </a:solidFill>
              <a:latin typeface="Times New Roman" pitchFamily="18" charset="0"/>
              <a:cs typeface="Times New Roman" pitchFamily="18" charset="0"/>
              <a:sym typeface="Arial"/>
            </a:endParaRPr>
          </a:p>
        </p:txBody>
      </p:sp>
      <p:pic>
        <p:nvPicPr>
          <p:cNvPr id="9240"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98739" y="95250"/>
            <a:ext cx="2048237" cy="125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1" name="Picture 2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029" y="5127881"/>
            <a:ext cx="12160971" cy="154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2" name="Picture 3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99887" y="4568825"/>
            <a:ext cx="1839248"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2724428">
            <a:off x="206654" y="-18416"/>
            <a:ext cx="2048237" cy="125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184365" y="3352182"/>
            <a:ext cx="10354491" cy="1938992"/>
          </a:xfrm>
          <a:prstGeom prst="rect">
            <a:avLst/>
          </a:prstGeom>
          <a:noFill/>
        </p:spPr>
        <p:txBody>
          <a:bodyPr wrap="square" rtlCol="0">
            <a:spAutoFit/>
          </a:bodyPr>
          <a:lstStyle/>
          <a:p>
            <a:pPr algn="ctr"/>
            <a:r>
              <a:rPr lang="en-US" sz="4000" b="1" dirty="0" smtClean="0">
                <a:solidFill>
                  <a:srgbClr val="FF0000"/>
                </a:solidFill>
                <a:latin typeface="Times New Roman" panose="02020603050405020304" pitchFamily="18" charset="0"/>
                <a:cs typeface="Times New Roman" panose="02020603050405020304" pitchFamily="18" charset="0"/>
              </a:rPr>
              <a:t>MÔN: LỊCH SỬ &amp; ĐỊA LÍ</a:t>
            </a:r>
          </a:p>
          <a:p>
            <a:pPr algn="ctr"/>
            <a:r>
              <a:rPr lang="en-US" sz="4000" b="1" dirty="0" err="1" smtClean="0">
                <a:solidFill>
                  <a:srgbClr val="FF0000"/>
                </a:solidFill>
                <a:latin typeface="Times New Roman" panose="02020603050405020304" pitchFamily="18" charset="0"/>
                <a:cs typeface="Times New Roman" panose="02020603050405020304" pitchFamily="18" charset="0"/>
              </a:rPr>
              <a:t>Bài</a:t>
            </a:r>
            <a:r>
              <a:rPr lang="en-US" sz="4000" b="1" dirty="0" smtClean="0">
                <a:solidFill>
                  <a:srgbClr val="FF0000"/>
                </a:solidFill>
                <a:latin typeface="Times New Roman" panose="02020603050405020304" pitchFamily="18" charset="0"/>
                <a:cs typeface="Times New Roman" panose="02020603050405020304" pitchFamily="18" charset="0"/>
              </a:rPr>
              <a:t> 5: </a:t>
            </a:r>
            <a:r>
              <a:rPr lang="en-US" sz="4000" b="1" dirty="0" err="1" smtClean="0">
                <a:solidFill>
                  <a:srgbClr val="FF0000"/>
                </a:solidFill>
                <a:latin typeface="Times New Roman" panose="02020603050405020304" pitchFamily="18" charset="0"/>
                <a:cs typeface="Times New Roman" panose="02020603050405020304" pitchFamily="18" charset="0"/>
              </a:rPr>
              <a:t>Dân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cư</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hoạt</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động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sản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xuất</a:t>
            </a:r>
            <a:r>
              <a:rPr lang="en-US" sz="4000" b="1" dirty="0" smtClean="0">
                <a:solidFill>
                  <a:srgbClr val="FF0000"/>
                </a:solidFill>
                <a:latin typeface="Times New Roman" panose="02020603050405020304" pitchFamily="18" charset="0"/>
                <a:cs typeface="Times New Roman" panose="02020603050405020304" pitchFamily="18" charset="0"/>
              </a:rPr>
              <a:t> ở </a:t>
            </a:r>
            <a:r>
              <a:rPr lang="en-US" sz="4000" b="1" dirty="0" err="1" smtClean="0">
                <a:solidFill>
                  <a:srgbClr val="FF0000"/>
                </a:solidFill>
                <a:latin typeface="Times New Roman" panose="02020603050405020304" pitchFamily="18" charset="0"/>
                <a:cs typeface="Times New Roman" panose="02020603050405020304" pitchFamily="18" charset="0"/>
              </a:rPr>
              <a:t>vùng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a:t>
            </a:r>
            <a:r>
              <a:rPr lang="en-US" sz="4000" b="1" dirty="0" err="1" smtClean="0">
                <a:solidFill>
                  <a:srgbClr val="FF0000"/>
                </a:solidFill>
                <a:latin typeface="Times New Roman" panose="02020603050405020304" pitchFamily="18" charset="0"/>
                <a:cs typeface="Times New Roman" panose="02020603050405020304" pitchFamily="18" charset="0"/>
              </a:rPr>
              <a:t>rung</a:t>
            </a:r>
            <a:r>
              <a:rPr lang="en-US" sz="4000" b="1" dirty="0" smtClean="0">
                <a:solidFill>
                  <a:srgbClr val="FF0000"/>
                </a:solidFill>
                <a:latin typeface="Times New Roman" panose="02020603050405020304" pitchFamily="18" charset="0"/>
                <a:cs typeface="Times New Roman" panose="02020603050405020304" pitchFamily="18" charset="0"/>
              </a:rPr>
              <a:t> du </a:t>
            </a:r>
            <a:r>
              <a:rPr lang="en-US" sz="4000" b="1" dirty="0" err="1" smtClean="0">
                <a:solidFill>
                  <a:srgbClr val="FF0000"/>
                </a:solidFill>
                <a:latin typeface="Times New Roman" panose="02020603050405020304" pitchFamily="18" charset="0"/>
                <a:cs typeface="Times New Roman" panose="02020603050405020304" pitchFamily="18" charset="0"/>
              </a:rPr>
              <a:t>và</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miền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núi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Bắc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Bộ</a:t>
            </a:r>
            <a:r>
              <a:rPr lang="en-US" sz="4000" b="1" dirty="0" smtClean="0">
                <a:solidFill>
                  <a:srgbClr val="FF0000"/>
                </a:solidFill>
                <a:latin typeface="Times New Roman" panose="02020603050405020304" pitchFamily="18" charset="0"/>
                <a:cs typeface="Times New Roman" panose="02020603050405020304" pitchFamily="18" charset="0"/>
              </a:rPr>
              <a:t> ( </a:t>
            </a:r>
            <a:r>
              <a:rPr lang="en-US" sz="4000" b="1" dirty="0" err="1" smtClean="0">
                <a:solidFill>
                  <a:srgbClr val="FF0000"/>
                </a:solidFill>
                <a:latin typeface="Times New Roman" panose="02020603050405020304" pitchFamily="18" charset="0"/>
                <a:cs typeface="Times New Roman" panose="02020603050405020304" pitchFamily="18" charset="0"/>
              </a:rPr>
              <a:t>Tiết</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smtClean="0">
                <a:solidFill>
                  <a:srgbClr val="FF0000"/>
                </a:solidFill>
                <a:latin typeface="Times New Roman" panose="02020603050405020304" pitchFamily="18" charset="0"/>
                <a:cs typeface="Times New Roman" panose="02020603050405020304" pitchFamily="18" charset="0"/>
              </a:rPr>
              <a:t>2)</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0203780"/>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grpSp>
        <p:nvGrpSpPr>
          <p:cNvPr id="7" name="组合 19">
            <a:extLst>
              <a:ext uri="{FF2B5EF4-FFF2-40B4-BE49-F238E27FC236}">
                <a16:creationId xmlns="" xmlns:a16="http://schemas.microsoft.com/office/drawing/2014/main" id="{6BAD8097-92F3-F2A6-6BB8-78CD684211EE}"/>
              </a:ext>
            </a:extLst>
          </p:cNvPr>
          <p:cNvGrpSpPr/>
          <p:nvPr/>
        </p:nvGrpSpPr>
        <p:grpSpPr>
          <a:xfrm>
            <a:off x="180753" y="131693"/>
            <a:ext cx="12011247" cy="1824698"/>
            <a:chOff x="692006" y="116442"/>
            <a:chExt cx="11176173" cy="2919244"/>
          </a:xfrm>
        </p:grpSpPr>
        <p:sp>
          <p:nvSpPr>
            <p:cNvPr id="8" name="矩形 16">
              <a:extLst>
                <a:ext uri="{FF2B5EF4-FFF2-40B4-BE49-F238E27FC236}">
                  <a16:creationId xmlns="" xmlns:a16="http://schemas.microsoft.com/office/drawing/2014/main" id="{820BA0B4-071A-8810-9B2B-CA7C3D72FD5E}"/>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6">
              <a:extLst>
                <a:ext uri="{FF2B5EF4-FFF2-40B4-BE49-F238E27FC236}">
                  <a16:creationId xmlns="" xmlns:a16="http://schemas.microsoft.com/office/drawing/2014/main" id="{549666B6-171D-F7CB-DBA0-C9FF05156C8B}"/>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7" name="Rectangle 70">
            <a:extLst>
              <a:ext uri="{FF2B5EF4-FFF2-40B4-BE49-F238E27FC236}">
                <a16:creationId xmlns="" xmlns:a16="http://schemas.microsoft.com/office/drawing/2014/main" id="{F0DBA50A-893D-BC70-305B-89C487EBA321}"/>
              </a:ext>
            </a:extLst>
          </p:cNvPr>
          <p:cNvSpPr>
            <a:spLocks noChangeArrowheads="1"/>
          </p:cNvSpPr>
          <p:nvPr/>
        </p:nvSpPr>
        <p:spPr bwMode="auto">
          <a:xfrm>
            <a:off x="552893" y="276831"/>
            <a:ext cx="114406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vi-VN"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hình 4, em hãy cho biết vai trò của ruộng bậc thang đối với đời sống và sản xuất của người dân khu vực miền núi Bắc Bộ.</a:t>
            </a:r>
            <a:endParaRPr lang="en-US"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endParaRPr>
          </a:p>
        </p:txBody>
      </p:sp>
      <p:pic>
        <p:nvPicPr>
          <p:cNvPr id="19" name="Picture 18">
            <a:extLst>
              <a:ext uri="{FF2B5EF4-FFF2-40B4-BE49-F238E27FC236}">
                <a16:creationId xmlns="" xmlns:a16="http://schemas.microsoft.com/office/drawing/2014/main" id="{889A3A54-E220-7826-9D03-738F90964FBD}"/>
              </a:ext>
            </a:extLst>
          </p:cNvPr>
          <p:cNvPicPr>
            <a:picLocks noChangeAspect="1"/>
          </p:cNvPicPr>
          <p:nvPr/>
        </p:nvPicPr>
        <p:blipFill>
          <a:blip r:embed="rId4"/>
          <a:stretch>
            <a:fillRect/>
          </a:stretch>
        </p:blipFill>
        <p:spPr>
          <a:xfrm>
            <a:off x="4036828" y="2028825"/>
            <a:ext cx="7924800" cy="4629150"/>
          </a:xfrm>
          <a:prstGeom prst="rect">
            <a:avLst/>
          </a:prstGeom>
        </p:spPr>
      </p:pic>
      <p:sp>
        <p:nvSpPr>
          <p:cNvPr id="20" name="TextBox 19">
            <a:extLst>
              <a:ext uri="{FF2B5EF4-FFF2-40B4-BE49-F238E27FC236}">
                <a16:creationId xmlns="" xmlns:a16="http://schemas.microsoft.com/office/drawing/2014/main" id="{F819DD38-8CA6-3858-1785-46607B184683}"/>
              </a:ext>
            </a:extLst>
          </p:cNvPr>
          <p:cNvSpPr txBox="1"/>
          <p:nvPr/>
        </p:nvSpPr>
        <p:spPr>
          <a:xfrm>
            <a:off x="808074" y="2955851"/>
            <a:ext cx="3019647" cy="2062103"/>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4. </a:t>
            </a:r>
            <a:r>
              <a:rPr lang="en-US" sz="3200" b="1" dirty="0" err="1">
                <a:latin typeface="Cambria" panose="02040503050406030204" pitchFamily="18" charset="0"/>
                <a:ea typeface="Cambria" panose="02040503050406030204" pitchFamily="18" charset="0"/>
              </a:rPr>
              <a:t>Ruộng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bậc</a:t>
            </a:r>
            <a:r>
              <a:rPr lang="en-US" sz="3200" b="1" dirty="0">
                <a:latin typeface="Cambria" panose="02040503050406030204" pitchFamily="18" charset="0"/>
                <a:ea typeface="Cambria" panose="02040503050406030204" pitchFamily="18" charset="0"/>
              </a:rPr>
              <a:t> thang ở </a:t>
            </a:r>
            <a:r>
              <a:rPr lang="en-US" sz="3200" b="1" dirty="0" err="1">
                <a:latin typeface="Cambria" panose="02040503050406030204" pitchFamily="18" charset="0"/>
                <a:ea typeface="Cambria" panose="02040503050406030204" pitchFamily="18" charset="0"/>
              </a:rPr>
              <a:t>Mù</a:t>
            </a:r>
            <a:r>
              <a:rPr lang="en-US" sz="3200" b="1" dirty="0">
                <a:latin typeface="Cambria" panose="02040503050406030204" pitchFamily="18" charset="0"/>
                <a:ea typeface="Cambria" panose="02040503050406030204" pitchFamily="18" charset="0"/>
              </a:rPr>
              <a:t> Cang </a:t>
            </a:r>
            <a:r>
              <a:rPr lang="en-US" sz="3200" b="1" dirty="0" err="1">
                <a:latin typeface="Cambria" panose="02040503050406030204" pitchFamily="18" charset="0"/>
                <a:ea typeface="Cambria" panose="02040503050406030204" pitchFamily="18" charset="0"/>
              </a:rPr>
              <a:t>Chải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Yên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Bái</a:t>
            </a:r>
            <a:r>
              <a:rPr lang="en-US" sz="3200" b="1"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3132293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sp>
        <p:nvSpPr>
          <p:cNvPr id="5" name="Google Shape;284;p17">
            <a:extLst>
              <a:ext uri="{FF2B5EF4-FFF2-40B4-BE49-F238E27FC236}">
                <a16:creationId xmlns="" xmlns:a16="http://schemas.microsoft.com/office/drawing/2014/main" id="{F3A0AFBB-5672-5859-E6AA-8602721F0C36}"/>
              </a:ext>
            </a:extLst>
          </p:cNvPr>
          <p:cNvSpPr/>
          <p:nvPr/>
        </p:nvSpPr>
        <p:spPr>
          <a:xfrm>
            <a:off x="4270291" y="311043"/>
            <a:ext cx="4512202" cy="1305106"/>
          </a:xfrm>
          <a:custGeom>
            <a:avLst/>
            <a:gdLst/>
            <a:ahLst/>
            <a:cxnLst/>
            <a:rect l="l" t="t" r="r" b="b"/>
            <a:pathLst>
              <a:path w="63640" h="25361" extrusionOk="0">
                <a:moveTo>
                  <a:pt x="29760" y="1"/>
                </a:moveTo>
                <a:cubicBezTo>
                  <a:pt x="23080" y="1"/>
                  <a:pt x="15267" y="77"/>
                  <a:pt x="6496" y="292"/>
                </a:cubicBezTo>
                <a:cubicBezTo>
                  <a:pt x="3408" y="363"/>
                  <a:pt x="72" y="576"/>
                  <a:pt x="143" y="7426"/>
                </a:cubicBezTo>
                <a:cubicBezTo>
                  <a:pt x="178" y="10904"/>
                  <a:pt x="1" y="16831"/>
                  <a:pt x="214" y="19529"/>
                </a:cubicBezTo>
                <a:cubicBezTo>
                  <a:pt x="683" y="25121"/>
                  <a:pt x="4090" y="25279"/>
                  <a:pt x="5725" y="25279"/>
                </a:cubicBezTo>
                <a:cubicBezTo>
                  <a:pt x="5823" y="25279"/>
                  <a:pt x="5915" y="25279"/>
                  <a:pt x="5999" y="25279"/>
                </a:cubicBezTo>
                <a:cubicBezTo>
                  <a:pt x="21564" y="25336"/>
                  <a:pt x="30274" y="25360"/>
                  <a:pt x="35635" y="25360"/>
                </a:cubicBezTo>
                <a:cubicBezTo>
                  <a:pt x="46789" y="25360"/>
                  <a:pt x="43444" y="25257"/>
                  <a:pt x="57180" y="25137"/>
                </a:cubicBezTo>
                <a:cubicBezTo>
                  <a:pt x="62539" y="25101"/>
                  <a:pt x="63178" y="23291"/>
                  <a:pt x="63427" y="17754"/>
                </a:cubicBezTo>
                <a:cubicBezTo>
                  <a:pt x="63640" y="14027"/>
                  <a:pt x="63640" y="10301"/>
                  <a:pt x="63356" y="6609"/>
                </a:cubicBezTo>
                <a:cubicBezTo>
                  <a:pt x="63214" y="3486"/>
                  <a:pt x="62859" y="505"/>
                  <a:pt x="55902" y="469"/>
                </a:cubicBezTo>
                <a:cubicBezTo>
                  <a:pt x="55902" y="469"/>
                  <a:pt x="46303" y="1"/>
                  <a:pt x="29760" y="1"/>
                </a:cubicBezTo>
                <a:close/>
              </a:path>
            </a:pathLst>
          </a:custGeom>
          <a:solidFill>
            <a:schemeClr val="accent4"/>
          </a:solidFill>
          <a:ln w="28575">
            <a:solidFill>
              <a:srgbClr val="002060"/>
            </a:solidFill>
          </a:ln>
        </p:spPr>
        <p:txBody>
          <a:bodyPr spcFirstLastPara="1" wrap="square" lIns="243833" tIns="121900" rIns="243833" bIns="121900" anchor="ctr" anchorCtr="0">
            <a:noAutofit/>
          </a:bodyPr>
          <a:lstStyle/>
          <a:p>
            <a:pPr algn="ctr" defTabSz="1219170">
              <a:buClr>
                <a:srgbClr val="000000"/>
              </a:buClr>
            </a:pPr>
            <a:r>
              <a:rPr lang="en-US" sz="4000" b="1" kern="0" dirty="0">
                <a:solidFill>
                  <a:srgbClr val="002060"/>
                </a:solidFill>
                <a:latin typeface="Calibri" panose="020F0502020204030204" pitchFamily="34" charset="0"/>
                <a:ea typeface="Roboto"/>
                <a:cs typeface="Calibri" panose="020F0502020204030204" pitchFamily="34" charset="0"/>
                <a:sym typeface="Roboto"/>
              </a:rPr>
              <a:t>Vai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trò</a:t>
            </a:r>
            <a:r>
              <a:rPr lang="en-US" sz="4000" b="1" kern="0" dirty="0">
                <a:solidFill>
                  <a:srgbClr val="002060"/>
                </a:solidFill>
                <a:latin typeface="Calibri" panose="020F0502020204030204" pitchFamily="34" charset="0"/>
                <a:ea typeface="Roboto"/>
                <a:cs typeface="Calibri" panose="020F0502020204030204" pitchFamily="34" charset="0"/>
                <a:sym typeface="Roboto"/>
              </a:rPr>
              <a:t>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của</a:t>
            </a:r>
            <a:r>
              <a:rPr lang="en-US" sz="4000" b="1" kern="0" dirty="0">
                <a:solidFill>
                  <a:srgbClr val="002060"/>
                </a:solidFill>
                <a:latin typeface="Calibri" panose="020F0502020204030204" pitchFamily="34" charset="0"/>
                <a:ea typeface="Roboto"/>
                <a:cs typeface="Calibri" panose="020F0502020204030204" pitchFamily="34" charset="0"/>
                <a:sym typeface="Roboto"/>
              </a:rPr>
              <a:t>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ruộng</a:t>
            </a:r>
            <a:r>
              <a:rPr lang="en-US" sz="4000" b="1" kern="0" dirty="0">
                <a:solidFill>
                  <a:srgbClr val="002060"/>
                </a:solidFill>
                <a:latin typeface="Calibri" panose="020F0502020204030204" pitchFamily="34" charset="0"/>
                <a:ea typeface="Roboto"/>
                <a:cs typeface="Calibri" panose="020F0502020204030204" pitchFamily="34" charset="0"/>
                <a:sym typeface="Roboto"/>
              </a:rPr>
              <a:t>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bậc</a:t>
            </a:r>
            <a:r>
              <a:rPr lang="en-US" sz="4000" b="1" kern="0" dirty="0">
                <a:solidFill>
                  <a:srgbClr val="002060"/>
                </a:solidFill>
                <a:latin typeface="Calibri" panose="020F0502020204030204" pitchFamily="34" charset="0"/>
                <a:ea typeface="Roboto"/>
                <a:cs typeface="Calibri" panose="020F0502020204030204" pitchFamily="34" charset="0"/>
                <a:sym typeface="Roboto"/>
              </a:rPr>
              <a:t> thang</a:t>
            </a:r>
            <a:endParaRPr sz="4000" b="1" kern="0" dirty="0">
              <a:solidFill>
                <a:srgbClr val="002060"/>
              </a:solidFill>
              <a:latin typeface="Calibri" panose="020F0502020204030204" pitchFamily="34" charset="0"/>
              <a:ea typeface="Roboto"/>
              <a:cs typeface="Calibri" panose="020F0502020204030204" pitchFamily="34" charset="0"/>
              <a:sym typeface="Roboto"/>
            </a:endParaRPr>
          </a:p>
        </p:txBody>
      </p:sp>
      <p:cxnSp>
        <p:nvCxnSpPr>
          <p:cNvPr id="7" name="Google Shape;1610;p37">
            <a:extLst>
              <a:ext uri="{FF2B5EF4-FFF2-40B4-BE49-F238E27FC236}">
                <a16:creationId xmlns="" xmlns:a16="http://schemas.microsoft.com/office/drawing/2014/main" id="{F9008083-3404-2628-CB79-909AB5B369F2}"/>
              </a:ext>
            </a:extLst>
          </p:cNvPr>
          <p:cNvCxnSpPr>
            <a:cxnSpLocks/>
          </p:cNvCxnSpPr>
          <p:nvPr/>
        </p:nvCxnSpPr>
        <p:spPr>
          <a:xfrm rot="10800000" flipV="1">
            <a:off x="1807552" y="1254641"/>
            <a:ext cx="2477368" cy="427194"/>
          </a:xfrm>
          <a:prstGeom prst="bentConnector3">
            <a:avLst>
              <a:gd name="adj1" fmla="val 100215"/>
            </a:avLst>
          </a:prstGeom>
          <a:noFill/>
          <a:ln w="28575" cap="flat" cmpd="sng">
            <a:solidFill>
              <a:schemeClr val="dk1"/>
            </a:solidFill>
            <a:prstDash val="solid"/>
            <a:round/>
            <a:headEnd type="none" w="med" len="med"/>
            <a:tailEnd type="none" w="med" len="med"/>
          </a:ln>
        </p:spPr>
      </p:cxnSp>
      <p:sp>
        <p:nvSpPr>
          <p:cNvPr id="8" name="Google Shape;1621;p37">
            <a:extLst>
              <a:ext uri="{FF2B5EF4-FFF2-40B4-BE49-F238E27FC236}">
                <a16:creationId xmlns="" xmlns:a16="http://schemas.microsoft.com/office/drawing/2014/main" id="{05B0FFF7-D5BD-D1E7-EC90-7F4901F53A9E}"/>
              </a:ext>
            </a:extLst>
          </p:cNvPr>
          <p:cNvSpPr/>
          <p:nvPr/>
        </p:nvSpPr>
        <p:spPr>
          <a:xfrm>
            <a:off x="325402" y="1658767"/>
            <a:ext cx="3449157" cy="2067414"/>
          </a:xfrm>
          <a:custGeom>
            <a:avLst/>
            <a:gdLst/>
            <a:ahLst/>
            <a:cxnLst/>
            <a:rect l="l" t="t" r="r" b="b"/>
            <a:pathLst>
              <a:path w="79901" h="52278" extrusionOk="0">
                <a:moveTo>
                  <a:pt x="75097" y="0"/>
                </a:moveTo>
                <a:cubicBezTo>
                  <a:pt x="74896" y="0"/>
                  <a:pt x="74672" y="29"/>
                  <a:pt x="74423" y="83"/>
                </a:cubicBezTo>
                <a:cubicBezTo>
                  <a:pt x="71209" y="807"/>
                  <a:pt x="67950" y="762"/>
                  <a:pt x="64736" y="897"/>
                </a:cubicBezTo>
                <a:cubicBezTo>
                  <a:pt x="46990" y="1667"/>
                  <a:pt x="29290" y="2572"/>
                  <a:pt x="11635" y="3840"/>
                </a:cubicBezTo>
                <a:cubicBezTo>
                  <a:pt x="7878" y="4066"/>
                  <a:pt x="4211" y="4564"/>
                  <a:pt x="544" y="5379"/>
                </a:cubicBezTo>
                <a:lnTo>
                  <a:pt x="544" y="7235"/>
                </a:lnTo>
                <a:cubicBezTo>
                  <a:pt x="544" y="14207"/>
                  <a:pt x="499" y="21178"/>
                  <a:pt x="544" y="28195"/>
                </a:cubicBezTo>
                <a:cubicBezTo>
                  <a:pt x="589" y="34759"/>
                  <a:pt x="408" y="41323"/>
                  <a:pt x="1178" y="47841"/>
                </a:cubicBezTo>
                <a:cubicBezTo>
                  <a:pt x="1314" y="48883"/>
                  <a:pt x="2627" y="50693"/>
                  <a:pt x="227" y="51101"/>
                </a:cubicBezTo>
                <a:cubicBezTo>
                  <a:pt x="1" y="51101"/>
                  <a:pt x="46" y="51825"/>
                  <a:pt x="318" y="52278"/>
                </a:cubicBezTo>
                <a:cubicBezTo>
                  <a:pt x="26619" y="49245"/>
                  <a:pt x="53101" y="48294"/>
                  <a:pt x="79674" y="46393"/>
                </a:cubicBezTo>
                <a:cubicBezTo>
                  <a:pt x="79901" y="42771"/>
                  <a:pt x="79810" y="39104"/>
                  <a:pt x="79357" y="35483"/>
                </a:cubicBezTo>
                <a:cubicBezTo>
                  <a:pt x="77773" y="24302"/>
                  <a:pt x="77003" y="13030"/>
                  <a:pt x="76415" y="1758"/>
                </a:cubicBezTo>
                <a:cubicBezTo>
                  <a:pt x="76342" y="484"/>
                  <a:pt x="75919" y="0"/>
                  <a:pt x="75097" y="0"/>
                </a:cubicBezTo>
                <a:close/>
              </a:path>
            </a:pathLst>
          </a:custGeom>
          <a:solidFill>
            <a:schemeClr val="accent6">
              <a:lumMod val="20000"/>
              <a:lumOff val="80000"/>
            </a:schemeClr>
          </a:solidFill>
          <a:ln>
            <a:noFill/>
          </a:ln>
        </p:spPr>
        <p:txBody>
          <a:bodyPr spcFirstLastPara="1" wrap="square" lIns="365733" tIns="121900" rIns="365733" bIns="121900" anchor="ctr" anchorCtr="0">
            <a:noAutofit/>
          </a:bodyPr>
          <a:lstStyle/>
          <a:p>
            <a:pPr algn="ctr" defTabSz="1219170">
              <a:buClr>
                <a:srgbClr val="000000"/>
              </a:buClr>
            </a:pPr>
            <a:r>
              <a:rPr lang="vi-VN" sz="2800" b="1" kern="0" dirty="0">
                <a:solidFill>
                  <a:srgbClr val="FF0000"/>
                </a:solidFill>
                <a:latin typeface="Calibri" panose="020F0502020204030204" pitchFamily="34" charset="0"/>
                <a:ea typeface="Roboto"/>
                <a:cs typeface="Calibri" panose="020F0502020204030204" pitchFamily="34" charset="0"/>
                <a:sym typeface="Roboto"/>
              </a:rPr>
              <a:t>Trồng lúa nước, giúp đảm bảo nguồn lương thực cho người dân.</a:t>
            </a:r>
          </a:p>
        </p:txBody>
      </p:sp>
      <p:sp>
        <p:nvSpPr>
          <p:cNvPr id="12" name="Google Shape;1622;p37">
            <a:extLst>
              <a:ext uri="{FF2B5EF4-FFF2-40B4-BE49-F238E27FC236}">
                <a16:creationId xmlns="" xmlns:a16="http://schemas.microsoft.com/office/drawing/2014/main" id="{78E8CE04-9261-B241-AE76-E6DB3F83506E}"/>
              </a:ext>
            </a:extLst>
          </p:cNvPr>
          <p:cNvSpPr/>
          <p:nvPr/>
        </p:nvSpPr>
        <p:spPr>
          <a:xfrm>
            <a:off x="353190" y="1635851"/>
            <a:ext cx="3468669" cy="2298196"/>
          </a:xfrm>
          <a:custGeom>
            <a:avLst/>
            <a:gdLst/>
            <a:ahLst/>
            <a:cxnLst/>
            <a:rect l="l" t="t" r="r" b="b"/>
            <a:pathLst>
              <a:path w="80353" h="53543" extrusionOk="0">
                <a:moveTo>
                  <a:pt x="59438" y="1720"/>
                </a:moveTo>
                <a:lnTo>
                  <a:pt x="59438" y="1720"/>
                </a:lnTo>
                <a:cubicBezTo>
                  <a:pt x="43006" y="2626"/>
                  <a:pt x="26619" y="3622"/>
                  <a:pt x="10186" y="4572"/>
                </a:cubicBezTo>
                <a:cubicBezTo>
                  <a:pt x="26573" y="2988"/>
                  <a:pt x="43006" y="1947"/>
                  <a:pt x="59438" y="1720"/>
                </a:cubicBezTo>
                <a:close/>
                <a:moveTo>
                  <a:pt x="74649" y="1404"/>
                </a:moveTo>
                <a:lnTo>
                  <a:pt x="74649" y="1404"/>
                </a:lnTo>
                <a:cubicBezTo>
                  <a:pt x="75599" y="10684"/>
                  <a:pt x="75781" y="20054"/>
                  <a:pt x="76731" y="29335"/>
                </a:cubicBezTo>
                <a:cubicBezTo>
                  <a:pt x="75237" y="20054"/>
                  <a:pt x="75056" y="10729"/>
                  <a:pt x="74649" y="1404"/>
                </a:cubicBezTo>
                <a:close/>
                <a:moveTo>
                  <a:pt x="77682" y="37257"/>
                </a:moveTo>
                <a:cubicBezTo>
                  <a:pt x="77999" y="39746"/>
                  <a:pt x="77999" y="42281"/>
                  <a:pt x="77682" y="44817"/>
                </a:cubicBezTo>
                <a:lnTo>
                  <a:pt x="77682" y="37257"/>
                </a:lnTo>
                <a:close/>
                <a:moveTo>
                  <a:pt x="72019" y="2243"/>
                </a:moveTo>
                <a:cubicBezTo>
                  <a:pt x="72785" y="2243"/>
                  <a:pt x="73217" y="2680"/>
                  <a:pt x="73291" y="3893"/>
                </a:cubicBezTo>
                <a:cubicBezTo>
                  <a:pt x="73834" y="14351"/>
                  <a:pt x="74558" y="24762"/>
                  <a:pt x="76007" y="35129"/>
                </a:cubicBezTo>
                <a:cubicBezTo>
                  <a:pt x="76414" y="38479"/>
                  <a:pt x="76505" y="41874"/>
                  <a:pt x="76324" y="45269"/>
                </a:cubicBezTo>
                <a:cubicBezTo>
                  <a:pt x="51652" y="46989"/>
                  <a:pt x="27116" y="47850"/>
                  <a:pt x="2717" y="50747"/>
                </a:cubicBezTo>
                <a:cubicBezTo>
                  <a:pt x="2490" y="50294"/>
                  <a:pt x="2400" y="49615"/>
                  <a:pt x="2626" y="49615"/>
                </a:cubicBezTo>
                <a:cubicBezTo>
                  <a:pt x="4889" y="49208"/>
                  <a:pt x="3622" y="47578"/>
                  <a:pt x="3531" y="46582"/>
                </a:cubicBezTo>
                <a:cubicBezTo>
                  <a:pt x="2762" y="40516"/>
                  <a:pt x="2988" y="34450"/>
                  <a:pt x="2943" y="28384"/>
                </a:cubicBezTo>
                <a:cubicBezTo>
                  <a:pt x="2898" y="21910"/>
                  <a:pt x="2943" y="15437"/>
                  <a:pt x="2943" y="8964"/>
                </a:cubicBezTo>
                <a:lnTo>
                  <a:pt x="2943" y="7243"/>
                </a:lnTo>
                <a:cubicBezTo>
                  <a:pt x="6338" y="6519"/>
                  <a:pt x="9733" y="6021"/>
                  <a:pt x="13219" y="5840"/>
                </a:cubicBezTo>
                <a:cubicBezTo>
                  <a:pt x="29606" y="4708"/>
                  <a:pt x="45994" y="3803"/>
                  <a:pt x="62426" y="3079"/>
                </a:cubicBezTo>
                <a:cubicBezTo>
                  <a:pt x="65414" y="2943"/>
                  <a:pt x="68447" y="2988"/>
                  <a:pt x="71435" y="2309"/>
                </a:cubicBezTo>
                <a:cubicBezTo>
                  <a:pt x="71647" y="2266"/>
                  <a:pt x="71842" y="2243"/>
                  <a:pt x="72019" y="2243"/>
                </a:cubicBezTo>
                <a:close/>
                <a:moveTo>
                  <a:pt x="74060" y="0"/>
                </a:moveTo>
                <a:cubicBezTo>
                  <a:pt x="65731" y="136"/>
                  <a:pt x="57447" y="181"/>
                  <a:pt x="49162" y="543"/>
                </a:cubicBezTo>
                <a:cubicBezTo>
                  <a:pt x="38932" y="1041"/>
                  <a:pt x="28701" y="1811"/>
                  <a:pt x="18470" y="2354"/>
                </a:cubicBezTo>
                <a:cubicBezTo>
                  <a:pt x="13038" y="2671"/>
                  <a:pt x="7651" y="3893"/>
                  <a:pt x="2219" y="4074"/>
                </a:cubicBezTo>
                <a:cubicBezTo>
                  <a:pt x="1811" y="4074"/>
                  <a:pt x="1313" y="4120"/>
                  <a:pt x="1358" y="4754"/>
                </a:cubicBezTo>
                <a:cubicBezTo>
                  <a:pt x="1358" y="5206"/>
                  <a:pt x="1766" y="5342"/>
                  <a:pt x="2173" y="5342"/>
                </a:cubicBezTo>
                <a:cubicBezTo>
                  <a:pt x="2807" y="5387"/>
                  <a:pt x="3486" y="5433"/>
                  <a:pt x="4120" y="5478"/>
                </a:cubicBezTo>
                <a:cubicBezTo>
                  <a:pt x="1992" y="5523"/>
                  <a:pt x="1585" y="6836"/>
                  <a:pt x="1766" y="8692"/>
                </a:cubicBezTo>
                <a:cubicBezTo>
                  <a:pt x="1902" y="9190"/>
                  <a:pt x="1811" y="9778"/>
                  <a:pt x="1494" y="10231"/>
                </a:cubicBezTo>
                <a:cubicBezTo>
                  <a:pt x="1177" y="9190"/>
                  <a:pt x="1313" y="8149"/>
                  <a:pt x="634" y="6972"/>
                </a:cubicBezTo>
                <a:cubicBezTo>
                  <a:pt x="181" y="7877"/>
                  <a:pt x="0" y="8873"/>
                  <a:pt x="227" y="9869"/>
                </a:cubicBezTo>
                <a:cubicBezTo>
                  <a:pt x="544" y="14215"/>
                  <a:pt x="996" y="18561"/>
                  <a:pt x="1268" y="22952"/>
                </a:cubicBezTo>
                <a:cubicBezTo>
                  <a:pt x="1721" y="31824"/>
                  <a:pt x="1675" y="40652"/>
                  <a:pt x="1313" y="49570"/>
                </a:cubicBezTo>
                <a:cubicBezTo>
                  <a:pt x="1175" y="52671"/>
                  <a:pt x="1431" y="53543"/>
                  <a:pt x="3278" y="53543"/>
                </a:cubicBezTo>
                <a:cubicBezTo>
                  <a:pt x="3857" y="53543"/>
                  <a:pt x="4593" y="53457"/>
                  <a:pt x="5523" y="53327"/>
                </a:cubicBezTo>
                <a:cubicBezTo>
                  <a:pt x="12857" y="52241"/>
                  <a:pt x="20145" y="51018"/>
                  <a:pt x="27524" y="50249"/>
                </a:cubicBezTo>
                <a:cubicBezTo>
                  <a:pt x="38374" y="49105"/>
                  <a:pt x="49258" y="48098"/>
                  <a:pt x="60176" y="48098"/>
                </a:cubicBezTo>
                <a:cubicBezTo>
                  <a:pt x="61786" y="48098"/>
                  <a:pt x="63396" y="48120"/>
                  <a:pt x="65007" y="48166"/>
                </a:cubicBezTo>
                <a:cubicBezTo>
                  <a:pt x="65298" y="48175"/>
                  <a:pt x="65590" y="48179"/>
                  <a:pt x="65883" y="48179"/>
                </a:cubicBezTo>
                <a:cubicBezTo>
                  <a:pt x="67727" y="48179"/>
                  <a:pt x="69590" y="48032"/>
                  <a:pt x="71454" y="48032"/>
                </a:cubicBezTo>
                <a:cubicBezTo>
                  <a:pt x="73979" y="48032"/>
                  <a:pt x="76506" y="48301"/>
                  <a:pt x="78995" y="49570"/>
                </a:cubicBezTo>
                <a:cubicBezTo>
                  <a:pt x="78859" y="48348"/>
                  <a:pt x="79628" y="47850"/>
                  <a:pt x="80353" y="47080"/>
                </a:cubicBezTo>
                <a:cubicBezTo>
                  <a:pt x="79085" y="46582"/>
                  <a:pt x="79176" y="45541"/>
                  <a:pt x="79176" y="44500"/>
                </a:cubicBezTo>
                <a:cubicBezTo>
                  <a:pt x="79176" y="41919"/>
                  <a:pt x="79312" y="39294"/>
                  <a:pt x="78995" y="36804"/>
                </a:cubicBezTo>
                <a:cubicBezTo>
                  <a:pt x="77456" y="25306"/>
                  <a:pt x="76958" y="13762"/>
                  <a:pt x="76324" y="2218"/>
                </a:cubicBezTo>
                <a:cubicBezTo>
                  <a:pt x="76188" y="543"/>
                  <a:pt x="75690" y="0"/>
                  <a:pt x="74060" y="0"/>
                </a:cubicBezTo>
                <a:close/>
              </a:path>
            </a:pathLst>
          </a:custGeom>
          <a:solidFill>
            <a:schemeClr val="dk1"/>
          </a:solidFill>
          <a:ln>
            <a:noFill/>
          </a:ln>
        </p:spPr>
        <p:txBody>
          <a:bodyPr spcFirstLastPara="1" wrap="square" lIns="365733" tIns="121900" rIns="365733"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1621;p37">
            <a:extLst>
              <a:ext uri="{FF2B5EF4-FFF2-40B4-BE49-F238E27FC236}">
                <a16:creationId xmlns="" xmlns:a16="http://schemas.microsoft.com/office/drawing/2014/main" id="{F62B33C9-FCF6-AAF5-9E74-7DE9D567EF1E}"/>
              </a:ext>
            </a:extLst>
          </p:cNvPr>
          <p:cNvSpPr/>
          <p:nvPr/>
        </p:nvSpPr>
        <p:spPr>
          <a:xfrm>
            <a:off x="4822974" y="2094702"/>
            <a:ext cx="3449157" cy="2067414"/>
          </a:xfrm>
          <a:custGeom>
            <a:avLst/>
            <a:gdLst/>
            <a:ahLst/>
            <a:cxnLst/>
            <a:rect l="l" t="t" r="r" b="b"/>
            <a:pathLst>
              <a:path w="79901" h="52278" extrusionOk="0">
                <a:moveTo>
                  <a:pt x="75097" y="0"/>
                </a:moveTo>
                <a:cubicBezTo>
                  <a:pt x="74896" y="0"/>
                  <a:pt x="74672" y="29"/>
                  <a:pt x="74423" y="83"/>
                </a:cubicBezTo>
                <a:cubicBezTo>
                  <a:pt x="71209" y="807"/>
                  <a:pt x="67950" y="762"/>
                  <a:pt x="64736" y="897"/>
                </a:cubicBezTo>
                <a:cubicBezTo>
                  <a:pt x="46990" y="1667"/>
                  <a:pt x="29290" y="2572"/>
                  <a:pt x="11635" y="3840"/>
                </a:cubicBezTo>
                <a:cubicBezTo>
                  <a:pt x="7878" y="4066"/>
                  <a:pt x="4211" y="4564"/>
                  <a:pt x="544" y="5379"/>
                </a:cubicBezTo>
                <a:lnTo>
                  <a:pt x="544" y="7235"/>
                </a:lnTo>
                <a:cubicBezTo>
                  <a:pt x="544" y="14207"/>
                  <a:pt x="499" y="21178"/>
                  <a:pt x="544" y="28195"/>
                </a:cubicBezTo>
                <a:cubicBezTo>
                  <a:pt x="589" y="34759"/>
                  <a:pt x="408" y="41323"/>
                  <a:pt x="1178" y="47841"/>
                </a:cubicBezTo>
                <a:cubicBezTo>
                  <a:pt x="1314" y="48883"/>
                  <a:pt x="2627" y="50693"/>
                  <a:pt x="227" y="51101"/>
                </a:cubicBezTo>
                <a:cubicBezTo>
                  <a:pt x="1" y="51101"/>
                  <a:pt x="46" y="51825"/>
                  <a:pt x="318" y="52278"/>
                </a:cubicBezTo>
                <a:cubicBezTo>
                  <a:pt x="26619" y="49245"/>
                  <a:pt x="53101" y="48294"/>
                  <a:pt x="79674" y="46393"/>
                </a:cubicBezTo>
                <a:cubicBezTo>
                  <a:pt x="79901" y="42771"/>
                  <a:pt x="79810" y="39104"/>
                  <a:pt x="79357" y="35483"/>
                </a:cubicBezTo>
                <a:cubicBezTo>
                  <a:pt x="77773" y="24302"/>
                  <a:pt x="77003" y="13030"/>
                  <a:pt x="76415" y="1758"/>
                </a:cubicBezTo>
                <a:cubicBezTo>
                  <a:pt x="76342" y="484"/>
                  <a:pt x="75919" y="0"/>
                  <a:pt x="75097" y="0"/>
                </a:cubicBezTo>
                <a:close/>
              </a:path>
            </a:pathLst>
          </a:custGeom>
          <a:solidFill>
            <a:schemeClr val="accent5">
              <a:lumMod val="20000"/>
              <a:lumOff val="80000"/>
            </a:schemeClr>
          </a:solidFill>
          <a:ln>
            <a:noFill/>
          </a:ln>
        </p:spPr>
        <p:txBody>
          <a:bodyPr spcFirstLastPara="1" wrap="square" lIns="365733" tIns="121900" rIns="365733" bIns="121900" anchor="ctr" anchorCtr="0">
            <a:noAutofit/>
          </a:bodyPr>
          <a:lstStyle/>
          <a:p>
            <a:pPr algn="ctr" defTabSz="1219170">
              <a:buClr>
                <a:srgbClr val="000000"/>
              </a:buClr>
            </a:pPr>
            <a:r>
              <a:rPr lang="vi-VN" sz="3200" b="1" kern="0" dirty="0">
                <a:solidFill>
                  <a:srgbClr val="FF0000"/>
                </a:solidFill>
                <a:latin typeface="Calibri" panose="020F0502020204030204" pitchFamily="34" charset="0"/>
                <a:ea typeface="Roboto"/>
                <a:cs typeface="Calibri" panose="020F0502020204030204" pitchFamily="34" charset="0"/>
                <a:sym typeface="Roboto"/>
              </a:rPr>
              <a:t>Hạn chế tình trạng phá rừng làm nương rẫy.</a:t>
            </a:r>
          </a:p>
        </p:txBody>
      </p:sp>
      <p:sp>
        <p:nvSpPr>
          <p:cNvPr id="20" name="Google Shape;1622;p37">
            <a:extLst>
              <a:ext uri="{FF2B5EF4-FFF2-40B4-BE49-F238E27FC236}">
                <a16:creationId xmlns="" xmlns:a16="http://schemas.microsoft.com/office/drawing/2014/main" id="{655195E0-336D-B31C-08A5-9364D1F03281}"/>
              </a:ext>
            </a:extLst>
          </p:cNvPr>
          <p:cNvSpPr/>
          <p:nvPr/>
        </p:nvSpPr>
        <p:spPr>
          <a:xfrm>
            <a:off x="4850762" y="2071786"/>
            <a:ext cx="3468669" cy="2298196"/>
          </a:xfrm>
          <a:custGeom>
            <a:avLst/>
            <a:gdLst/>
            <a:ahLst/>
            <a:cxnLst/>
            <a:rect l="l" t="t" r="r" b="b"/>
            <a:pathLst>
              <a:path w="80353" h="53543" extrusionOk="0">
                <a:moveTo>
                  <a:pt x="59438" y="1720"/>
                </a:moveTo>
                <a:lnTo>
                  <a:pt x="59438" y="1720"/>
                </a:lnTo>
                <a:cubicBezTo>
                  <a:pt x="43006" y="2626"/>
                  <a:pt x="26619" y="3622"/>
                  <a:pt x="10186" y="4572"/>
                </a:cubicBezTo>
                <a:cubicBezTo>
                  <a:pt x="26573" y="2988"/>
                  <a:pt x="43006" y="1947"/>
                  <a:pt x="59438" y="1720"/>
                </a:cubicBezTo>
                <a:close/>
                <a:moveTo>
                  <a:pt x="74649" y="1404"/>
                </a:moveTo>
                <a:lnTo>
                  <a:pt x="74649" y="1404"/>
                </a:lnTo>
                <a:cubicBezTo>
                  <a:pt x="75599" y="10684"/>
                  <a:pt x="75781" y="20054"/>
                  <a:pt x="76731" y="29335"/>
                </a:cubicBezTo>
                <a:cubicBezTo>
                  <a:pt x="75237" y="20054"/>
                  <a:pt x="75056" y="10729"/>
                  <a:pt x="74649" y="1404"/>
                </a:cubicBezTo>
                <a:close/>
                <a:moveTo>
                  <a:pt x="77682" y="37257"/>
                </a:moveTo>
                <a:cubicBezTo>
                  <a:pt x="77999" y="39746"/>
                  <a:pt x="77999" y="42281"/>
                  <a:pt x="77682" y="44817"/>
                </a:cubicBezTo>
                <a:lnTo>
                  <a:pt x="77682" y="37257"/>
                </a:lnTo>
                <a:close/>
                <a:moveTo>
                  <a:pt x="72019" y="2243"/>
                </a:moveTo>
                <a:cubicBezTo>
                  <a:pt x="72785" y="2243"/>
                  <a:pt x="73217" y="2680"/>
                  <a:pt x="73291" y="3893"/>
                </a:cubicBezTo>
                <a:cubicBezTo>
                  <a:pt x="73834" y="14351"/>
                  <a:pt x="74558" y="24762"/>
                  <a:pt x="76007" y="35129"/>
                </a:cubicBezTo>
                <a:cubicBezTo>
                  <a:pt x="76414" y="38479"/>
                  <a:pt x="76505" y="41874"/>
                  <a:pt x="76324" y="45269"/>
                </a:cubicBezTo>
                <a:cubicBezTo>
                  <a:pt x="51652" y="46989"/>
                  <a:pt x="27116" y="47850"/>
                  <a:pt x="2717" y="50747"/>
                </a:cubicBezTo>
                <a:cubicBezTo>
                  <a:pt x="2490" y="50294"/>
                  <a:pt x="2400" y="49615"/>
                  <a:pt x="2626" y="49615"/>
                </a:cubicBezTo>
                <a:cubicBezTo>
                  <a:pt x="4889" y="49208"/>
                  <a:pt x="3622" y="47578"/>
                  <a:pt x="3531" y="46582"/>
                </a:cubicBezTo>
                <a:cubicBezTo>
                  <a:pt x="2762" y="40516"/>
                  <a:pt x="2988" y="34450"/>
                  <a:pt x="2943" y="28384"/>
                </a:cubicBezTo>
                <a:cubicBezTo>
                  <a:pt x="2898" y="21910"/>
                  <a:pt x="2943" y="15437"/>
                  <a:pt x="2943" y="8964"/>
                </a:cubicBezTo>
                <a:lnTo>
                  <a:pt x="2943" y="7243"/>
                </a:lnTo>
                <a:cubicBezTo>
                  <a:pt x="6338" y="6519"/>
                  <a:pt x="9733" y="6021"/>
                  <a:pt x="13219" y="5840"/>
                </a:cubicBezTo>
                <a:cubicBezTo>
                  <a:pt x="29606" y="4708"/>
                  <a:pt x="45994" y="3803"/>
                  <a:pt x="62426" y="3079"/>
                </a:cubicBezTo>
                <a:cubicBezTo>
                  <a:pt x="65414" y="2943"/>
                  <a:pt x="68447" y="2988"/>
                  <a:pt x="71435" y="2309"/>
                </a:cubicBezTo>
                <a:cubicBezTo>
                  <a:pt x="71647" y="2266"/>
                  <a:pt x="71842" y="2243"/>
                  <a:pt x="72019" y="2243"/>
                </a:cubicBezTo>
                <a:close/>
                <a:moveTo>
                  <a:pt x="74060" y="0"/>
                </a:moveTo>
                <a:cubicBezTo>
                  <a:pt x="65731" y="136"/>
                  <a:pt x="57447" y="181"/>
                  <a:pt x="49162" y="543"/>
                </a:cubicBezTo>
                <a:cubicBezTo>
                  <a:pt x="38932" y="1041"/>
                  <a:pt x="28701" y="1811"/>
                  <a:pt x="18470" y="2354"/>
                </a:cubicBezTo>
                <a:cubicBezTo>
                  <a:pt x="13038" y="2671"/>
                  <a:pt x="7651" y="3893"/>
                  <a:pt x="2219" y="4074"/>
                </a:cubicBezTo>
                <a:cubicBezTo>
                  <a:pt x="1811" y="4074"/>
                  <a:pt x="1313" y="4120"/>
                  <a:pt x="1358" y="4754"/>
                </a:cubicBezTo>
                <a:cubicBezTo>
                  <a:pt x="1358" y="5206"/>
                  <a:pt x="1766" y="5342"/>
                  <a:pt x="2173" y="5342"/>
                </a:cubicBezTo>
                <a:cubicBezTo>
                  <a:pt x="2807" y="5387"/>
                  <a:pt x="3486" y="5433"/>
                  <a:pt x="4120" y="5478"/>
                </a:cubicBezTo>
                <a:cubicBezTo>
                  <a:pt x="1992" y="5523"/>
                  <a:pt x="1585" y="6836"/>
                  <a:pt x="1766" y="8692"/>
                </a:cubicBezTo>
                <a:cubicBezTo>
                  <a:pt x="1902" y="9190"/>
                  <a:pt x="1811" y="9778"/>
                  <a:pt x="1494" y="10231"/>
                </a:cubicBezTo>
                <a:cubicBezTo>
                  <a:pt x="1177" y="9190"/>
                  <a:pt x="1313" y="8149"/>
                  <a:pt x="634" y="6972"/>
                </a:cubicBezTo>
                <a:cubicBezTo>
                  <a:pt x="181" y="7877"/>
                  <a:pt x="0" y="8873"/>
                  <a:pt x="227" y="9869"/>
                </a:cubicBezTo>
                <a:cubicBezTo>
                  <a:pt x="544" y="14215"/>
                  <a:pt x="996" y="18561"/>
                  <a:pt x="1268" y="22952"/>
                </a:cubicBezTo>
                <a:cubicBezTo>
                  <a:pt x="1721" y="31824"/>
                  <a:pt x="1675" y="40652"/>
                  <a:pt x="1313" y="49570"/>
                </a:cubicBezTo>
                <a:cubicBezTo>
                  <a:pt x="1175" y="52671"/>
                  <a:pt x="1431" y="53543"/>
                  <a:pt x="3278" y="53543"/>
                </a:cubicBezTo>
                <a:cubicBezTo>
                  <a:pt x="3857" y="53543"/>
                  <a:pt x="4593" y="53457"/>
                  <a:pt x="5523" y="53327"/>
                </a:cubicBezTo>
                <a:cubicBezTo>
                  <a:pt x="12857" y="52241"/>
                  <a:pt x="20145" y="51018"/>
                  <a:pt x="27524" y="50249"/>
                </a:cubicBezTo>
                <a:cubicBezTo>
                  <a:pt x="38374" y="49105"/>
                  <a:pt x="49258" y="48098"/>
                  <a:pt x="60176" y="48098"/>
                </a:cubicBezTo>
                <a:cubicBezTo>
                  <a:pt x="61786" y="48098"/>
                  <a:pt x="63396" y="48120"/>
                  <a:pt x="65007" y="48166"/>
                </a:cubicBezTo>
                <a:cubicBezTo>
                  <a:pt x="65298" y="48175"/>
                  <a:pt x="65590" y="48179"/>
                  <a:pt x="65883" y="48179"/>
                </a:cubicBezTo>
                <a:cubicBezTo>
                  <a:pt x="67727" y="48179"/>
                  <a:pt x="69590" y="48032"/>
                  <a:pt x="71454" y="48032"/>
                </a:cubicBezTo>
                <a:cubicBezTo>
                  <a:pt x="73979" y="48032"/>
                  <a:pt x="76506" y="48301"/>
                  <a:pt x="78995" y="49570"/>
                </a:cubicBezTo>
                <a:cubicBezTo>
                  <a:pt x="78859" y="48348"/>
                  <a:pt x="79628" y="47850"/>
                  <a:pt x="80353" y="47080"/>
                </a:cubicBezTo>
                <a:cubicBezTo>
                  <a:pt x="79085" y="46582"/>
                  <a:pt x="79176" y="45541"/>
                  <a:pt x="79176" y="44500"/>
                </a:cubicBezTo>
                <a:cubicBezTo>
                  <a:pt x="79176" y="41919"/>
                  <a:pt x="79312" y="39294"/>
                  <a:pt x="78995" y="36804"/>
                </a:cubicBezTo>
                <a:cubicBezTo>
                  <a:pt x="77456" y="25306"/>
                  <a:pt x="76958" y="13762"/>
                  <a:pt x="76324" y="2218"/>
                </a:cubicBezTo>
                <a:cubicBezTo>
                  <a:pt x="76188" y="543"/>
                  <a:pt x="75690" y="0"/>
                  <a:pt x="74060" y="0"/>
                </a:cubicBezTo>
                <a:close/>
              </a:path>
            </a:pathLst>
          </a:custGeom>
          <a:solidFill>
            <a:schemeClr val="dk1"/>
          </a:solidFill>
          <a:ln>
            <a:noFill/>
          </a:ln>
        </p:spPr>
        <p:txBody>
          <a:bodyPr spcFirstLastPara="1" wrap="square" lIns="365733" tIns="121900" rIns="365733"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22" name="Straight Connector 21">
            <a:extLst>
              <a:ext uri="{FF2B5EF4-FFF2-40B4-BE49-F238E27FC236}">
                <a16:creationId xmlns="" xmlns:a16="http://schemas.microsoft.com/office/drawing/2014/main" id="{8DFCCDB2-33D5-D9A6-A285-9F41520242A9}"/>
              </a:ext>
            </a:extLst>
          </p:cNvPr>
          <p:cNvCxnSpPr>
            <a:cxnSpLocks/>
          </p:cNvCxnSpPr>
          <p:nvPr/>
        </p:nvCxnSpPr>
        <p:spPr>
          <a:xfrm>
            <a:off x="6634717" y="1626781"/>
            <a:ext cx="0" cy="4784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oogle Shape;1611;p37">
            <a:extLst>
              <a:ext uri="{FF2B5EF4-FFF2-40B4-BE49-F238E27FC236}">
                <a16:creationId xmlns="" xmlns:a16="http://schemas.microsoft.com/office/drawing/2014/main" id="{18D3D068-00EF-6FCF-A198-057800D949B2}"/>
              </a:ext>
            </a:extLst>
          </p:cNvPr>
          <p:cNvCxnSpPr>
            <a:cxnSpLocks/>
          </p:cNvCxnSpPr>
          <p:nvPr/>
        </p:nvCxnSpPr>
        <p:spPr>
          <a:xfrm>
            <a:off x="8782493" y="1158948"/>
            <a:ext cx="1945758" cy="531628"/>
          </a:xfrm>
          <a:prstGeom prst="bentConnector3">
            <a:avLst>
              <a:gd name="adj1" fmla="val 100820"/>
            </a:avLst>
          </a:prstGeom>
          <a:noFill/>
          <a:ln w="28575" cap="flat" cmpd="sng">
            <a:solidFill>
              <a:schemeClr val="dk1"/>
            </a:solidFill>
            <a:prstDash val="solid"/>
            <a:round/>
            <a:headEnd type="none" w="med" len="med"/>
            <a:tailEnd type="none" w="med" len="med"/>
          </a:ln>
        </p:spPr>
      </p:cxnSp>
      <p:sp>
        <p:nvSpPr>
          <p:cNvPr id="25" name="Google Shape;1630;p37">
            <a:extLst>
              <a:ext uri="{FF2B5EF4-FFF2-40B4-BE49-F238E27FC236}">
                <a16:creationId xmlns="" xmlns:a16="http://schemas.microsoft.com/office/drawing/2014/main" id="{7843E8DB-2501-2DC9-F56B-B4F397CDEA64}"/>
              </a:ext>
            </a:extLst>
          </p:cNvPr>
          <p:cNvSpPr/>
          <p:nvPr/>
        </p:nvSpPr>
        <p:spPr>
          <a:xfrm>
            <a:off x="9107203" y="1658767"/>
            <a:ext cx="2907924" cy="2015508"/>
          </a:xfrm>
          <a:custGeom>
            <a:avLst/>
            <a:gdLst/>
            <a:ahLst/>
            <a:cxnLst/>
            <a:rect l="l" t="t" r="r" b="b"/>
            <a:pathLst>
              <a:path w="79901" h="52278" extrusionOk="0">
                <a:moveTo>
                  <a:pt x="75097" y="0"/>
                </a:moveTo>
                <a:cubicBezTo>
                  <a:pt x="74896" y="0"/>
                  <a:pt x="74672" y="29"/>
                  <a:pt x="74423" y="83"/>
                </a:cubicBezTo>
                <a:cubicBezTo>
                  <a:pt x="71209" y="807"/>
                  <a:pt x="67950" y="762"/>
                  <a:pt x="64736" y="897"/>
                </a:cubicBezTo>
                <a:cubicBezTo>
                  <a:pt x="46990" y="1667"/>
                  <a:pt x="29290" y="2572"/>
                  <a:pt x="11635" y="3840"/>
                </a:cubicBezTo>
                <a:cubicBezTo>
                  <a:pt x="7878" y="4066"/>
                  <a:pt x="4211" y="4564"/>
                  <a:pt x="544" y="5379"/>
                </a:cubicBezTo>
                <a:lnTo>
                  <a:pt x="544" y="7235"/>
                </a:lnTo>
                <a:cubicBezTo>
                  <a:pt x="544" y="14207"/>
                  <a:pt x="499" y="21178"/>
                  <a:pt x="544" y="28195"/>
                </a:cubicBezTo>
                <a:cubicBezTo>
                  <a:pt x="589" y="34759"/>
                  <a:pt x="408" y="41323"/>
                  <a:pt x="1178" y="47841"/>
                </a:cubicBezTo>
                <a:cubicBezTo>
                  <a:pt x="1314" y="48883"/>
                  <a:pt x="2627" y="50693"/>
                  <a:pt x="227" y="51101"/>
                </a:cubicBezTo>
                <a:cubicBezTo>
                  <a:pt x="1" y="51101"/>
                  <a:pt x="46" y="51825"/>
                  <a:pt x="318" y="52278"/>
                </a:cubicBezTo>
                <a:cubicBezTo>
                  <a:pt x="26619" y="49245"/>
                  <a:pt x="53101" y="48294"/>
                  <a:pt x="79674" y="46393"/>
                </a:cubicBezTo>
                <a:cubicBezTo>
                  <a:pt x="79901" y="42771"/>
                  <a:pt x="79810" y="39104"/>
                  <a:pt x="79357" y="35483"/>
                </a:cubicBezTo>
                <a:cubicBezTo>
                  <a:pt x="77773" y="24302"/>
                  <a:pt x="77003" y="13030"/>
                  <a:pt x="76415" y="1758"/>
                </a:cubicBezTo>
                <a:cubicBezTo>
                  <a:pt x="76342" y="484"/>
                  <a:pt x="75919" y="0"/>
                  <a:pt x="75097" y="0"/>
                </a:cubicBezTo>
                <a:close/>
              </a:path>
            </a:pathLst>
          </a:custGeom>
          <a:solidFill>
            <a:schemeClr val="accent4">
              <a:lumMod val="20000"/>
              <a:lumOff val="80000"/>
            </a:schemeClr>
          </a:solidFill>
          <a:ln>
            <a:noFill/>
          </a:ln>
        </p:spPr>
        <p:txBody>
          <a:bodyPr spcFirstLastPara="1" wrap="square" lIns="365733" tIns="121900" rIns="365733" bIns="121900" anchor="ctr" anchorCtr="0">
            <a:noAutofit/>
          </a:bodyPr>
          <a:lstStyle/>
          <a:p>
            <a:pPr algn="ctr" defTabSz="1219170">
              <a:buClr>
                <a:srgbClr val="000000"/>
              </a:buClr>
            </a:pPr>
            <a:r>
              <a:rPr lang="en-US" sz="2800" b="1" kern="0" dirty="0" err="1">
                <a:solidFill>
                  <a:srgbClr val="FF0000"/>
                </a:solidFill>
                <a:latin typeface="Calibri" panose="020F0502020204030204" pitchFamily="34" charset="0"/>
                <a:ea typeface="Roboto"/>
                <a:cs typeface="Calibri" panose="020F0502020204030204" pitchFamily="34" charset="0"/>
                <a:sym typeface="Roboto"/>
              </a:rPr>
              <a:t>Thúc</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đẩy</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hoạt</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động</a:t>
            </a:r>
            <a:r>
              <a:rPr lang="en-US" sz="2800" b="1" kern="0" dirty="0">
                <a:solidFill>
                  <a:srgbClr val="FF0000"/>
                </a:solidFill>
                <a:latin typeface="Calibri" panose="020F0502020204030204" pitchFamily="34" charset="0"/>
                <a:ea typeface="Roboto"/>
                <a:cs typeface="Calibri" panose="020F0502020204030204" pitchFamily="34" charset="0"/>
                <a:sym typeface="Roboto"/>
              </a:rPr>
              <a:t> du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lịch</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của</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vùng</a:t>
            </a:r>
            <a:r>
              <a:rPr lang="en-US" sz="2800" b="1" kern="0" dirty="0">
                <a:solidFill>
                  <a:srgbClr val="FF0000"/>
                </a:solidFill>
                <a:latin typeface="Calibri" panose="020F0502020204030204" pitchFamily="34" charset="0"/>
                <a:ea typeface="Roboto"/>
                <a:cs typeface="Calibri" panose="020F0502020204030204" pitchFamily="34" charset="0"/>
                <a:sym typeface="Roboto"/>
              </a:rPr>
              <a:t>.</a:t>
            </a:r>
          </a:p>
        </p:txBody>
      </p:sp>
      <p:sp>
        <p:nvSpPr>
          <p:cNvPr id="26" name="Google Shape;1631;p37">
            <a:extLst>
              <a:ext uri="{FF2B5EF4-FFF2-40B4-BE49-F238E27FC236}">
                <a16:creationId xmlns="" xmlns:a16="http://schemas.microsoft.com/office/drawing/2014/main" id="{50E01678-9382-E6A8-4F7B-E1AB1615A03F}"/>
              </a:ext>
            </a:extLst>
          </p:cNvPr>
          <p:cNvSpPr/>
          <p:nvPr/>
        </p:nvSpPr>
        <p:spPr>
          <a:xfrm>
            <a:off x="9133368" y="1635851"/>
            <a:ext cx="2924374" cy="2064280"/>
          </a:xfrm>
          <a:custGeom>
            <a:avLst/>
            <a:gdLst/>
            <a:ahLst/>
            <a:cxnLst/>
            <a:rect l="l" t="t" r="r" b="b"/>
            <a:pathLst>
              <a:path w="80353" h="53543" extrusionOk="0">
                <a:moveTo>
                  <a:pt x="59438" y="1720"/>
                </a:moveTo>
                <a:lnTo>
                  <a:pt x="59438" y="1720"/>
                </a:lnTo>
                <a:cubicBezTo>
                  <a:pt x="43006" y="2626"/>
                  <a:pt x="26619" y="3622"/>
                  <a:pt x="10186" y="4572"/>
                </a:cubicBezTo>
                <a:cubicBezTo>
                  <a:pt x="26573" y="2988"/>
                  <a:pt x="43006" y="1947"/>
                  <a:pt x="59438" y="1720"/>
                </a:cubicBezTo>
                <a:close/>
                <a:moveTo>
                  <a:pt x="74649" y="1404"/>
                </a:moveTo>
                <a:lnTo>
                  <a:pt x="74649" y="1404"/>
                </a:lnTo>
                <a:cubicBezTo>
                  <a:pt x="75599" y="10684"/>
                  <a:pt x="75781" y="20054"/>
                  <a:pt x="76731" y="29335"/>
                </a:cubicBezTo>
                <a:cubicBezTo>
                  <a:pt x="75237" y="20054"/>
                  <a:pt x="75056" y="10729"/>
                  <a:pt x="74649" y="1404"/>
                </a:cubicBezTo>
                <a:close/>
                <a:moveTo>
                  <a:pt x="77682" y="37257"/>
                </a:moveTo>
                <a:cubicBezTo>
                  <a:pt x="77999" y="39746"/>
                  <a:pt x="77999" y="42281"/>
                  <a:pt x="77682" y="44817"/>
                </a:cubicBezTo>
                <a:lnTo>
                  <a:pt x="77682" y="37257"/>
                </a:lnTo>
                <a:close/>
                <a:moveTo>
                  <a:pt x="72019" y="2243"/>
                </a:moveTo>
                <a:cubicBezTo>
                  <a:pt x="72785" y="2243"/>
                  <a:pt x="73217" y="2680"/>
                  <a:pt x="73291" y="3893"/>
                </a:cubicBezTo>
                <a:cubicBezTo>
                  <a:pt x="73834" y="14351"/>
                  <a:pt x="74558" y="24762"/>
                  <a:pt x="76007" y="35129"/>
                </a:cubicBezTo>
                <a:cubicBezTo>
                  <a:pt x="76414" y="38479"/>
                  <a:pt x="76505" y="41874"/>
                  <a:pt x="76324" y="45269"/>
                </a:cubicBezTo>
                <a:cubicBezTo>
                  <a:pt x="51652" y="46989"/>
                  <a:pt x="27116" y="47850"/>
                  <a:pt x="2717" y="50747"/>
                </a:cubicBezTo>
                <a:cubicBezTo>
                  <a:pt x="2490" y="50294"/>
                  <a:pt x="2400" y="49615"/>
                  <a:pt x="2626" y="49615"/>
                </a:cubicBezTo>
                <a:cubicBezTo>
                  <a:pt x="4889" y="49208"/>
                  <a:pt x="3622" y="47578"/>
                  <a:pt x="3531" y="46582"/>
                </a:cubicBezTo>
                <a:cubicBezTo>
                  <a:pt x="2762" y="40516"/>
                  <a:pt x="2988" y="34450"/>
                  <a:pt x="2943" y="28384"/>
                </a:cubicBezTo>
                <a:cubicBezTo>
                  <a:pt x="2898" y="21910"/>
                  <a:pt x="2943" y="15437"/>
                  <a:pt x="2943" y="8964"/>
                </a:cubicBezTo>
                <a:lnTo>
                  <a:pt x="2943" y="7243"/>
                </a:lnTo>
                <a:cubicBezTo>
                  <a:pt x="6338" y="6519"/>
                  <a:pt x="9733" y="6021"/>
                  <a:pt x="13219" y="5840"/>
                </a:cubicBezTo>
                <a:cubicBezTo>
                  <a:pt x="29606" y="4708"/>
                  <a:pt x="45994" y="3803"/>
                  <a:pt x="62426" y="3079"/>
                </a:cubicBezTo>
                <a:cubicBezTo>
                  <a:pt x="65414" y="2943"/>
                  <a:pt x="68447" y="2988"/>
                  <a:pt x="71435" y="2309"/>
                </a:cubicBezTo>
                <a:cubicBezTo>
                  <a:pt x="71647" y="2266"/>
                  <a:pt x="71842" y="2243"/>
                  <a:pt x="72019" y="2243"/>
                </a:cubicBezTo>
                <a:close/>
                <a:moveTo>
                  <a:pt x="74060" y="0"/>
                </a:moveTo>
                <a:cubicBezTo>
                  <a:pt x="65731" y="136"/>
                  <a:pt x="57447" y="181"/>
                  <a:pt x="49162" y="543"/>
                </a:cubicBezTo>
                <a:cubicBezTo>
                  <a:pt x="38932" y="1041"/>
                  <a:pt x="28701" y="1811"/>
                  <a:pt x="18470" y="2354"/>
                </a:cubicBezTo>
                <a:cubicBezTo>
                  <a:pt x="13038" y="2671"/>
                  <a:pt x="7651" y="3893"/>
                  <a:pt x="2219" y="4074"/>
                </a:cubicBezTo>
                <a:cubicBezTo>
                  <a:pt x="1811" y="4074"/>
                  <a:pt x="1313" y="4120"/>
                  <a:pt x="1358" y="4754"/>
                </a:cubicBezTo>
                <a:cubicBezTo>
                  <a:pt x="1358" y="5206"/>
                  <a:pt x="1766" y="5342"/>
                  <a:pt x="2173" y="5342"/>
                </a:cubicBezTo>
                <a:cubicBezTo>
                  <a:pt x="2807" y="5387"/>
                  <a:pt x="3486" y="5433"/>
                  <a:pt x="4120" y="5478"/>
                </a:cubicBezTo>
                <a:cubicBezTo>
                  <a:pt x="1992" y="5523"/>
                  <a:pt x="1585" y="6836"/>
                  <a:pt x="1766" y="8692"/>
                </a:cubicBezTo>
                <a:cubicBezTo>
                  <a:pt x="1902" y="9190"/>
                  <a:pt x="1811" y="9778"/>
                  <a:pt x="1494" y="10231"/>
                </a:cubicBezTo>
                <a:cubicBezTo>
                  <a:pt x="1177" y="9190"/>
                  <a:pt x="1313" y="8149"/>
                  <a:pt x="634" y="6972"/>
                </a:cubicBezTo>
                <a:cubicBezTo>
                  <a:pt x="181" y="7877"/>
                  <a:pt x="0" y="8873"/>
                  <a:pt x="227" y="9869"/>
                </a:cubicBezTo>
                <a:cubicBezTo>
                  <a:pt x="544" y="14215"/>
                  <a:pt x="996" y="18561"/>
                  <a:pt x="1268" y="22952"/>
                </a:cubicBezTo>
                <a:cubicBezTo>
                  <a:pt x="1721" y="31824"/>
                  <a:pt x="1675" y="40652"/>
                  <a:pt x="1313" y="49570"/>
                </a:cubicBezTo>
                <a:cubicBezTo>
                  <a:pt x="1175" y="52671"/>
                  <a:pt x="1431" y="53543"/>
                  <a:pt x="3278" y="53543"/>
                </a:cubicBezTo>
                <a:cubicBezTo>
                  <a:pt x="3857" y="53543"/>
                  <a:pt x="4593" y="53457"/>
                  <a:pt x="5523" y="53327"/>
                </a:cubicBezTo>
                <a:cubicBezTo>
                  <a:pt x="12857" y="52241"/>
                  <a:pt x="20145" y="51018"/>
                  <a:pt x="27524" y="50249"/>
                </a:cubicBezTo>
                <a:cubicBezTo>
                  <a:pt x="38374" y="49105"/>
                  <a:pt x="49258" y="48098"/>
                  <a:pt x="60176" y="48098"/>
                </a:cubicBezTo>
                <a:cubicBezTo>
                  <a:pt x="61786" y="48098"/>
                  <a:pt x="63396" y="48120"/>
                  <a:pt x="65007" y="48166"/>
                </a:cubicBezTo>
                <a:cubicBezTo>
                  <a:pt x="65298" y="48175"/>
                  <a:pt x="65590" y="48179"/>
                  <a:pt x="65883" y="48179"/>
                </a:cubicBezTo>
                <a:cubicBezTo>
                  <a:pt x="67727" y="48179"/>
                  <a:pt x="69590" y="48032"/>
                  <a:pt x="71454" y="48032"/>
                </a:cubicBezTo>
                <a:cubicBezTo>
                  <a:pt x="73979" y="48032"/>
                  <a:pt x="76506" y="48301"/>
                  <a:pt x="78995" y="49570"/>
                </a:cubicBezTo>
                <a:cubicBezTo>
                  <a:pt x="78859" y="48348"/>
                  <a:pt x="79628" y="47850"/>
                  <a:pt x="80353" y="47080"/>
                </a:cubicBezTo>
                <a:cubicBezTo>
                  <a:pt x="79085" y="46582"/>
                  <a:pt x="79176" y="45541"/>
                  <a:pt x="79176" y="44500"/>
                </a:cubicBezTo>
                <a:cubicBezTo>
                  <a:pt x="79176" y="41919"/>
                  <a:pt x="79312" y="39294"/>
                  <a:pt x="78995" y="36804"/>
                </a:cubicBezTo>
                <a:cubicBezTo>
                  <a:pt x="77456" y="25306"/>
                  <a:pt x="76958" y="13762"/>
                  <a:pt x="76324" y="2218"/>
                </a:cubicBezTo>
                <a:cubicBezTo>
                  <a:pt x="76188" y="543"/>
                  <a:pt x="75690" y="0"/>
                  <a:pt x="74060" y="0"/>
                </a:cubicBezTo>
                <a:close/>
              </a:path>
            </a:pathLst>
          </a:custGeom>
          <a:solidFill>
            <a:schemeClr val="dk1"/>
          </a:solidFill>
          <a:ln>
            <a:noFill/>
          </a:ln>
        </p:spPr>
        <p:txBody>
          <a:bodyPr spcFirstLastPara="1" wrap="square" lIns="365733" tIns="121900" rIns="365733"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050" name="Picture 2" descr="Biến đổi khí hậu gây nhiều áp lực cho nghề trồng lúa nước">
            <a:extLst>
              <a:ext uri="{FF2B5EF4-FFF2-40B4-BE49-F238E27FC236}">
                <a16:creationId xmlns="" xmlns:a16="http://schemas.microsoft.com/office/drawing/2014/main" id="{7805B401-1D56-3349-098E-29C229572C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746" y="3944679"/>
            <a:ext cx="2978828" cy="19061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óng tình trạng đốt phá rừng làm nương rẫy tại Kon Tum | VTV.VN">
            <a:extLst>
              <a:ext uri="{FF2B5EF4-FFF2-40B4-BE49-F238E27FC236}">
                <a16:creationId xmlns="" xmlns:a16="http://schemas.microsoft.com/office/drawing/2014/main" id="{0A75BEFE-7723-A78E-0BFE-F61DF59ED5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2874" y="4455617"/>
            <a:ext cx="3423684" cy="16904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Đừng bỏ lỡ ngắm ruộng bậc thang đẹp nhất thế giới ở Mù Cang Chải">
            <a:extLst>
              <a:ext uri="{FF2B5EF4-FFF2-40B4-BE49-F238E27FC236}">
                <a16:creationId xmlns="" xmlns:a16="http://schemas.microsoft.com/office/drawing/2014/main" id="{9C5CAE1C-9C84-1441-1ED1-78D28D14620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50032" y="3817088"/>
            <a:ext cx="3063109" cy="1791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983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fade">
                                      <p:cBhvr>
                                        <p:cTn id="29" dur="500"/>
                                        <p:tgtEl>
                                          <p:spTgt spid="205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052"/>
                                        </p:tgtEl>
                                        <p:attrNameLst>
                                          <p:attrName>style.visibility</p:attrName>
                                        </p:attrNameLst>
                                      </p:cBhvr>
                                      <p:to>
                                        <p:strVal val="visible"/>
                                      </p:to>
                                    </p:set>
                                    <p:animEffect transition="in" filter="fade">
                                      <p:cBhvr>
                                        <p:cTn id="51" dur="500"/>
                                        <p:tgtEl>
                                          <p:spTgt spid="2052"/>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54"/>
                                        </p:tgtEl>
                                        <p:attrNameLst>
                                          <p:attrName>style.visibility</p:attrName>
                                        </p:attrNameLst>
                                      </p:cBhvr>
                                      <p:to>
                                        <p:strVal val="visible"/>
                                      </p:to>
                                    </p:set>
                                    <p:animEffect transition="in" filter="fade">
                                      <p:cBhvr>
                                        <p:cTn id="7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P spid="19" grpId="0" animBg="1"/>
      <p:bldP spid="20"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 xmlns:a16="http://schemas.microsoft.com/office/drawing/2014/main" id="{7AA67C3D-6D28-4C64-81F8-295FC9396E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 xmlns:a16="http://schemas.microsoft.com/office/drawing/2014/main" id="{8DBEAE55-3EA1-41D7-A212-5F7D8986C1F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 xmlns:a16="http://schemas.microsoft.com/office/drawing/2014/main" id="{CFC5F0E7-644F-4101-BE72-12825CF537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Picture 4" descr="Ruộng bậc thang Mù Cang Chải trở thành di tích quốc gia đặc biệt - VOV Du  lịch - Trang tin tức của Truyền hình VOVTV">
            <a:extLst>
              <a:ext uri="{FF2B5EF4-FFF2-40B4-BE49-F238E27FC236}">
                <a16:creationId xmlns="" xmlns:a16="http://schemas.microsoft.com/office/drawing/2014/main" id="{482187BC-A9F7-D617-DA17-ABC8807D63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538" r="2" b="21270"/>
          <a:stretch/>
        </p:blipFill>
        <p:spPr bwMode="auto">
          <a:xfrm>
            <a:off x="2664294" y="-1"/>
            <a:ext cx="9526226"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a:noFill/>
          <a:extLst>
            <a:ext uri="{909E8E84-426E-40DD-AFC4-6F175D3DCCD1}">
              <a14:hiddenFill xmlns:a14="http://schemas.microsoft.com/office/drawing/2010/main">
                <a:solidFill>
                  <a:srgbClr val="FFFFFF"/>
                </a:solidFill>
              </a14:hiddenFill>
            </a:ext>
          </a:extLst>
        </p:spPr>
      </p:pic>
      <p:sp>
        <p:nvSpPr>
          <p:cNvPr id="17" name="Freeform: Shape 16">
            <a:extLst>
              <a:ext uri="{FF2B5EF4-FFF2-40B4-BE49-F238E27FC236}">
                <a16:creationId xmlns="" xmlns:a16="http://schemas.microsoft.com/office/drawing/2014/main" id="{74283919-7E00-4FC2-BFC9-3F56E58808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2664294" y="0"/>
            <a:ext cx="1953741" cy="3405188"/>
          </a:xfrm>
          <a:custGeom>
            <a:avLst/>
            <a:gdLst>
              <a:gd name="connsiteX0" fmla="*/ 340960 w 1953741"/>
              <a:gd name="connsiteY0" fmla="*/ 0 h 3405188"/>
              <a:gd name="connsiteX1" fmla="*/ 0 w 1953741"/>
              <a:gd name="connsiteY1" fmla="*/ 0 h 3405188"/>
              <a:gd name="connsiteX2" fmla="*/ 0 w 1953741"/>
              <a:gd name="connsiteY2" fmla="*/ 1 h 3405188"/>
              <a:gd name="connsiteX3" fmla="*/ 121075 w 1953741"/>
              <a:gd name="connsiteY3" fmla="*/ 1 h 3405188"/>
              <a:gd name="connsiteX4" fmla="*/ 143661 w 1953741"/>
              <a:gd name="connsiteY4" fmla="*/ 14998 h 3405188"/>
              <a:gd name="connsiteX5" fmla="*/ 1771120 w 1953741"/>
              <a:gd name="connsiteY5" fmla="*/ 3337396 h 3405188"/>
              <a:gd name="connsiteX6" fmla="*/ 1772750 w 1953741"/>
              <a:gd name="connsiteY6" fmla="*/ 3405188 h 3405188"/>
              <a:gd name="connsiteX7" fmla="*/ 1953741 w 1953741"/>
              <a:gd name="connsiteY7" fmla="*/ 3405188 h 3405188"/>
              <a:gd name="connsiteX8" fmla="*/ 1937324 w 1953741"/>
              <a:gd name="connsiteY8" fmla="*/ 3058183 h 3405188"/>
              <a:gd name="connsiteX9" fmla="*/ 363084 w 1953741"/>
              <a:gd name="connsiteY9" fmla="*/ 14997 h 340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3741" h="3405188">
                <a:moveTo>
                  <a:pt x="340960" y="0"/>
                </a:moveTo>
                <a:lnTo>
                  <a:pt x="0" y="0"/>
                </a:lnTo>
                <a:lnTo>
                  <a:pt x="0" y="1"/>
                </a:lnTo>
                <a:lnTo>
                  <a:pt x="121075" y="1"/>
                </a:lnTo>
                <a:lnTo>
                  <a:pt x="143661" y="14998"/>
                </a:lnTo>
                <a:cubicBezTo>
                  <a:pt x="1126713" y="708414"/>
                  <a:pt x="1702933" y="1928214"/>
                  <a:pt x="1771120" y="3337396"/>
                </a:cubicBezTo>
                <a:lnTo>
                  <a:pt x="1772750" y="3405188"/>
                </a:lnTo>
                <a:lnTo>
                  <a:pt x="1953741" y="3405188"/>
                </a:lnTo>
                <a:lnTo>
                  <a:pt x="1937324" y="3058183"/>
                </a:lnTo>
                <a:cubicBezTo>
                  <a:pt x="1813464" y="1767912"/>
                  <a:pt x="1261851" y="662186"/>
                  <a:pt x="36308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2" descr="Khát vọng vươn lên ở Mù Cang Chải (Bài cuối): Khai thác 'mỏ vàng' du lịch">
            <a:extLst>
              <a:ext uri="{FF2B5EF4-FFF2-40B4-BE49-F238E27FC236}">
                <a16:creationId xmlns="" xmlns:a16="http://schemas.microsoft.com/office/drawing/2014/main" id="{5E02AE2D-FB6E-C169-6782-D538F552B8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723" r="-1" b="8553"/>
          <a:stretch/>
        </p:blipFill>
        <p:spPr bwMode="auto">
          <a:xfrm>
            <a:off x="2660676" y="3452815"/>
            <a:ext cx="9531324" cy="3405187"/>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a:noFill/>
          <a:extLst>
            <a:ext uri="{909E8E84-426E-40DD-AFC4-6F175D3DCCD1}">
              <a14:hiddenFill xmlns:a14="http://schemas.microsoft.com/office/drawing/2010/main">
                <a:solidFill>
                  <a:srgbClr val="FFFFFF"/>
                </a:solidFill>
              </a14:hiddenFill>
            </a:ext>
          </a:extLst>
        </p:spPr>
      </p:pic>
      <p:sp>
        <p:nvSpPr>
          <p:cNvPr id="19" name="Freeform: Shape 18">
            <a:extLst>
              <a:ext uri="{FF2B5EF4-FFF2-40B4-BE49-F238E27FC236}">
                <a16:creationId xmlns="" xmlns:a16="http://schemas.microsoft.com/office/drawing/2014/main" id="{2217FF4A-5EDF-43B7-90EE-BDD9F1E9EA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2660676" y="3452813"/>
            <a:ext cx="2740990" cy="3405187"/>
          </a:xfrm>
          <a:custGeom>
            <a:avLst/>
            <a:gdLst>
              <a:gd name="connsiteX0" fmla="*/ 2737014 w 2740990"/>
              <a:gd name="connsiteY0" fmla="*/ 0 h 3405187"/>
              <a:gd name="connsiteX1" fmla="*/ 2550901 w 2740990"/>
              <a:gd name="connsiteY1" fmla="*/ 0 h 3405187"/>
              <a:gd name="connsiteX2" fmla="*/ 2554960 w 2740990"/>
              <a:gd name="connsiteY2" fmla="*/ 168844 h 3405187"/>
              <a:gd name="connsiteX3" fmla="*/ 641512 w 2740990"/>
              <a:gd name="connsiteY3" fmla="*/ 2922002 h 3405187"/>
              <a:gd name="connsiteX4" fmla="*/ 114085 w 2740990"/>
              <a:gd name="connsiteY4" fmla="*/ 3327787 h 3405187"/>
              <a:gd name="connsiteX5" fmla="*/ 0 w 2740990"/>
              <a:gd name="connsiteY5" fmla="*/ 3405187 h 3405187"/>
              <a:gd name="connsiteX6" fmla="*/ 24734 w 2740990"/>
              <a:gd name="connsiteY6" fmla="*/ 3405187 h 3405187"/>
              <a:gd name="connsiteX7" fmla="*/ 238236 w 2740990"/>
              <a:gd name="connsiteY7" fmla="*/ 3405187 h 3405187"/>
              <a:gd name="connsiteX8" fmla="*/ 349992 w 2740990"/>
              <a:gd name="connsiteY8" fmla="*/ 3327786 h 3405187"/>
              <a:gd name="connsiteX9" fmla="*/ 866640 w 2740990"/>
              <a:gd name="connsiteY9" fmla="*/ 2922001 h 3405187"/>
              <a:gd name="connsiteX10" fmla="*/ 2740990 w 2740990"/>
              <a:gd name="connsiteY10" fmla="*/ 168843 h 340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0990" h="3405187">
                <a:moveTo>
                  <a:pt x="2737014" y="0"/>
                </a:moveTo>
                <a:lnTo>
                  <a:pt x="2550901" y="0"/>
                </a:lnTo>
                <a:lnTo>
                  <a:pt x="2554960" y="168844"/>
                </a:lnTo>
                <a:cubicBezTo>
                  <a:pt x="2554960" y="1516319"/>
                  <a:pt x="1606862" y="2150027"/>
                  <a:pt x="641512" y="2922002"/>
                </a:cubicBezTo>
                <a:cubicBezTo>
                  <a:pt x="465716" y="3062585"/>
                  <a:pt x="291530" y="3200296"/>
                  <a:pt x="114085" y="3327787"/>
                </a:cubicBezTo>
                <a:lnTo>
                  <a:pt x="0" y="3405187"/>
                </a:lnTo>
                <a:lnTo>
                  <a:pt x="24734" y="3405187"/>
                </a:lnTo>
                <a:lnTo>
                  <a:pt x="238236" y="3405187"/>
                </a:lnTo>
                <a:lnTo>
                  <a:pt x="349992" y="3327786"/>
                </a:lnTo>
                <a:cubicBezTo>
                  <a:pt x="523810" y="3200295"/>
                  <a:pt x="694437" y="3062584"/>
                  <a:pt x="866640" y="2922001"/>
                </a:cubicBezTo>
                <a:cubicBezTo>
                  <a:pt x="1812265" y="2150026"/>
                  <a:pt x="2740990" y="1516318"/>
                  <a:pt x="2740990" y="16884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 xmlns:a16="http://schemas.microsoft.com/office/drawing/2014/main" id="{50E21EC3-C8F9-6DF1-49E8-1B58DC99138D}"/>
              </a:ext>
            </a:extLst>
          </p:cNvPr>
          <p:cNvSpPr txBox="1"/>
          <p:nvPr/>
        </p:nvSpPr>
        <p:spPr>
          <a:xfrm>
            <a:off x="104774" y="266700"/>
            <a:ext cx="2409826" cy="6494085"/>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altLang="en-US" sz="2400" b="1" i="1" u="none" strike="noStrike" kern="0" cap="none" spc="0" normalizeH="0" baseline="0" noProof="0" dirty="0" err="1">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Em</a:t>
            </a:r>
            <a:r>
              <a:rPr kumimoji="0" lang="en-US" altLang="en-US" sz="2400" b="1" i="1" u="none" strike="noStrike" kern="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 </a:t>
            </a:r>
            <a:r>
              <a:rPr kumimoji="0" lang="en-US" altLang="en-US" sz="2400" b="1" i="1" u="none" strike="noStrike" kern="0" cap="none" spc="0" normalizeH="0" baseline="0" noProof="0" dirty="0" err="1">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có</a:t>
            </a:r>
            <a:r>
              <a:rPr kumimoji="0" lang="en-US" altLang="en-US" sz="2400" b="1" i="1" u="none" strike="noStrike" kern="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 </a:t>
            </a:r>
            <a:r>
              <a:rPr kumimoji="0" lang="en-US" altLang="en-US" sz="2400" b="1" i="1" u="none" strike="noStrike" kern="0" cap="none" spc="0" normalizeH="0" baseline="0" noProof="0" dirty="0" err="1">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biết</a:t>
            </a:r>
            <a:r>
              <a:rPr kumimoji="0" lang="en-US" altLang="en-US" sz="2400" b="1" i="1" u="none" strike="noStrike" kern="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altLang="en-US" sz="28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sym typeface="Arial"/>
              </a:rPr>
              <a:t>Ruộng bậc thang ở Mù Cang Chải</a:t>
            </a:r>
            <a:r>
              <a:rPr kumimoji="0" lang="en-US" altLang="en-US" sz="28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sym typeface="Arial"/>
              </a:rPr>
              <a:t> </a:t>
            </a:r>
            <a:r>
              <a:rPr kumimoji="0" lang="vi-VN" altLang="en-US" sz="28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sym typeface="Arial"/>
              </a:rPr>
              <a:t>(Yên Bái), Hoàng Su Phì (Hà Giang), Sa Pa (Lào Cai) đã được công nhận là danh thắng quốc gia và trở thành địa điểm du lịch nổi tiếng.</a:t>
            </a:r>
          </a:p>
        </p:txBody>
      </p:sp>
    </p:spTree>
    <p:extLst>
      <p:ext uri="{BB962C8B-B14F-4D97-AF65-F5344CB8AC3E}">
        <p14:creationId xmlns:p14="http://schemas.microsoft.com/office/powerpoint/2010/main" val="4491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7" grpId="0" animBg="1"/>
      <p:bldP spid="19"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5" name="Video">
            <a:hlinkClick r:id="" action="ppaction://media"/>
            <a:extLst>
              <a:ext uri="{FF2B5EF4-FFF2-40B4-BE49-F238E27FC236}">
                <a16:creationId xmlns="" xmlns:a16="http://schemas.microsoft.com/office/drawing/2014/main" id="{C3F3C257-D5A1-8FB6-E29E-0C0DA32C3D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470385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5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5" name="Picture 4" descr="A circular image of a dam&#10;&#10;Description automatically generated">
            <a:extLst>
              <a:ext uri="{FF2B5EF4-FFF2-40B4-BE49-F238E27FC236}">
                <a16:creationId xmlns="" xmlns:a16="http://schemas.microsoft.com/office/drawing/2014/main" id="{DF9448B4-CB76-5130-B7E7-F6CFA93E5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91" y="1881963"/>
            <a:ext cx="4251249" cy="4251249"/>
          </a:xfrm>
          <a:prstGeom prst="rect">
            <a:avLst/>
          </a:prstGeom>
        </p:spPr>
      </p:pic>
      <p:pic>
        <p:nvPicPr>
          <p:cNvPr id="21" name="图片 2">
            <a:extLst>
              <a:ext uri="{FF2B5EF4-FFF2-40B4-BE49-F238E27FC236}">
                <a16:creationId xmlns="" xmlns:a16="http://schemas.microsoft.com/office/drawing/2014/main" id="{526BE8CB-6DBD-EC79-0FE1-467B016368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8891" y="-338328"/>
            <a:ext cx="11150602" cy="4676412"/>
          </a:xfrm>
          <a:prstGeom prst="rect">
            <a:avLst/>
          </a:prstGeom>
        </p:spPr>
      </p:pic>
      <p:sp>
        <p:nvSpPr>
          <p:cNvPr id="22" name="Text Box 9">
            <a:extLst>
              <a:ext uri="{FF2B5EF4-FFF2-40B4-BE49-F238E27FC236}">
                <a16:creationId xmlns="" xmlns:a16="http://schemas.microsoft.com/office/drawing/2014/main" id="{ACBFBFCC-3F61-2AB9-3B9D-AD6EC6286C94}"/>
              </a:ext>
            </a:extLst>
          </p:cNvPr>
          <p:cNvSpPr txBox="1">
            <a:spLocks noChangeArrowheads="1"/>
          </p:cNvSpPr>
          <p:nvPr/>
        </p:nvSpPr>
        <p:spPr bwMode="auto">
          <a:xfrm>
            <a:off x="5062883" y="1123348"/>
            <a:ext cx="58332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800" b="1" dirty="0">
                <a:latin typeface="Calibri" panose="020F0502020204030204" pitchFamily="34" charset="0"/>
                <a:cs typeface="Calibri" panose="020F0502020204030204" pitchFamily="34" charset="0"/>
              </a:rPr>
              <a:t>b) </a:t>
            </a:r>
            <a:r>
              <a:rPr lang="en-US" sz="4800" b="1" dirty="0" err="1">
                <a:latin typeface="Calibri" panose="020F0502020204030204" pitchFamily="34" charset="0"/>
                <a:cs typeface="Calibri" panose="020F0502020204030204" pitchFamily="34" charset="0"/>
              </a:rPr>
              <a:t>Xây</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dựng</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công</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trình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thủy</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điện</a:t>
            </a:r>
            <a:endParaRPr lang="en-US" sz="4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72221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linds(horizontal)">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grpSp>
        <p:nvGrpSpPr>
          <p:cNvPr id="5" name="组合 19">
            <a:extLst>
              <a:ext uri="{FF2B5EF4-FFF2-40B4-BE49-F238E27FC236}">
                <a16:creationId xmlns="" xmlns:a16="http://schemas.microsoft.com/office/drawing/2014/main" id="{1CBE0B68-6FF2-2B68-DB84-C6CC9A0E1182}"/>
              </a:ext>
            </a:extLst>
          </p:cNvPr>
          <p:cNvGrpSpPr/>
          <p:nvPr/>
        </p:nvGrpSpPr>
        <p:grpSpPr>
          <a:xfrm>
            <a:off x="180753" y="131693"/>
            <a:ext cx="12011247" cy="1665209"/>
            <a:chOff x="692006" y="116442"/>
            <a:chExt cx="11176173" cy="2919244"/>
          </a:xfrm>
        </p:grpSpPr>
        <p:sp>
          <p:nvSpPr>
            <p:cNvPr id="6" name="矩形 16">
              <a:extLst>
                <a:ext uri="{FF2B5EF4-FFF2-40B4-BE49-F238E27FC236}">
                  <a16:creationId xmlns="" xmlns:a16="http://schemas.microsoft.com/office/drawing/2014/main" id="{BD9D04F1-C3F4-CAA4-9B91-E3081D1CD8A6}"/>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16">
              <a:extLst>
                <a:ext uri="{FF2B5EF4-FFF2-40B4-BE49-F238E27FC236}">
                  <a16:creationId xmlns="" xmlns:a16="http://schemas.microsoft.com/office/drawing/2014/main" id="{B3940177-BA31-CC02-8697-26C3BDC60698}"/>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2" name="Rectangle 70">
            <a:extLst>
              <a:ext uri="{FF2B5EF4-FFF2-40B4-BE49-F238E27FC236}">
                <a16:creationId xmlns="" xmlns:a16="http://schemas.microsoft.com/office/drawing/2014/main" id="{3CFB2533-81CE-84FE-813F-BC61BDE2E817}"/>
              </a:ext>
            </a:extLst>
          </p:cNvPr>
          <p:cNvSpPr>
            <a:spLocks noChangeArrowheads="1"/>
          </p:cNvSpPr>
          <p:nvPr/>
        </p:nvSpPr>
        <p:spPr bwMode="auto">
          <a:xfrm>
            <a:off x="552893" y="276831"/>
            <a:ext cx="114406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vi-VN"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các hình 5, 6, em hãy kể tên và xác định trên lược đồ một số nhà máy thuỷ điện ở vùng Trung du và miền núi Bắc Bộ.</a:t>
            </a:r>
          </a:p>
        </p:txBody>
      </p:sp>
      <p:pic>
        <p:nvPicPr>
          <p:cNvPr id="24" name="Picture 23">
            <a:extLst>
              <a:ext uri="{FF2B5EF4-FFF2-40B4-BE49-F238E27FC236}">
                <a16:creationId xmlns="" xmlns:a16="http://schemas.microsoft.com/office/drawing/2014/main" id="{86097EF7-F6F0-AF32-D492-44C3237A788E}"/>
              </a:ext>
            </a:extLst>
          </p:cNvPr>
          <p:cNvPicPr>
            <a:picLocks noChangeAspect="1"/>
          </p:cNvPicPr>
          <p:nvPr/>
        </p:nvPicPr>
        <p:blipFill>
          <a:blip r:embed="rId4"/>
          <a:stretch>
            <a:fillRect/>
          </a:stretch>
        </p:blipFill>
        <p:spPr>
          <a:xfrm rot="355062">
            <a:off x="331028" y="2634790"/>
            <a:ext cx="5806867" cy="35409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6" name="Picture 25">
            <a:extLst>
              <a:ext uri="{FF2B5EF4-FFF2-40B4-BE49-F238E27FC236}">
                <a16:creationId xmlns="" xmlns:a16="http://schemas.microsoft.com/office/drawing/2014/main" id="{718D72E0-0123-35C3-5A45-863542FC82E4}"/>
              </a:ext>
            </a:extLst>
          </p:cNvPr>
          <p:cNvPicPr>
            <a:picLocks noChangeAspect="1"/>
          </p:cNvPicPr>
          <p:nvPr/>
        </p:nvPicPr>
        <p:blipFill>
          <a:blip r:embed="rId5"/>
          <a:stretch>
            <a:fillRect/>
          </a:stretch>
        </p:blipFill>
        <p:spPr>
          <a:xfrm rot="20935446">
            <a:off x="6559089" y="2234773"/>
            <a:ext cx="5155361" cy="39124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66263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sp>
        <p:nvSpPr>
          <p:cNvPr id="3" name="Rectangle 11">
            <a:extLst>
              <a:ext uri="{FF2B5EF4-FFF2-40B4-BE49-F238E27FC236}">
                <a16:creationId xmlns="" xmlns:a16="http://schemas.microsoft.com/office/drawing/2014/main" id="{E22AF958-4755-9FE2-6F71-0C43F0A4D81C}"/>
              </a:ext>
            </a:extLst>
          </p:cNvPr>
          <p:cNvSpPr>
            <a:spLocks noChangeArrowheads="1"/>
          </p:cNvSpPr>
          <p:nvPr/>
        </p:nvSpPr>
        <p:spPr bwMode="auto">
          <a:xfrm>
            <a:off x="170122" y="1095467"/>
            <a:ext cx="6900530" cy="4550421"/>
          </a:xfrm>
          <a:prstGeom prst="roundRect">
            <a:avLst/>
          </a:prstGeom>
          <a:solidFill>
            <a:schemeClr val="bg1"/>
          </a:solidFill>
          <a:ln>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vi-VN" altLang="en-US" sz="3600" b="1" kern="0" dirty="0">
                <a:solidFill>
                  <a:schemeClr val="tx1">
                    <a:lumMod val="95000"/>
                    <a:lumOff val="5000"/>
                  </a:schemeClr>
                </a:solidFill>
                <a:latin typeface="Cambria" panose="02040503050406030204" pitchFamily="18" charset="0"/>
                <a:ea typeface="Cambria" panose="02040503050406030204" pitchFamily="18" charset="0"/>
                <a:cs typeface="Arial"/>
                <a:sym typeface="Arial"/>
              </a:rPr>
              <a:t>Sông ngòi ở vùng Trung du và miền núi Bắc Bộ có tiềm năng lớn để phát triển thuỷ điện. Nhiều nhà máy thuỷ điện đã được xây dựng, cung cấp điện phục vụ cho sinh hoạt và sản xuất, đồng thời giảm lũ cho vùng đồng bằng.</a:t>
            </a:r>
            <a:endParaRPr lang="en-US" altLang="en-US" sz="3600" b="1" kern="0" dirty="0">
              <a:solidFill>
                <a:schemeClr val="tx1">
                  <a:lumMod val="95000"/>
                  <a:lumOff val="5000"/>
                </a:schemeClr>
              </a:solidFill>
              <a:latin typeface="Cambria" panose="02040503050406030204" pitchFamily="18" charset="0"/>
              <a:ea typeface="Cambria" panose="02040503050406030204" pitchFamily="18" charset="0"/>
              <a:cs typeface="Arial"/>
              <a:sym typeface="Arial"/>
            </a:endParaRPr>
          </a:p>
        </p:txBody>
      </p:sp>
      <p:pic>
        <p:nvPicPr>
          <p:cNvPr id="4" name="Picture 3" descr="A circular image of a dam&#10;&#10;Description automatically generated">
            <a:extLst>
              <a:ext uri="{FF2B5EF4-FFF2-40B4-BE49-F238E27FC236}">
                <a16:creationId xmlns="" xmlns:a16="http://schemas.microsoft.com/office/drawing/2014/main" id="{5CF31199-BEA1-BF6A-C52D-85815D390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3940" y="584792"/>
            <a:ext cx="5316278" cy="5316278"/>
          </a:xfrm>
          <a:prstGeom prst="rect">
            <a:avLst/>
          </a:prstGeom>
        </p:spPr>
      </p:pic>
    </p:spTree>
    <p:extLst>
      <p:ext uri="{BB962C8B-B14F-4D97-AF65-F5344CB8AC3E}">
        <p14:creationId xmlns:p14="http://schemas.microsoft.com/office/powerpoint/2010/main" val="3684841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5" name="Picture 4">
            <a:extLst>
              <a:ext uri="{FF2B5EF4-FFF2-40B4-BE49-F238E27FC236}">
                <a16:creationId xmlns="" xmlns:a16="http://schemas.microsoft.com/office/drawing/2014/main" id="{3582CADF-FED5-41CA-AEFB-8867256A4478}"/>
              </a:ext>
            </a:extLst>
          </p:cNvPr>
          <p:cNvPicPr>
            <a:picLocks noChangeAspect="1"/>
          </p:cNvPicPr>
          <p:nvPr/>
        </p:nvPicPr>
        <p:blipFill>
          <a:blip r:embed="rId4"/>
          <a:stretch>
            <a:fillRect/>
          </a:stretch>
        </p:blipFill>
        <p:spPr>
          <a:xfrm>
            <a:off x="134840" y="531628"/>
            <a:ext cx="7864644" cy="5968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Rounded Corners 5">
            <a:extLst>
              <a:ext uri="{FF2B5EF4-FFF2-40B4-BE49-F238E27FC236}">
                <a16:creationId xmlns="" xmlns:a16="http://schemas.microsoft.com/office/drawing/2014/main" id="{1EF47D09-05BE-6E2D-F75E-5047535EFFF5}"/>
              </a:ext>
            </a:extLst>
          </p:cNvPr>
          <p:cNvSpPr/>
          <p:nvPr/>
        </p:nvSpPr>
        <p:spPr>
          <a:xfrm>
            <a:off x="1095153" y="2275367"/>
            <a:ext cx="786810" cy="287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 xmlns:a16="http://schemas.microsoft.com/office/drawing/2014/main" id="{4FE3C502-5105-D40D-FC39-D9448349AD41}"/>
              </a:ext>
            </a:extLst>
          </p:cNvPr>
          <p:cNvSpPr/>
          <p:nvPr/>
        </p:nvSpPr>
        <p:spPr>
          <a:xfrm>
            <a:off x="1945757" y="3125972"/>
            <a:ext cx="786810" cy="287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 xmlns:a16="http://schemas.microsoft.com/office/drawing/2014/main" id="{7CDE339B-CCE5-27EC-E857-B95D6A6D1B41}"/>
              </a:ext>
            </a:extLst>
          </p:cNvPr>
          <p:cNvSpPr/>
          <p:nvPr/>
        </p:nvSpPr>
        <p:spPr>
          <a:xfrm>
            <a:off x="3721395" y="2009553"/>
            <a:ext cx="786810" cy="44656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 xmlns:a16="http://schemas.microsoft.com/office/drawing/2014/main" id="{10F780EC-BC4D-D41B-0E04-B292130C31BC}"/>
              </a:ext>
            </a:extLst>
          </p:cNvPr>
          <p:cNvSpPr/>
          <p:nvPr/>
        </p:nvSpPr>
        <p:spPr>
          <a:xfrm>
            <a:off x="3327989" y="2913321"/>
            <a:ext cx="786810" cy="287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 xmlns:a16="http://schemas.microsoft.com/office/drawing/2014/main" id="{E42EBBEF-34D5-231C-1095-8CF9EDADAA0E}"/>
              </a:ext>
            </a:extLst>
          </p:cNvPr>
          <p:cNvSpPr/>
          <p:nvPr/>
        </p:nvSpPr>
        <p:spPr>
          <a:xfrm>
            <a:off x="3700129" y="4104166"/>
            <a:ext cx="786810" cy="4359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1">
            <a:extLst>
              <a:ext uri="{FF2B5EF4-FFF2-40B4-BE49-F238E27FC236}">
                <a16:creationId xmlns="" xmlns:a16="http://schemas.microsoft.com/office/drawing/2014/main" id="{CF7B1F1E-A752-3A3A-15A8-9547F5A8824F}"/>
              </a:ext>
            </a:extLst>
          </p:cNvPr>
          <p:cNvSpPr>
            <a:spLocks noChangeArrowheads="1"/>
          </p:cNvSpPr>
          <p:nvPr/>
        </p:nvSpPr>
        <p:spPr bwMode="auto">
          <a:xfrm>
            <a:off x="8052393" y="1116419"/>
            <a:ext cx="4217580" cy="4158193"/>
          </a:xfrm>
          <a:prstGeom prst="roundRect">
            <a:avLst/>
          </a:prstGeom>
          <a:solidFill>
            <a:schemeClr val="bg1"/>
          </a:solidFill>
          <a:ln>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Lai Châu.</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Sơn La.</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Thác Bà.</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Hòa Bình.</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Tuyên Quang.</a:t>
            </a:r>
            <a:endParaRPr lang="en-US" altLang="en-US" sz="2400" b="1" kern="0" dirty="0">
              <a:solidFill>
                <a:srgbClr val="FF00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5447867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down)">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down)">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6" grpId="0" animBg="1"/>
      <p:bldP spid="29" grpId="0" animBg="1"/>
      <p:bldP spid="30" grpId="0" animBg="1"/>
      <p:bldP spid="31" grpId="0" uiExpan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3278035" y="2121121"/>
            <a:ext cx="5637917" cy="2991678"/>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pic>
        <p:nvPicPr>
          <p:cNvPr id="2" name="Picture 1">
            <a:extLst>
              <a:ext uri="{FF2B5EF4-FFF2-40B4-BE49-F238E27FC236}">
                <a16:creationId xmlns="" xmlns:a16="http://schemas.microsoft.com/office/drawing/2014/main" id="{17E996C7-38A5-9C62-5E21-9AB53ED5D3D2}"/>
              </a:ext>
            </a:extLst>
          </p:cNvPr>
          <p:cNvPicPr>
            <a:picLocks noChangeAspect="1"/>
          </p:cNvPicPr>
          <p:nvPr/>
        </p:nvPicPr>
        <p:blipFill>
          <a:blip r:embed="rId3"/>
          <a:stretch>
            <a:fillRect/>
          </a:stretch>
        </p:blipFill>
        <p:spPr>
          <a:xfrm>
            <a:off x="3908880" y="2261501"/>
            <a:ext cx="4145639" cy="2639797"/>
          </a:xfrm>
          <a:prstGeom prst="rect">
            <a:avLst/>
          </a:prstGeom>
        </p:spPr>
      </p:pic>
    </p:spTree>
    <p:extLst>
      <p:ext uri="{BB962C8B-B14F-4D97-AF65-F5344CB8AC3E}">
        <p14:creationId xmlns:p14="http://schemas.microsoft.com/office/powerpoint/2010/main" val="3486374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1F0C9C5A-C1A3-9C93-A2F3-5B5C53E61B9F}"/>
              </a:ext>
            </a:extLst>
          </p:cNvPr>
          <p:cNvSpPr txBox="1">
            <a:spLocks noChangeArrowheads="1"/>
          </p:cNvSpPr>
          <p:nvPr/>
        </p:nvSpPr>
        <p:spPr>
          <a:xfrm>
            <a:off x="1492988" y="1150706"/>
            <a:ext cx="9686925" cy="2372437"/>
          </a:xfrm>
          <a:prstGeom prst="rect">
            <a:avLst/>
          </a:prstGeom>
          <a:solidFill>
            <a:schemeClr val="accent2">
              <a:lumMod val="60000"/>
              <a:lumOff val="40000"/>
            </a:schemeClr>
          </a:solidFill>
          <a:ln w="28575">
            <a:solidFill>
              <a:schemeClr val="bg2">
                <a:lumMod val="25000"/>
              </a:schemeClr>
            </a:solidFill>
            <a:miter lim="800000"/>
            <a:headEnd/>
            <a:tailEnd/>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vi-VN" altLang="en-US" sz="4000" b="1" dirty="0">
                <a:solidFill>
                  <a:prstClr val="black">
                    <a:lumMod val="95000"/>
                    <a:lumOff val="5000"/>
                  </a:prstClr>
                </a:solidFill>
                <a:latin typeface="Cambria" panose="02040503050406030204" pitchFamily="18" charset="0"/>
                <a:ea typeface="Cambria" panose="02040503050406030204" pitchFamily="18" charset="0"/>
              </a:rPr>
              <a:t>Mô tả (viết hoặc vẽ) cách thức khai thác tự nhiên (làm ruộng bậc thang, xây dựng công trình thủy điện) ở vùng Trung du và miền núi Bắc Bộ.</a:t>
            </a:r>
            <a:endParaRPr kumimoji="0" lang="en-US" altLang="en-US" sz="4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j-cs"/>
            </a:endParaRPr>
          </a:p>
        </p:txBody>
      </p:sp>
      <p:pic>
        <p:nvPicPr>
          <p:cNvPr id="5" name="Graphic 4">
            <a:extLst>
              <a:ext uri="{FF2B5EF4-FFF2-40B4-BE49-F238E27FC236}">
                <a16:creationId xmlns="" xmlns:a16="http://schemas.microsoft.com/office/drawing/2014/main" id="{F64015A6-C08B-2ACE-7458-87105853249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976751" y="3615071"/>
            <a:ext cx="2580085" cy="2757378"/>
          </a:xfrm>
          <a:prstGeom prst="rect">
            <a:avLst/>
          </a:prstGeom>
        </p:spPr>
      </p:pic>
      <p:sp>
        <p:nvSpPr>
          <p:cNvPr id="2" name="TextBox 1">
            <a:extLst>
              <a:ext uri="{FF2B5EF4-FFF2-40B4-BE49-F238E27FC236}">
                <a16:creationId xmlns="" xmlns:a16="http://schemas.microsoft.com/office/drawing/2014/main" id="{1E68F2CF-44CC-D626-15A2-494A51B77B05}"/>
              </a:ext>
            </a:extLst>
          </p:cNvPr>
          <p:cNvSpPr txBox="1"/>
          <p:nvPr/>
        </p:nvSpPr>
        <p:spPr>
          <a:xfrm>
            <a:off x="4017196" y="4027470"/>
            <a:ext cx="6904233" cy="1569660"/>
          </a:xfrm>
          <a:prstGeom prst="rect">
            <a:avLst/>
          </a:prstGeom>
          <a:noFill/>
        </p:spPr>
        <p:txBody>
          <a:bodyPr wrap="square" rtlCol="0">
            <a:spAutoFit/>
          </a:bodyPr>
          <a:lstStyle/>
          <a:p>
            <a:pPr algn="just"/>
            <a:r>
              <a:rPr lang="en-US" sz="3200" b="1" i="1" dirty="0" err="1">
                <a:solidFill>
                  <a:srgbClr val="FF0000"/>
                </a:solidFill>
                <a:latin typeface="Calibri" panose="020F0502020204030204" pitchFamily="34" charset="0"/>
                <a:cs typeface="Calibri" panose="020F0502020204030204" pitchFamily="34" charset="0"/>
              </a:rPr>
              <a:t>Gợi</a:t>
            </a:r>
            <a:r>
              <a:rPr lang="en-US" sz="3200" b="1" i="1" dirty="0">
                <a:solidFill>
                  <a:srgbClr val="FF0000"/>
                </a:solidFill>
                <a:latin typeface="Calibri" panose="020F0502020204030204" pitchFamily="34" charset="0"/>
                <a:cs typeface="Calibri" panose="020F0502020204030204" pitchFamily="34" charset="0"/>
              </a:rPr>
              <a:t> ý: </a:t>
            </a:r>
            <a:r>
              <a:rPr lang="en-US" sz="3200" b="1" i="1" dirty="0" err="1">
                <a:solidFill>
                  <a:srgbClr val="FF0000"/>
                </a:solidFill>
                <a:latin typeface="Calibri" panose="020F0502020204030204" pitchFamily="34" charset="0"/>
                <a:cs typeface="Calibri" panose="020F0502020204030204" pitchFamily="34" charset="0"/>
              </a:rPr>
              <a:t>Vẽ</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theo</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tiêu</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chí</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điều</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kiện</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để</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khai</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cách</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thức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khai</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dụng</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vai</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trò</a:t>
            </a:r>
            <a:r>
              <a:rPr lang="en-US" sz="3200" b="1" i="1" dirty="0">
                <a:solidFill>
                  <a:srgbClr val="FF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4576579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sp>
        <p:nvSpPr>
          <p:cNvPr id="31" name="云形 30">
            <a:extLst>
              <a:ext uri="{FF2B5EF4-FFF2-40B4-BE49-F238E27FC236}">
                <a16:creationId xmlns="" xmlns:a16="http://schemas.microsoft.com/office/drawing/2014/main" id="{1ECC6495-A3CE-4F32-8BF9-A5950C2A1B0B}"/>
              </a:ext>
            </a:extLst>
          </p:cNvPr>
          <p:cNvSpPr/>
          <p:nvPr/>
        </p:nvSpPr>
        <p:spPr>
          <a:xfrm>
            <a:off x="2775099" y="1122567"/>
            <a:ext cx="6539022" cy="4183080"/>
          </a:xfrm>
          <a:prstGeom prst="cloud">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pic>
        <p:nvPicPr>
          <p:cNvPr id="9" name="图片 8">
            <a:extLst>
              <a:ext uri="{FF2B5EF4-FFF2-40B4-BE49-F238E27FC236}">
                <a16:creationId xmlns=""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10" name="图片 9">
            <a:extLst>
              <a:ext uri="{FF2B5EF4-FFF2-40B4-BE49-F238E27FC236}">
                <a16:creationId xmlns="" xmlns:a16="http://schemas.microsoft.com/office/drawing/2014/main" id="{F7E6BC58-AED1-4EF4-9BDE-33AE26334D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1" name="图片 10">
            <a:extLst>
              <a:ext uri="{FF2B5EF4-FFF2-40B4-BE49-F238E27FC236}">
                <a16:creationId xmlns="" xmlns:a16="http://schemas.microsoft.com/office/drawing/2014/main" id="{7E68FBDE-CA38-4FFF-B31C-8D8471726CFF}"/>
              </a:ext>
            </a:extLst>
          </p:cNvPr>
          <p:cNvPicPr>
            <a:picLocks noChangeAspect="1"/>
          </p:cNvPicPr>
          <p:nvPr/>
        </p:nvPicPr>
        <p:blipFill rotWithShape="1">
          <a:blip r:embed="rId5">
            <a:extLst>
              <a:ext uri="{28A0092B-C50C-407E-A947-70E740481C1C}">
                <a14:useLocalDpi xmlns:a14="http://schemas.microsoft.com/office/drawing/2010/main" val="0"/>
              </a:ext>
            </a:extLst>
          </a:blip>
          <a:srcRect l="77761" t="1329" r="14133" b="88065"/>
          <a:stretch/>
        </p:blipFill>
        <p:spPr>
          <a:xfrm>
            <a:off x="8570216" y="0"/>
            <a:ext cx="2051094" cy="1470837"/>
          </a:xfrm>
          <a:prstGeom prst="rect">
            <a:avLst/>
          </a:prstGeom>
        </p:spPr>
      </p:pic>
      <p:pic>
        <p:nvPicPr>
          <p:cNvPr id="13" name="图片 12">
            <a:extLst>
              <a:ext uri="{FF2B5EF4-FFF2-40B4-BE49-F238E27FC236}">
                <a16:creationId xmlns="" xmlns:a16="http://schemas.microsoft.com/office/drawing/2014/main" id="{9597BE2D-A049-43DC-A681-72632CCF69CB}"/>
              </a:ext>
            </a:extLst>
          </p:cNvPr>
          <p:cNvPicPr>
            <a:picLocks noChangeAspect="1"/>
          </p:cNvPicPr>
          <p:nvPr/>
        </p:nvPicPr>
        <p:blipFill rotWithShape="1">
          <a:blip r:embed="rId6">
            <a:extLst>
              <a:ext uri="{28A0092B-C50C-407E-A947-70E740481C1C}">
                <a14:useLocalDpi xmlns:a14="http://schemas.microsoft.com/office/drawing/2010/main" val="0"/>
              </a:ext>
            </a:extLst>
          </a:blip>
          <a:srcRect l="85429" t="8081" r="6051" b="81084"/>
          <a:stretch/>
        </p:blipFill>
        <p:spPr>
          <a:xfrm>
            <a:off x="10270184" y="431450"/>
            <a:ext cx="1770468" cy="1234141"/>
          </a:xfrm>
          <a:prstGeom prst="rect">
            <a:avLst/>
          </a:prstGeom>
        </p:spPr>
      </p:pic>
      <p:pic>
        <p:nvPicPr>
          <p:cNvPr id="3" name="Picture 2">
            <a:extLst>
              <a:ext uri="{FF2B5EF4-FFF2-40B4-BE49-F238E27FC236}">
                <a16:creationId xmlns="" xmlns:a16="http://schemas.microsoft.com/office/drawing/2014/main" id="{D7EC70FA-051F-4A95-A768-B6E30B9FD9C3}"/>
              </a:ext>
            </a:extLst>
          </p:cNvPr>
          <p:cNvPicPr>
            <a:picLocks noChangeAspect="1"/>
          </p:cNvPicPr>
          <p:nvPr/>
        </p:nvPicPr>
        <p:blipFill>
          <a:blip r:embed="rId7"/>
          <a:stretch>
            <a:fillRect/>
          </a:stretch>
        </p:blipFill>
        <p:spPr>
          <a:xfrm>
            <a:off x="3527873" y="1369101"/>
            <a:ext cx="5114987" cy="3694496"/>
          </a:xfrm>
          <a:prstGeom prst="rect">
            <a:avLst/>
          </a:prstGeom>
        </p:spPr>
      </p:pic>
    </p:spTree>
    <p:extLst>
      <p:ext uri="{BB962C8B-B14F-4D97-AF65-F5344CB8AC3E}">
        <p14:creationId xmlns:p14="http://schemas.microsoft.com/office/powerpoint/2010/main" val="39529513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png" descr="A diagram of a diagram&#10;&#10;Description automatically generated">
            <a:extLst>
              <a:ext uri="{FF2B5EF4-FFF2-40B4-BE49-F238E27FC236}">
                <a16:creationId xmlns="" xmlns:a16="http://schemas.microsoft.com/office/drawing/2014/main" id="{8532972E-2990-AD6F-FD7E-2390125592F5}"/>
              </a:ext>
            </a:extLst>
          </p:cNvPr>
          <p:cNvPicPr/>
          <p:nvPr/>
        </p:nvPicPr>
        <p:blipFill>
          <a:blip r:embed="rId2"/>
          <a:srcRect/>
          <a:stretch>
            <a:fillRect/>
          </a:stretch>
        </p:blipFill>
        <p:spPr>
          <a:xfrm>
            <a:off x="2317899" y="542260"/>
            <a:ext cx="6764456" cy="5385929"/>
          </a:xfrm>
          <a:prstGeom prst="rect">
            <a:avLst/>
          </a:prstGeom>
          <a:ln/>
        </p:spPr>
      </p:pic>
      <p:sp>
        <p:nvSpPr>
          <p:cNvPr id="5" name="TextBox 4">
            <a:extLst>
              <a:ext uri="{FF2B5EF4-FFF2-40B4-BE49-F238E27FC236}">
                <a16:creationId xmlns="" xmlns:a16="http://schemas.microsoft.com/office/drawing/2014/main" id="{C2B85372-F9C7-60D6-79A8-E47A9F339652}"/>
              </a:ext>
            </a:extLst>
          </p:cNvPr>
          <p:cNvSpPr txBox="1"/>
          <p:nvPr/>
        </p:nvSpPr>
        <p:spPr>
          <a:xfrm>
            <a:off x="750013" y="503434"/>
            <a:ext cx="2075380" cy="707886"/>
          </a:xfrm>
          <a:prstGeom prst="rect">
            <a:avLst/>
          </a:prstGeom>
          <a:noFill/>
        </p:spPr>
        <p:txBody>
          <a:bodyPr wrap="square" rtlCol="0">
            <a:spAutoFit/>
          </a:bodyPr>
          <a:lstStyle/>
          <a:p>
            <a:r>
              <a:rPr lang="en-US" sz="4000" i="1" dirty="0" err="1">
                <a:latin typeface="Calibri" panose="020F0502020204030204" pitchFamily="34" charset="0"/>
                <a:cs typeface="Calibri" panose="020F0502020204030204" pitchFamily="34" charset="0"/>
              </a:rPr>
              <a:t>Ví</a:t>
            </a:r>
            <a:r>
              <a:rPr lang="en-US" sz="4000" i="1" dirty="0">
                <a:latin typeface="Calibri" panose="020F0502020204030204" pitchFamily="34" charset="0"/>
                <a:cs typeface="Calibri" panose="020F0502020204030204" pitchFamily="34" charset="0"/>
              </a:rPr>
              <a:t> </a:t>
            </a:r>
            <a:r>
              <a:rPr lang="en-US" sz="4000" i="1" dirty="0" err="1">
                <a:latin typeface="Calibri" panose="020F0502020204030204" pitchFamily="34" charset="0"/>
                <a:cs typeface="Calibri" panose="020F0502020204030204" pitchFamily="34" charset="0"/>
              </a:rPr>
              <a:t>dụ</a:t>
            </a:r>
            <a:r>
              <a:rPr lang="en-US" sz="4000" i="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311708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2" name="图片 2">
            <a:extLst>
              <a:ext uri="{FF2B5EF4-FFF2-40B4-BE49-F238E27FC236}">
                <a16:creationId xmlns="" xmlns:a16="http://schemas.microsoft.com/office/drawing/2014/main" id="{CB6483CF-6300-FE7C-79FE-99866D2EEF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3" name="Picture 2">
            <a:extLst>
              <a:ext uri="{FF2B5EF4-FFF2-40B4-BE49-F238E27FC236}">
                <a16:creationId xmlns="" xmlns:a16="http://schemas.microsoft.com/office/drawing/2014/main" id="{16C57E45-FC89-758C-6912-824AF3F8CDB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4" name="Text Box 9">
            <a:extLst>
              <a:ext uri="{FF2B5EF4-FFF2-40B4-BE49-F238E27FC236}">
                <a16:creationId xmlns="" xmlns:a16="http://schemas.microsoft.com/office/drawing/2014/main" id="{F912BF9F-4C3F-484C-AB78-DAD1CCA55C1B}"/>
              </a:ext>
            </a:extLst>
          </p:cNvPr>
          <p:cNvSpPr txBox="1">
            <a:spLocks noChangeArrowheads="1"/>
          </p:cNvSpPr>
          <p:nvPr/>
        </p:nvSpPr>
        <p:spPr bwMode="auto">
          <a:xfrm>
            <a:off x="4818336" y="2356725"/>
            <a:ext cx="583324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Về</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xem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lại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bài</a:t>
            </a:r>
            <a:r>
              <a:rPr lang="vi-VN" sz="4000" b="1" dirty="0">
                <a:latin typeface="Calibri" panose="020F0502020204030204" pitchFamily="34" charset="0"/>
                <a:cs typeface="Calibri" panose="020F0502020204030204" pitchFamily="34" charset="0"/>
              </a:rPr>
              <a:t>.</a:t>
            </a:r>
            <a:endParaRPr lang="en-US" sz="4000" b="1" dirty="0">
              <a:latin typeface="Calibri" panose="020F0502020204030204" pitchFamily="34" charset="0"/>
              <a:cs typeface="Calibri" panose="020F0502020204030204" pitchFamily="34" charset="0"/>
            </a:endParaRPr>
          </a:p>
          <a:p>
            <a:pPr eaLnBrk="1" hangingPunct="1">
              <a:spcBef>
                <a:spcPct val="50000"/>
              </a:spcBef>
              <a:buFont typeface="Wingdings 2" pitchFamily="18" charset="2"/>
              <a:buNone/>
            </a:pP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Chuẩn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bị</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3 </a:t>
            </a:r>
            <a:r>
              <a:rPr lang="en-US" sz="4000" b="1" dirty="0" err="1">
                <a:latin typeface="Calibri" panose="020F0502020204030204" pitchFamily="34" charset="0"/>
                <a:cs typeface="Calibri" panose="020F0502020204030204" pitchFamily="34" charset="0"/>
              </a:rPr>
              <a:t>của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bài</a:t>
            </a:r>
            <a:endParaRPr lang="en-US" sz="4000" b="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 xmlns:a16="http://schemas.microsoft.com/office/drawing/2014/main" id="{62ED2D5A-7EE9-B832-B2E3-258ECAA5E538}"/>
              </a:ext>
            </a:extLst>
          </p:cNvPr>
          <p:cNvPicPr>
            <a:picLocks noChangeAspect="1"/>
          </p:cNvPicPr>
          <p:nvPr/>
        </p:nvPicPr>
        <p:blipFill>
          <a:blip r:embed="rId7"/>
          <a:stretch>
            <a:fillRect/>
          </a:stretch>
        </p:blipFill>
        <p:spPr>
          <a:xfrm>
            <a:off x="4428861" y="1261816"/>
            <a:ext cx="6096528" cy="1286367"/>
          </a:xfrm>
          <a:prstGeom prst="rect">
            <a:avLst/>
          </a:prstGeom>
        </p:spPr>
      </p:pic>
    </p:spTree>
    <p:extLst>
      <p:ext uri="{BB962C8B-B14F-4D97-AF65-F5344CB8AC3E}">
        <p14:creationId xmlns:p14="http://schemas.microsoft.com/office/powerpoint/2010/main" val="24016380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F948BFD-9C59-9C44-B577-1F0F3D897E7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95696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1254642" y="1395303"/>
            <a:ext cx="10813311"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2" name="Group 51"/>
          <p:cNvGrpSpPr/>
          <p:nvPr/>
        </p:nvGrpSpPr>
        <p:grpSpPr>
          <a:xfrm>
            <a:off x="2755390" y="421636"/>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 </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1" name="Rectangle 50"/>
          <p:cNvSpPr/>
          <p:nvPr/>
        </p:nvSpPr>
        <p:spPr>
          <a:xfrm>
            <a:off x="1626781" y="1651780"/>
            <a:ext cx="10565219" cy="2574294"/>
          </a:xfrm>
          <a:prstGeom prst="rect">
            <a:avLst/>
          </a:prstGeom>
        </p:spPr>
        <p:txBody>
          <a:bodyPr wrap="square">
            <a:spAutoFit/>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Sắp</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xếp</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các</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chữ</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cái</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sau</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thành</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t</a:t>
            </a:r>
            <a:r>
              <a:rPr kumimoji="0" lang="vi-VN"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ên</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vi-VN"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một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dân</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tộc</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phổ</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biến</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ở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vùng</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Trung du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và</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miền</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núi</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Bắc</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bộ</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377" rtl="0" eaLnBrk="1" fontAlgn="auto" latinLnBrk="0" hangingPunct="1">
              <a:lnSpc>
                <a:spcPct val="150000"/>
              </a:lnSpc>
              <a:spcBef>
                <a:spcPts val="0"/>
              </a:spcBef>
              <a:spcAft>
                <a:spcPts val="0"/>
              </a:spcAft>
              <a:buClrTx/>
              <a:buSzTx/>
              <a:buFontTx/>
              <a:buNone/>
              <a:tabLst/>
              <a:defRPr/>
            </a:pPr>
            <a:r>
              <a:rPr lang="en-US" sz="3733" b="1" dirty="0">
                <a:solidFill>
                  <a:prstClr val="white">
                    <a:lumMod val="95000"/>
                  </a:prstClr>
                </a:solidFill>
                <a:latin typeface="Times New Roman" panose="02020603050405020304" pitchFamily="18" charset="0"/>
                <a:cs typeface="Times New Roman" panose="02020603050405020304" pitchFamily="18" charset="0"/>
              </a:rPr>
              <a:t>ư</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lang="en-US" sz="3733" b="1" noProof="0" dirty="0">
                <a:solidFill>
                  <a:prstClr val="white">
                    <a:lumMod val="95000"/>
                  </a:prstClr>
                </a:solidFill>
                <a:latin typeface="Times New Roman" panose="02020603050405020304" pitchFamily="18" charset="0"/>
                <a:cs typeface="Times New Roman" panose="02020603050405020304" pitchFamily="18" charset="0"/>
              </a:rPr>
              <a:t>ờ</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n</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lang="en-US" sz="3733" b="1" dirty="0">
                <a:solidFill>
                  <a:prstClr val="white">
                    <a:lumMod val="95000"/>
                  </a:prstClr>
                </a:solidFill>
                <a:latin typeface="Times New Roman" panose="02020603050405020304" pitchFamily="18" charset="0"/>
                <a:cs typeface="Times New Roman" panose="02020603050405020304" pitchFamily="18" charset="0"/>
              </a:rPr>
              <a:t>M</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lang="en-US" sz="3733" b="1" dirty="0">
                <a:solidFill>
                  <a:prstClr val="white">
                    <a:lumMod val="95000"/>
                  </a:prstClr>
                </a:solidFill>
                <a:latin typeface="Times New Roman" panose="02020603050405020304" pitchFamily="18" charset="0"/>
                <a:cs typeface="Times New Roman" panose="02020603050405020304" pitchFamily="18" charset="0"/>
              </a:rPr>
              <a:t>g</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p>
        </p:txBody>
      </p:sp>
      <p:pic>
        <p:nvPicPr>
          <p:cNvPr id="49" name="Picture 48">
            <a:extLst>
              <a:ext uri="{FF2B5EF4-FFF2-40B4-BE49-F238E27FC236}">
                <a16:creationId xmlns="" xmlns:a16="http://schemas.microsoft.com/office/drawing/2014/main" id="{2773B7EA-82A8-6645-B36E-C6BE99703A34}"/>
              </a:ext>
            </a:extLst>
          </p:cNvPr>
          <p:cNvPicPr>
            <a:picLocks noChangeAspect="1"/>
          </p:cNvPicPr>
          <p:nvPr/>
        </p:nvPicPr>
        <p:blipFill>
          <a:blip r:embed="rId3"/>
          <a:stretch>
            <a:fillRect/>
          </a:stretch>
        </p:blipFill>
        <p:spPr>
          <a:xfrm>
            <a:off x="109232" y="193486"/>
            <a:ext cx="2556591" cy="1669774"/>
          </a:xfrm>
          <a:prstGeom prst="rect">
            <a:avLst/>
          </a:prstGeom>
        </p:spPr>
      </p:pic>
      <p:sp>
        <p:nvSpPr>
          <p:cNvPr id="2" name="Hộp Văn bản 1">
            <a:extLst>
              <a:ext uri="{FF2B5EF4-FFF2-40B4-BE49-F238E27FC236}">
                <a16:creationId xmlns="" xmlns:a16="http://schemas.microsoft.com/office/drawing/2014/main" id="{9C14C173-D0CB-4090-A71D-1518E1AF00ED}"/>
              </a:ext>
            </a:extLst>
          </p:cNvPr>
          <p:cNvSpPr txBox="1"/>
          <p:nvPr/>
        </p:nvSpPr>
        <p:spPr>
          <a:xfrm>
            <a:off x="5466735" y="4611329"/>
            <a:ext cx="376575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Mường</a:t>
            </a:r>
            <a:endParaRPr kumimoji="0" lang="en-US" sz="54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76126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1339702" y="1395303"/>
            <a:ext cx="10590028"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2" name="Group 51"/>
          <p:cNvGrpSpPr/>
          <p:nvPr/>
        </p:nvGrpSpPr>
        <p:grpSpPr>
          <a:xfrm>
            <a:off x="2972364" y="421636"/>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 </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1" name="Rectangle 50"/>
          <p:cNvSpPr/>
          <p:nvPr/>
        </p:nvSpPr>
        <p:spPr>
          <a:xfrm>
            <a:off x="1892595" y="1770462"/>
            <a:ext cx="9208443" cy="2485745"/>
          </a:xfrm>
          <a:prstGeom prst="rect">
            <a:avLst/>
          </a:prstGeom>
        </p:spPr>
        <p:txBody>
          <a:bodyPr wrap="square">
            <a:spAutoFit/>
          </a:bodyPr>
          <a:lstStyle/>
          <a:p>
            <a:pPr marL="0" marR="0" lvl="0" indent="0" algn="just" defTabSz="914377"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Sắp</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xếp</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chữ</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cái</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sau</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thành</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vi-VN"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tên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một</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tỉnh</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mật</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độ</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số</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trên</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400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người</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/km2:</a:t>
            </a:r>
            <a:endParaRPr lang="en-US" sz="3600" b="1" dirty="0">
              <a:solidFill>
                <a:prstClr val="white">
                  <a:lumMod val="95000"/>
                </a:prstClr>
              </a:solidFill>
              <a:latin typeface="Times New Roman" panose="02020603050405020304" pitchFamily="18" charset="0"/>
              <a:cs typeface="Times New Roman" panose="02020603050405020304" pitchFamily="18" charset="0"/>
            </a:endParaRPr>
          </a:p>
          <a:p>
            <a:pPr lvl="0" algn="ctr" defTabSz="914377">
              <a:lnSpc>
                <a:spcPct val="150000"/>
              </a:lnSpc>
              <a:defRPr/>
            </a:pPr>
            <a:r>
              <a:rPr lang="en-US" sz="3600" b="1" dirty="0">
                <a:solidFill>
                  <a:prstClr val="white">
                    <a:lumMod val="95000"/>
                  </a:prstClr>
                </a:solidFill>
                <a:latin typeface="Times New Roman" panose="02020603050405020304" pitchFamily="18" charset="0"/>
                <a:cs typeface="Times New Roman" panose="02020603050405020304" pitchFamily="18" charset="0"/>
              </a:rPr>
              <a:t>H, ú, P, ọ, h, </a:t>
            </a:r>
            <a:r>
              <a:rPr lang="en-US" sz="3600" b="1" noProof="0" dirty="0">
                <a:solidFill>
                  <a:prstClr val="white">
                    <a:lumMod val="95000"/>
                  </a:prstClr>
                </a:solidFill>
                <a:latin typeface="Times New Roman" panose="02020603050405020304" pitchFamily="18" charset="0"/>
                <a:cs typeface="Times New Roman" panose="02020603050405020304" pitchFamily="18" charset="0"/>
              </a:rPr>
              <a:t>T</a:t>
            </a:r>
            <a:endPar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pic>
        <p:nvPicPr>
          <p:cNvPr id="53" name="Picture 52">
            <a:extLst>
              <a:ext uri="{FF2B5EF4-FFF2-40B4-BE49-F238E27FC236}">
                <a16:creationId xmlns="" xmlns:a16="http://schemas.microsoft.com/office/drawing/2014/main" id="{E0C303EB-0B9C-784E-B4F1-74DE36BC8D5F}"/>
              </a:ext>
            </a:extLst>
          </p:cNvPr>
          <p:cNvPicPr>
            <a:picLocks noChangeAspect="1"/>
          </p:cNvPicPr>
          <p:nvPr/>
        </p:nvPicPr>
        <p:blipFill>
          <a:blip r:embed="rId3"/>
          <a:stretch>
            <a:fillRect/>
          </a:stretch>
        </p:blipFill>
        <p:spPr>
          <a:xfrm>
            <a:off x="0" y="0"/>
            <a:ext cx="2556591" cy="1669774"/>
          </a:xfrm>
          <a:prstGeom prst="rect">
            <a:avLst/>
          </a:prstGeom>
        </p:spPr>
      </p:pic>
      <p:sp>
        <p:nvSpPr>
          <p:cNvPr id="44" name="Hộp Văn bản 43">
            <a:extLst>
              <a:ext uri="{FF2B5EF4-FFF2-40B4-BE49-F238E27FC236}">
                <a16:creationId xmlns="" xmlns:a16="http://schemas.microsoft.com/office/drawing/2014/main" id="{DCC1EF0F-F9DF-4EE1-A85F-F8EE64D7868D}"/>
              </a:ext>
            </a:extLst>
          </p:cNvPr>
          <p:cNvSpPr txBox="1"/>
          <p:nvPr/>
        </p:nvSpPr>
        <p:spPr>
          <a:xfrm>
            <a:off x="4626459" y="4630448"/>
            <a:ext cx="52952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Phú</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Thọ</a:t>
            </a:r>
            <a:endParaRPr kumimoji="0" lang="en-US" sz="54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14433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3412194" y="1395303"/>
            <a:ext cx="7300393"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2" name="Group 51"/>
          <p:cNvGrpSpPr/>
          <p:nvPr/>
        </p:nvGrpSpPr>
        <p:grpSpPr>
          <a:xfrm>
            <a:off x="2835063" y="0"/>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 </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1" name="Rectangle 50"/>
          <p:cNvSpPr/>
          <p:nvPr/>
        </p:nvSpPr>
        <p:spPr>
          <a:xfrm>
            <a:off x="3366379" y="1564848"/>
            <a:ext cx="7335579" cy="1815753"/>
          </a:xfrm>
          <a:prstGeom prst="rect">
            <a:avLst/>
          </a:prstGeom>
        </p:spPr>
        <p:txBody>
          <a:bodyPr wrap="square">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r>
            <a:b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br>
            <a:endPar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pic>
        <p:nvPicPr>
          <p:cNvPr id="53" name="Picture 52">
            <a:extLst>
              <a:ext uri="{FF2B5EF4-FFF2-40B4-BE49-F238E27FC236}">
                <a16:creationId xmlns="" xmlns:a16="http://schemas.microsoft.com/office/drawing/2014/main" id="{D47AF07B-9D85-6841-8404-C93EB5B2B24B}"/>
              </a:ext>
            </a:extLst>
          </p:cNvPr>
          <p:cNvPicPr>
            <a:picLocks noChangeAspect="1"/>
          </p:cNvPicPr>
          <p:nvPr/>
        </p:nvPicPr>
        <p:blipFill>
          <a:blip r:embed="rId3"/>
          <a:stretch>
            <a:fillRect/>
          </a:stretch>
        </p:blipFill>
        <p:spPr>
          <a:xfrm>
            <a:off x="0" y="0"/>
            <a:ext cx="2556591" cy="1669774"/>
          </a:xfrm>
          <a:prstGeom prst="rect">
            <a:avLst/>
          </a:prstGeom>
        </p:spPr>
      </p:pic>
      <p:sp>
        <p:nvSpPr>
          <p:cNvPr id="44" name="Rectangle 50">
            <a:extLst>
              <a:ext uri="{FF2B5EF4-FFF2-40B4-BE49-F238E27FC236}">
                <a16:creationId xmlns="" xmlns:a16="http://schemas.microsoft.com/office/drawing/2014/main" id="{350D3FAF-ACD1-4B73-B02D-0F72F69F4B42}"/>
              </a:ext>
            </a:extLst>
          </p:cNvPr>
          <p:cNvSpPr/>
          <p:nvPr/>
        </p:nvSpPr>
        <p:spPr>
          <a:xfrm>
            <a:off x="3558238" y="1770462"/>
            <a:ext cx="7542800" cy="2485745"/>
          </a:xfrm>
          <a:prstGeom prst="rect">
            <a:avLst/>
          </a:prstGeom>
        </p:spPr>
        <p:txBody>
          <a:bodyPr wrap="square">
            <a:spAutoFit/>
          </a:bodyPr>
          <a:lstStyle/>
          <a:p>
            <a:pPr lvl="0" defTabSz="914377">
              <a:lnSpc>
                <a:spcPct val="150000"/>
              </a:lnSpc>
              <a:defRPr/>
            </a:pPr>
            <a:r>
              <a:rPr lang="en-US" sz="3600" dirty="0">
                <a:solidFill>
                  <a:prstClr val="white">
                    <a:lumMod val="95000"/>
                  </a:prstClr>
                </a:solidFill>
                <a:latin typeface="Times New Roman" panose="02020603050405020304" pitchFamily="18" charset="0"/>
                <a:cs typeface="Times New Roman" panose="02020603050405020304" pitchFamily="18" charset="0"/>
              </a:rPr>
              <a:t>S</a:t>
            </a:r>
            <a:r>
              <a:rPr lang="vi-VN" sz="3600" dirty="0">
                <a:solidFill>
                  <a:prstClr val="white">
                    <a:lumMod val="95000"/>
                  </a:prstClr>
                </a:solidFill>
                <a:latin typeface="Times New Roman" panose="02020603050405020304" pitchFamily="18" charset="0"/>
                <a:cs typeface="Times New Roman" panose="02020603050405020304" pitchFamily="18" charset="0"/>
              </a:rPr>
              <a:t>ố người dân trung bình sống trên một đơn vị diện tích lãnh thổ (đơn vị: người/km2)</a:t>
            </a:r>
            <a:r>
              <a:rPr lang="en-US" sz="3600" dirty="0">
                <a:solidFill>
                  <a:prstClr val="white">
                    <a:lumMod val="95000"/>
                  </a:prstClr>
                </a:solidFill>
                <a:latin typeface="Times New Roman" panose="02020603050405020304" pitchFamily="18" charset="0"/>
                <a:cs typeface="Times New Roman" panose="02020603050405020304" pitchFamily="18" charset="0"/>
              </a:rPr>
              <a:t> </a:t>
            </a:r>
            <a:r>
              <a:rPr lang="en-US" sz="3600" dirty="0" err="1">
                <a:solidFill>
                  <a:prstClr val="white">
                    <a:lumMod val="95000"/>
                  </a:prstClr>
                </a:solidFill>
                <a:latin typeface="Times New Roman" panose="02020603050405020304" pitchFamily="18" charset="0"/>
                <a:cs typeface="Times New Roman" panose="02020603050405020304" pitchFamily="18" charset="0"/>
              </a:rPr>
              <a:t>là</a:t>
            </a:r>
            <a:endPar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sp>
        <p:nvSpPr>
          <p:cNvPr id="45" name="Hộp Văn bản 44">
            <a:extLst>
              <a:ext uri="{FF2B5EF4-FFF2-40B4-BE49-F238E27FC236}">
                <a16:creationId xmlns="" xmlns:a16="http://schemas.microsoft.com/office/drawing/2014/main" id="{891C7335-32E2-40DD-BC74-9F25E92495E3}"/>
              </a:ext>
            </a:extLst>
          </p:cNvPr>
          <p:cNvSpPr txBox="1"/>
          <p:nvPr/>
        </p:nvSpPr>
        <p:spPr>
          <a:xfrm>
            <a:off x="4626459" y="4630448"/>
            <a:ext cx="52952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Mật</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độ</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dân</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số</a:t>
            </a:r>
            <a:endParaRPr kumimoji="0" lang="en-US" sz="54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29337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par>
                          <p:cTn id="15" fill="hold">
                            <p:stCondLst>
                              <p:cond delay="1500"/>
                            </p:stCondLst>
                            <p:childTnLst>
                              <p:par>
                                <p:cTn id="16" presetID="16" presetClass="entr" presetSubtype="21"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barn(inVertical)">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barn(inVertical)">
                                      <p:cBhvr>
                                        <p:cTn id="2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44" grpId="0"/>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sp>
        <p:nvSpPr>
          <p:cNvPr id="31" name="云形 30">
            <a:extLst>
              <a:ext uri="{FF2B5EF4-FFF2-40B4-BE49-F238E27FC236}">
                <a16:creationId xmlns="" xmlns:a16="http://schemas.microsoft.com/office/drawing/2014/main" id="{6E8B36CB-A8C6-47A4-9A0B-86F9D649227D}"/>
              </a:ext>
            </a:extLst>
          </p:cNvPr>
          <p:cNvSpPr/>
          <p:nvPr/>
        </p:nvSpPr>
        <p:spPr>
          <a:xfrm>
            <a:off x="3444949" y="1485368"/>
            <a:ext cx="5794672" cy="3469404"/>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pic>
        <p:nvPicPr>
          <p:cNvPr id="9" name="图片 8">
            <a:extLst>
              <a:ext uri="{FF2B5EF4-FFF2-40B4-BE49-F238E27FC236}">
                <a16:creationId xmlns=""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10" name="图片 9">
            <a:extLst>
              <a:ext uri="{FF2B5EF4-FFF2-40B4-BE49-F238E27FC236}">
                <a16:creationId xmlns="" xmlns:a16="http://schemas.microsoft.com/office/drawing/2014/main" id="{F7E6BC58-AED1-4EF4-9BDE-33AE26334D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1" name="图片 10">
            <a:extLst>
              <a:ext uri="{FF2B5EF4-FFF2-40B4-BE49-F238E27FC236}">
                <a16:creationId xmlns="" xmlns:a16="http://schemas.microsoft.com/office/drawing/2014/main" id="{7E68FBDE-CA38-4FFF-B31C-8D8471726CFF}"/>
              </a:ext>
            </a:extLst>
          </p:cNvPr>
          <p:cNvPicPr>
            <a:picLocks noChangeAspect="1"/>
          </p:cNvPicPr>
          <p:nvPr/>
        </p:nvPicPr>
        <p:blipFill rotWithShape="1">
          <a:blip r:embed="rId5">
            <a:extLst>
              <a:ext uri="{28A0092B-C50C-407E-A947-70E740481C1C}">
                <a14:useLocalDpi xmlns:a14="http://schemas.microsoft.com/office/drawing/2010/main" val="0"/>
              </a:ext>
            </a:extLst>
          </a:blip>
          <a:srcRect l="77761" t="1329" r="14133" b="88065"/>
          <a:stretch/>
        </p:blipFill>
        <p:spPr>
          <a:xfrm>
            <a:off x="7900364" y="0"/>
            <a:ext cx="2051094" cy="1470837"/>
          </a:xfrm>
          <a:prstGeom prst="rect">
            <a:avLst/>
          </a:prstGeom>
        </p:spPr>
      </p:pic>
      <p:pic>
        <p:nvPicPr>
          <p:cNvPr id="13" name="图片 12">
            <a:extLst>
              <a:ext uri="{FF2B5EF4-FFF2-40B4-BE49-F238E27FC236}">
                <a16:creationId xmlns="" xmlns:a16="http://schemas.microsoft.com/office/drawing/2014/main" id="{9597BE2D-A049-43DC-A681-72632CCF69CB}"/>
              </a:ext>
            </a:extLst>
          </p:cNvPr>
          <p:cNvPicPr>
            <a:picLocks noChangeAspect="1"/>
          </p:cNvPicPr>
          <p:nvPr/>
        </p:nvPicPr>
        <p:blipFill rotWithShape="1">
          <a:blip r:embed="rId6">
            <a:extLst>
              <a:ext uri="{28A0092B-C50C-407E-A947-70E740481C1C}">
                <a14:useLocalDpi xmlns:a14="http://schemas.microsoft.com/office/drawing/2010/main" val="0"/>
              </a:ext>
            </a:extLst>
          </a:blip>
          <a:srcRect l="85429" t="8081" r="6051" b="81084"/>
          <a:stretch/>
        </p:blipFill>
        <p:spPr>
          <a:xfrm>
            <a:off x="10270184" y="431450"/>
            <a:ext cx="1770468" cy="1234141"/>
          </a:xfrm>
          <a:prstGeom prst="rect">
            <a:avLst/>
          </a:prstGeom>
        </p:spPr>
      </p:pic>
      <p:pic>
        <p:nvPicPr>
          <p:cNvPr id="4" name="Picture 3">
            <a:extLst>
              <a:ext uri="{FF2B5EF4-FFF2-40B4-BE49-F238E27FC236}">
                <a16:creationId xmlns="" xmlns:a16="http://schemas.microsoft.com/office/drawing/2014/main" id="{13BD72A0-447D-018B-8552-3F41274118A8}"/>
              </a:ext>
            </a:extLst>
          </p:cNvPr>
          <p:cNvPicPr>
            <a:picLocks noChangeAspect="1"/>
          </p:cNvPicPr>
          <p:nvPr/>
        </p:nvPicPr>
        <p:blipFill>
          <a:blip r:embed="rId7"/>
          <a:stretch>
            <a:fillRect/>
          </a:stretch>
        </p:blipFill>
        <p:spPr>
          <a:xfrm>
            <a:off x="3941711" y="1802569"/>
            <a:ext cx="4712616" cy="3359187"/>
          </a:xfrm>
          <a:prstGeom prst="rect">
            <a:avLst/>
          </a:prstGeom>
        </p:spPr>
      </p:pic>
    </p:spTree>
    <p:extLst>
      <p:ext uri="{BB962C8B-B14F-4D97-AF65-F5344CB8AC3E}">
        <p14:creationId xmlns:p14="http://schemas.microsoft.com/office/powerpoint/2010/main" val="34821177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5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6000" b="90000" l="10000" r="90000"/>
                    </a14:imgEffect>
                  </a14:imgLayer>
                </a14:imgProps>
              </a:ext>
              <a:ext uri="{28A0092B-C50C-407E-A947-70E740481C1C}">
                <a14:useLocalDpi xmlns:a14="http://schemas.microsoft.com/office/drawing/2010/main" val="0"/>
              </a:ext>
            </a:extLst>
          </a:blip>
          <a:stretch>
            <a:fillRect/>
          </a:stretch>
        </p:blipFill>
        <p:spPr>
          <a:xfrm>
            <a:off x="3145768" y="0"/>
            <a:ext cx="741377" cy="741377"/>
          </a:xfrm>
          <a:prstGeom prst="rect">
            <a:avLst/>
          </a:prstGeom>
        </p:spPr>
      </p:pic>
      <p:grpSp>
        <p:nvGrpSpPr>
          <p:cNvPr id="2" name="组合 30">
            <a:extLst>
              <a:ext uri="{FF2B5EF4-FFF2-40B4-BE49-F238E27FC236}">
                <a16:creationId xmlns="" xmlns:a16="http://schemas.microsoft.com/office/drawing/2014/main" id="{690D5BC0-B066-DC25-46E7-C995EF550146}"/>
              </a:ext>
            </a:extLst>
          </p:cNvPr>
          <p:cNvGrpSpPr/>
          <p:nvPr/>
        </p:nvGrpSpPr>
        <p:grpSpPr>
          <a:xfrm>
            <a:off x="5257882" y="798570"/>
            <a:ext cx="6934118" cy="5426052"/>
            <a:chOff x="1251662" y="1243647"/>
            <a:chExt cx="6556824" cy="4453996"/>
          </a:xfrm>
        </p:grpSpPr>
        <p:sp>
          <p:nvSpPr>
            <p:cNvPr id="3" name="任意多边形: 形状 27">
              <a:extLst>
                <a:ext uri="{FF2B5EF4-FFF2-40B4-BE49-F238E27FC236}">
                  <a16:creationId xmlns="" xmlns:a16="http://schemas.microsoft.com/office/drawing/2014/main" id="{23E7351F-5400-9D3B-9068-4E738B56A5BD}"/>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6" name="矩形: 圆角 29">
              <a:extLst>
                <a:ext uri="{FF2B5EF4-FFF2-40B4-BE49-F238E27FC236}">
                  <a16:creationId xmlns="" xmlns:a16="http://schemas.microsoft.com/office/drawing/2014/main" id="{F437C76B-A527-7244-D977-4D89560AF0D7}"/>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17" name="文本框 38">
            <a:extLst>
              <a:ext uri="{FF2B5EF4-FFF2-40B4-BE49-F238E27FC236}">
                <a16:creationId xmlns="" xmlns:a16="http://schemas.microsoft.com/office/drawing/2014/main" id="{4C9F3E1C-163B-2669-C491-058DEA5BBCF6}"/>
              </a:ext>
            </a:extLst>
          </p:cNvPr>
          <p:cNvSpPr txBox="1"/>
          <p:nvPr/>
        </p:nvSpPr>
        <p:spPr>
          <a:xfrm>
            <a:off x="6148202" y="1469116"/>
            <a:ext cx="507061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HOẠT ĐỘNG 2</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endParaRPr>
          </a:p>
        </p:txBody>
      </p:sp>
      <p:sp>
        <p:nvSpPr>
          <p:cNvPr id="18" name="文本框 38">
            <a:extLst>
              <a:ext uri="{FF2B5EF4-FFF2-40B4-BE49-F238E27FC236}">
                <a16:creationId xmlns="" xmlns:a16="http://schemas.microsoft.com/office/drawing/2014/main" id="{FD7B9D8B-7CDA-4AB9-379F-4E4FE319CE70}"/>
              </a:ext>
            </a:extLst>
          </p:cNvPr>
          <p:cNvSpPr txBox="1"/>
          <p:nvPr/>
        </p:nvSpPr>
        <p:spPr>
          <a:xfrm>
            <a:off x="5630006" y="2460993"/>
            <a:ext cx="6447403"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Một</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số</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cách</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thức</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khai</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thác</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tự</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nhiên</a:t>
            </a:r>
            <a:endParaRPr kumimoji="0" lang="zh-CN" altLang="en-U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spTree>
    <p:extLst>
      <p:ext uri="{BB962C8B-B14F-4D97-AF65-F5344CB8AC3E}">
        <p14:creationId xmlns:p14="http://schemas.microsoft.com/office/powerpoint/2010/main" val="2855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1000"/>
                                        <p:tgtEl>
                                          <p:spTgt spid="17"/>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1026" name="Picture 2" descr="Hơn 1.100 Ruộng Bậc Thang hình minh họa, đồ họa vectơ trả phí bản quyền một  lần &amp; Clip Art - iStock">
            <a:extLst>
              <a:ext uri="{FF2B5EF4-FFF2-40B4-BE49-F238E27FC236}">
                <a16:creationId xmlns="" xmlns:a16="http://schemas.microsoft.com/office/drawing/2014/main" id="{EB25E2E1-ACDC-8903-035C-314BA4738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1544"/>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2">
            <a:extLst>
              <a:ext uri="{FF2B5EF4-FFF2-40B4-BE49-F238E27FC236}">
                <a16:creationId xmlns="" xmlns:a16="http://schemas.microsoft.com/office/drawing/2014/main" id="{4CCC325B-C57F-D5F5-324B-5A58462400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119" y="-338328"/>
            <a:ext cx="11150602" cy="4676412"/>
          </a:xfrm>
          <a:prstGeom prst="rect">
            <a:avLst/>
          </a:prstGeom>
        </p:spPr>
      </p:pic>
      <p:pic>
        <p:nvPicPr>
          <p:cNvPr id="3" name="Picture 2">
            <a:extLst>
              <a:ext uri="{FF2B5EF4-FFF2-40B4-BE49-F238E27FC236}">
                <a16:creationId xmlns="" xmlns:a16="http://schemas.microsoft.com/office/drawing/2014/main" id="{82DA8859-E38A-C5AD-879F-36590EF5D3E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184709" y="1172194"/>
            <a:ext cx="3274454" cy="5869067"/>
          </a:xfrm>
          <a:prstGeom prst="rect">
            <a:avLst/>
          </a:prstGeom>
        </p:spPr>
      </p:pic>
      <p:sp>
        <p:nvSpPr>
          <p:cNvPr id="4" name="Text Box 9">
            <a:extLst>
              <a:ext uri="{FF2B5EF4-FFF2-40B4-BE49-F238E27FC236}">
                <a16:creationId xmlns="" xmlns:a16="http://schemas.microsoft.com/office/drawing/2014/main" id="{D2DED86D-1648-F468-12BB-5CCF15C4E3CE}"/>
              </a:ext>
            </a:extLst>
          </p:cNvPr>
          <p:cNvSpPr txBox="1">
            <a:spLocks noChangeArrowheads="1"/>
          </p:cNvSpPr>
          <p:nvPr/>
        </p:nvSpPr>
        <p:spPr bwMode="auto">
          <a:xfrm>
            <a:off x="4701377" y="974492"/>
            <a:ext cx="583324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6000" b="1" dirty="0">
                <a:latin typeface="Calibri" panose="020F0502020204030204" pitchFamily="34" charset="0"/>
                <a:cs typeface="Calibri" panose="020F0502020204030204" pitchFamily="34" charset="0"/>
              </a:rPr>
              <a:t>a) </a:t>
            </a:r>
            <a:r>
              <a:rPr lang="en-US" sz="6000" b="1" dirty="0" err="1">
                <a:latin typeface="Calibri" panose="020F0502020204030204" pitchFamily="34" charset="0"/>
                <a:cs typeface="Calibri" panose="020F0502020204030204" pitchFamily="34" charset="0"/>
              </a:rPr>
              <a:t>Làm</a:t>
            </a:r>
            <a:r>
              <a:rPr lang="en-US" sz="6000" b="1" dirty="0">
                <a:latin typeface="Calibri" panose="020F0502020204030204" pitchFamily="34" charset="0"/>
                <a:cs typeface="Calibri" panose="020F0502020204030204" pitchFamily="34" charset="0"/>
              </a:rPr>
              <a:t> </a:t>
            </a:r>
            <a:r>
              <a:rPr lang="en-US" sz="6000" b="1" dirty="0" err="1">
                <a:latin typeface="Calibri" panose="020F0502020204030204" pitchFamily="34" charset="0"/>
                <a:cs typeface="Calibri" panose="020F0502020204030204" pitchFamily="34" charset="0"/>
              </a:rPr>
              <a:t>ruộng</a:t>
            </a:r>
            <a:r>
              <a:rPr lang="en-US" sz="6000" b="1" dirty="0">
                <a:latin typeface="Calibri" panose="020F0502020204030204" pitchFamily="34" charset="0"/>
                <a:cs typeface="Calibri" panose="020F0502020204030204" pitchFamily="34" charset="0"/>
              </a:rPr>
              <a:t> </a:t>
            </a:r>
            <a:r>
              <a:rPr lang="en-US" sz="6000" b="1" dirty="0" err="1">
                <a:latin typeface="Calibri" panose="020F0502020204030204" pitchFamily="34" charset="0"/>
                <a:cs typeface="Calibri" panose="020F0502020204030204" pitchFamily="34" charset="0"/>
              </a:rPr>
              <a:t>bậc</a:t>
            </a:r>
            <a:r>
              <a:rPr lang="en-US" sz="6000" b="1" dirty="0">
                <a:latin typeface="Calibri" panose="020F0502020204030204" pitchFamily="34" charset="0"/>
                <a:cs typeface="Calibri" panose="020F0502020204030204" pitchFamily="34" charset="0"/>
              </a:rPr>
              <a:t> thang</a:t>
            </a:r>
          </a:p>
        </p:txBody>
      </p:sp>
    </p:spTree>
    <p:extLst>
      <p:ext uri="{BB962C8B-B14F-4D97-AF65-F5344CB8AC3E}">
        <p14:creationId xmlns:p14="http://schemas.microsoft.com/office/powerpoint/2010/main" val="2306897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592</Words>
  <Application>Microsoft Office PowerPoint</Application>
  <PresentationFormat>Widescreen</PresentationFormat>
  <Paragraphs>56</Paragraphs>
  <Slides>21</Slides>
  <Notes>11</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21</vt:i4>
      </vt:variant>
    </vt:vector>
  </HeadingPairs>
  <TitlesOfParts>
    <vt:vector size="39" baseType="lpstr">
      <vt:lpstr>Arial</vt:lpstr>
      <vt:lpstr>Calibri</vt:lpstr>
      <vt:lpstr>Calibri Light</vt:lpstr>
      <vt:lpstr>Cambria</vt:lpstr>
      <vt:lpstr>inpin heiti</vt:lpstr>
      <vt:lpstr>Meiryo</vt:lpstr>
      <vt:lpstr>Roboto</vt:lpstr>
      <vt:lpstr>Times New Roman</vt:lpstr>
      <vt:lpstr>Wingdings 2</vt:lpstr>
      <vt:lpstr>字魂70号-灵悦黑体</vt:lpstr>
      <vt:lpstr>思源黑体 CN Medium</vt:lpstr>
      <vt:lpstr>等线</vt:lpstr>
      <vt:lpstr>等线 Light</vt:lpstr>
      <vt:lpstr>Office 主题​​</vt:lpstr>
      <vt:lpstr>Office Theme</vt:lpstr>
      <vt:lpstr>1_Office Theme</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35</cp:revision>
  <dcterms:created xsi:type="dcterms:W3CDTF">2023-07-22T00:49:01Z</dcterms:created>
  <dcterms:modified xsi:type="dcterms:W3CDTF">2025-04-12T16:01:29Z</dcterms:modified>
</cp:coreProperties>
</file>