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9"/>
  </p:notesMasterIdLst>
  <p:sldIdLst>
    <p:sldId id="11695" r:id="rId3"/>
    <p:sldId id="490" r:id="rId4"/>
    <p:sldId id="333" r:id="rId5"/>
    <p:sldId id="335" r:id="rId6"/>
    <p:sldId id="337" r:id="rId7"/>
    <p:sldId id="340" r:id="rId8"/>
    <p:sldId id="11693" r:id="rId9"/>
    <p:sldId id="2680" r:id="rId10"/>
    <p:sldId id="11694" r:id="rId11"/>
    <p:sldId id="359" r:id="rId12"/>
    <p:sldId id="2677" r:id="rId13"/>
    <p:sldId id="2681" r:id="rId14"/>
    <p:sldId id="2682" r:id="rId15"/>
    <p:sldId id="2683" r:id="rId16"/>
    <p:sldId id="2684" r:id="rId17"/>
    <p:sldId id="26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387" autoAdjust="0"/>
  </p:normalViewPr>
  <p:slideViewPr>
    <p:cSldViewPr snapToGrid="0">
      <p:cViewPr varScale="1">
        <p:scale>
          <a:sx n="106" d="100"/>
          <a:sy n="106" d="100"/>
        </p:scale>
        <p:origin x="150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69D73C-A850-41DD-8461-4079E2F1D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DEC50A-350E-4790-8EBF-D8357BF87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5B1522-D15F-4500-8DE1-7CDD9260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F3B4DC-712D-4C49-8F89-CA0FE733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A21167-A1C4-41D1-83F2-21A0F461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929EA-8771-450F-BF53-BE636AA4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756339-217E-46FA-A6E5-B77FC47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296123-FE97-4B03-AE18-CDB1DFEE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12C563-FE54-4D43-920F-EA2BDD59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8002FC-9680-47A9-BB04-425EABE7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AA64D-E7F2-42AE-AE65-9C72BF4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AE3411-FBE2-46C5-BBD6-9FBD17E0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13892-E017-4A5B-980E-41E240E5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88FD8D-796E-4572-8374-079CB3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4CE4D4-FABC-4B03-A218-3BDC9F5E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969C2-7372-455C-9ACC-9274256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1BFBBB-AD02-46D7-A7B4-C8D12B5F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589762-668A-4D9D-9D38-03DEE64D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B792CE-6099-4007-9950-7E92A81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779794-6A5E-4D39-B307-A01293E7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8662A9-5C22-440D-B04E-F6BB63A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34CF36-9A91-47C5-8FDA-4441D1AD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E688A-4CED-43B0-8238-B6BAD582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CBCDF4-6212-4F43-AEED-2742E47BA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00F3D5-4409-450D-9689-F7D8E6A9A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EF4737-A121-4D75-A92E-D1ACE3FDF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4F2836-6FF8-488C-8A96-A5633FF6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5DFBE2-D867-4C89-B34E-8EECF75C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6A3BA0-FD43-4596-814E-CFFCDC1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8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D4F824-C9D3-4F00-B7F0-10AD1CF1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39B3137-FABE-4EC4-B982-713410FA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067A59-401D-43B3-9A92-56EF25C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AD23E4-62F8-4746-99A1-06E1F688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2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3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6160E2-951C-42D9-84A9-76D9D6C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22D098-9F6B-4A6B-8D2C-CC5B8605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F8BA23-3065-4AC4-99F6-7AE1EA8A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CA8D8B-A227-407B-8E36-B35ECB3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1E6854-0821-4D74-A4CA-D285F270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48FDCE-8BB8-4EBD-A01B-0A009B15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CE3B81-8895-4ECF-A7A4-E0BA2E9A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C325D58-359F-44F6-991A-5C86DBBF1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F80DCF-74F4-4686-AEBD-B0456C87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03E129-6C89-47F2-A1E0-5B883AE0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7D88D9-5407-43B1-9B28-6B8E1FEB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44DFA3-A43D-4AD5-B360-5C32DEF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E2D2A-3049-4C01-B38D-0EBC2819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8E2802-0A88-430B-A097-0EB6A045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20B076-B993-47B9-A634-DFBED7D1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A311FD-9015-446B-8AFE-478FF3E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5AC796-62AB-4053-8BCD-3398EAE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776D1C-EE96-42EA-B05E-82CD847B6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6FA86D-E69C-43C1-9407-23985537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F42864-9D34-4D02-A3FE-89649B99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F8B0AF-8715-485E-9896-BAC2BAD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8396FB-E6FF-45CA-9DDC-CF3CAE3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0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3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7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F84DBDF-8D9E-E47A-AFFE-2C525A64E8D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6" y="190498"/>
            <a:ext cx="1828802" cy="18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671531-FFA5-442E-96A3-56536EDC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2CF48D-0882-4206-8B34-BD7A3D7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3DF991-716C-4683-9B71-392978AD7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52F3-93B1-4F46-BADE-1B4BA13343A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CC7BF2-CC0F-48C7-8E5B-1F8CCC65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A29FEC-33E6-41CD-B7C1-5D9F0F53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DAE7D98-444F-4043-8220-539BEF354E1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226" y="190498"/>
            <a:ext cx="1847852" cy="18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0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2" y="-669778"/>
            <a:ext cx="11554407" cy="50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Rectangle 7"/>
          <p:cNvSpPr>
            <a:spLocks noChangeArrowheads="1"/>
          </p:cNvSpPr>
          <p:nvPr/>
        </p:nvSpPr>
        <p:spPr bwMode="auto">
          <a:xfrm>
            <a:off x="1525655" y="-10957"/>
            <a:ext cx="219799" cy="47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05" tIns="54403" rIns="108805" bIns="54403" anchor="ctr">
            <a:spAutoFit/>
          </a:bodyPr>
          <a:lstStyle/>
          <a:p>
            <a:pPr defTabSz="1088284">
              <a:buClr>
                <a:srgbClr val="000000"/>
              </a:buClr>
            </a:pPr>
            <a:endParaRPr lang="en-US" sz="2400" kern="0">
              <a:solidFill>
                <a:srgbClr val="000000"/>
              </a:solidFill>
              <a:cs typeface="Arial" charset="0"/>
              <a:sym typeface="Arial"/>
            </a:endParaRPr>
          </a:p>
        </p:txBody>
      </p:sp>
      <p:sp>
        <p:nvSpPr>
          <p:cNvPr id="9236" name="Rectangle 8"/>
          <p:cNvSpPr>
            <a:spLocks noChangeArrowheads="1"/>
          </p:cNvSpPr>
          <p:nvPr/>
        </p:nvSpPr>
        <p:spPr bwMode="auto">
          <a:xfrm>
            <a:off x="1985011" y="96275"/>
            <a:ext cx="8330252" cy="84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ctr" defTabSz="1088284"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PHÒNG GIÁO DỤC VÀ ĐÀO TẠO 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QUẬN HỒNG BÀNG</a:t>
            </a:r>
            <a:endParaRPr lang="en-US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088284"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TIỂU HỌC 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AN HỒNG</a:t>
            </a:r>
            <a:endParaRPr lang="en-US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238" name="Rectangle 10"/>
          <p:cNvSpPr>
            <a:spLocks noChangeArrowheads="1"/>
          </p:cNvSpPr>
          <p:nvPr/>
        </p:nvSpPr>
        <p:spPr bwMode="auto">
          <a:xfrm>
            <a:off x="1017701" y="1744049"/>
            <a:ext cx="10701708" cy="12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ctr" defTabSz="1088284">
              <a:buClr>
                <a:srgbClr val="000000"/>
              </a:buClr>
            </a:pPr>
            <a:r>
              <a:rPr lang="en-US" sz="3599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CHÀO MỪNG CÁC THẦY CÔ GIÁO ĐẾN DỰ GIỜ THĂM LỚP 4A3</a:t>
            </a:r>
          </a:p>
        </p:txBody>
      </p:sp>
      <p:sp>
        <p:nvSpPr>
          <p:cNvPr id="9239" name="Rectangle 10"/>
          <p:cNvSpPr>
            <a:spLocks noChangeArrowheads="1"/>
          </p:cNvSpPr>
          <p:nvPr/>
        </p:nvSpPr>
        <p:spPr bwMode="auto">
          <a:xfrm>
            <a:off x="3380520" y="5118711"/>
            <a:ext cx="5399929" cy="9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just" defTabSz="1088284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iên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Trần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Thị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Thu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Vượng</a:t>
            </a:r>
            <a:endParaRPr lang="en-US" sz="28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088284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giảng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dạy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4A3 </a:t>
            </a:r>
            <a:endParaRPr lang="en-US" sz="28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240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739" y="95250"/>
            <a:ext cx="2048237" cy="12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" y="5127881"/>
            <a:ext cx="12160971" cy="15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87" y="4568825"/>
            <a:ext cx="183924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4428">
            <a:off x="206654" y="-18416"/>
            <a:ext cx="2048237" cy="12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1352" y="3330107"/>
            <a:ext cx="10866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3.Viết: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975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xmlns="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xmlns="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xmlns="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xmlns="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xmlns="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xmlns="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xmlns="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xmlns="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3214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– </a:t>
            </a: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52F77FDC-D42F-0FC3-D8E6-06A4D6F59AE3}"/>
              </a:ext>
            </a:extLst>
          </p:cNvPr>
          <p:cNvSpPr txBox="1"/>
          <p:nvPr/>
        </p:nvSpPr>
        <p:spPr>
          <a:xfrm>
            <a:off x="2374259" y="1039244"/>
            <a:ext cx="549522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xmlns="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xmlns="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xmlns="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xmlns="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xmlns="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xmlns="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xmlns="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xmlns="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xmlns="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460</Words>
  <Application>Microsoft Office PowerPoint</Application>
  <PresentationFormat>Widescreen</PresentationFormat>
  <Paragraphs>43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华康少女文字W5</vt:lpstr>
      <vt:lpstr>汉仪全唐诗简</vt:lpstr>
      <vt:lpstr>等线</vt:lpstr>
      <vt:lpstr>1_PPT定制1801380800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2023-06-24T10:16:28Z</dcterms:created>
  <dcterms:modified xsi:type="dcterms:W3CDTF">2025-04-12T16:53:40Z</dcterms:modified>
</cp:coreProperties>
</file>