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11" r:id="rId3"/>
    <p:sldId id="291" r:id="rId4"/>
    <p:sldId id="304" r:id="rId5"/>
    <p:sldId id="305" r:id="rId6"/>
    <p:sldId id="306" r:id="rId7"/>
    <p:sldId id="257" r:id="rId8"/>
    <p:sldId id="292" r:id="rId9"/>
    <p:sldId id="259" r:id="rId10"/>
    <p:sldId id="307" r:id="rId11"/>
    <p:sldId id="260" r:id="rId12"/>
    <p:sldId id="308" r:id="rId13"/>
    <p:sldId id="293" r:id="rId14"/>
    <p:sldId id="282" r:id="rId15"/>
    <p:sldId id="299" r:id="rId16"/>
    <p:sldId id="309" r:id="rId17"/>
    <p:sldId id="294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671E7-A73C-4AFD-ACB3-6011B45A54A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BFA7-ADEE-4892-BFD4-D94CCDCF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5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BFA7-ADEE-4892-BFD4-D94CCDCFD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4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0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7438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89953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02716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95974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519603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4098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20436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76758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2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1176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95571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44273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5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1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2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564B56-7537-38DB-0E3E-5DECCB1E3E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727" y="199337"/>
            <a:ext cx="1284598" cy="12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5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8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5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2.png"/><Relationship Id="rId5" Type="http://schemas.openxmlformats.org/officeDocument/2006/relationships/image" Target="../media/image8.png"/><Relationship Id="rId10" Type="http://schemas.openxmlformats.org/officeDocument/2006/relationships/image" Target="../media/image51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4.png"/><Relationship Id="rId10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5.png"/><Relationship Id="rId7" Type="http://schemas.openxmlformats.org/officeDocument/2006/relationships/image" Target="../media/image6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0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72.png"/><Relationship Id="rId5" Type="http://schemas.openxmlformats.org/officeDocument/2006/relationships/image" Target="../media/image34.png"/><Relationship Id="rId10" Type="http://schemas.openxmlformats.org/officeDocument/2006/relationships/image" Target="../media/image71.png"/><Relationship Id="rId4" Type="http://schemas.openxmlformats.org/officeDocument/2006/relationships/image" Target="../media/image42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42.png"/><Relationship Id="rId10" Type="http://schemas.openxmlformats.org/officeDocument/2006/relationships/image" Target="../media/image78.png"/><Relationship Id="rId4" Type="http://schemas.openxmlformats.org/officeDocument/2006/relationships/image" Target="../media/image31.png"/><Relationship Id="rId9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12" Type="http://schemas.microsoft.com/office/2007/relationships/hdphoto" Target="../media/hdphoto1.wdp"/><Relationship Id="rId17" Type="http://schemas.openxmlformats.org/officeDocument/2006/relationships/image" Target="../media/image53.png"/><Relationship Id="rId2" Type="http://schemas.openxmlformats.org/officeDocument/2006/relationships/image" Target="../media/image1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3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4.png"/><Relationship Id="rId10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2" y="-669778"/>
            <a:ext cx="11554407" cy="50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7"/>
          <p:cNvSpPr>
            <a:spLocks noChangeArrowheads="1"/>
          </p:cNvSpPr>
          <p:nvPr/>
        </p:nvSpPr>
        <p:spPr bwMode="auto">
          <a:xfrm>
            <a:off x="1525655" y="-10957"/>
            <a:ext cx="219799" cy="4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05" tIns="54403" rIns="108805" bIns="54403" anchor="ctr">
            <a:spAutoFit/>
          </a:bodyPr>
          <a:lstStyle/>
          <a:p>
            <a:pPr defTabSz="1088284">
              <a:buClr>
                <a:srgbClr val="000000"/>
              </a:buClr>
            </a:pPr>
            <a:endParaRPr lang="en-US" sz="2400" kern="0">
              <a:solidFill>
                <a:srgbClr val="000000"/>
              </a:solidFill>
              <a:cs typeface="Arial" charset="0"/>
              <a:sym typeface="Arial"/>
            </a:endParaRPr>
          </a:p>
        </p:txBody>
      </p:sp>
      <p:sp>
        <p:nvSpPr>
          <p:cNvPr id="9236" name="Rectangle 8"/>
          <p:cNvSpPr>
            <a:spLocks noChangeArrowheads="1"/>
          </p:cNvSpPr>
          <p:nvPr/>
        </p:nvSpPr>
        <p:spPr bwMode="auto">
          <a:xfrm>
            <a:off x="1985011" y="96275"/>
            <a:ext cx="8330252" cy="84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 anchor="ctr">
            <a:spAutoFit/>
          </a:bodyPr>
          <a:lstStyle/>
          <a:p>
            <a:pPr algn="ctr" defTabSz="1088284">
              <a:buClr>
                <a:srgbClr val="000000"/>
              </a:buClr>
            </a:pP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PHÒNG GIÁO DỤC VÀ ĐÀO TẠO </a:t>
            </a:r>
            <a:r>
              <a:rPr lang="en-US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QUẬN HỒNG BÀNG</a:t>
            </a:r>
            <a:endParaRPr lang="en-US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1088284">
              <a:buClr>
                <a:srgbClr val="000000"/>
              </a:buClr>
            </a:pP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TIỂU HỌC </a:t>
            </a:r>
            <a:r>
              <a:rPr lang="en-US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 HỒNG</a:t>
            </a:r>
            <a:endParaRPr lang="en-US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238" name="Rectangle 10"/>
          <p:cNvSpPr>
            <a:spLocks noChangeArrowheads="1"/>
          </p:cNvSpPr>
          <p:nvPr/>
        </p:nvSpPr>
        <p:spPr bwMode="auto">
          <a:xfrm>
            <a:off x="1017701" y="1744049"/>
            <a:ext cx="10701708" cy="12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 anchor="ctr">
            <a:spAutoFit/>
          </a:bodyPr>
          <a:lstStyle/>
          <a:p>
            <a:pPr algn="ctr" defTabSz="1088284">
              <a:buClr>
                <a:srgbClr val="000000"/>
              </a:buClr>
            </a:pPr>
            <a:r>
              <a:rPr lang="en-US" sz="3599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CHÀO MỪNG CÁC THẦY CÔ GIÁO ĐẾN DỰ GIỜ THĂM LỚP 4A3</a:t>
            </a:r>
          </a:p>
        </p:txBody>
      </p:sp>
      <p:sp>
        <p:nvSpPr>
          <p:cNvPr id="9239" name="Rectangle 10"/>
          <p:cNvSpPr>
            <a:spLocks noChangeArrowheads="1"/>
          </p:cNvSpPr>
          <p:nvPr/>
        </p:nvSpPr>
        <p:spPr bwMode="auto">
          <a:xfrm>
            <a:off x="3380520" y="5118711"/>
            <a:ext cx="5399929" cy="9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 anchor="ctr">
            <a:spAutoFit/>
          </a:bodyPr>
          <a:lstStyle/>
          <a:p>
            <a:pPr algn="just" defTabSz="1088284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iên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Trần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Thu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Vượng</a:t>
            </a:r>
            <a:endParaRPr lang="en-US" sz="28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just" defTabSz="1088284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giảng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dạy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4A3 </a:t>
            </a:r>
            <a:endParaRPr lang="en-US" sz="2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240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39" y="95250"/>
            <a:ext cx="2048237" cy="12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" y="5127881"/>
            <a:ext cx="12160971" cy="154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87" y="4568825"/>
            <a:ext cx="183924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428">
            <a:off x="206654" y="-18416"/>
            <a:ext cx="2048237" cy="12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4365" y="3352182"/>
            <a:ext cx="1035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35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033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7" y="381470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5051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279674" y="2358065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73" y="5456291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5462501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5" y="5962551"/>
            <a:ext cx="836726" cy="6593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FD014C1-2170-4D25-9B93-43E7018888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1397" y="1516805"/>
            <a:ext cx="3766338" cy="5214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6" y="6278503"/>
            <a:ext cx="731446" cy="5763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DD432F1-30EC-4167-93A3-23060DB376AE}"/>
              </a:ext>
            </a:extLst>
          </p:cNvPr>
          <p:cNvGrpSpPr/>
          <p:nvPr/>
        </p:nvGrpSpPr>
        <p:grpSpPr>
          <a:xfrm>
            <a:off x="1581150" y="261256"/>
            <a:ext cx="6390247" cy="3624943"/>
            <a:chOff x="1975757" y="261256"/>
            <a:chExt cx="5995640" cy="3624943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xmlns="" id="{0C7DE147-8D4F-4730-8979-63F6E5727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757" y="261256"/>
              <a:ext cx="5995640" cy="36249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29C49BF-CEA0-4A41-93DE-A72F88C285E9}"/>
                </a:ext>
              </a:extLst>
            </p:cNvPr>
            <p:cNvSpPr txBox="1"/>
            <p:nvPr/>
          </p:nvSpPr>
          <p:spPr>
            <a:xfrm>
              <a:off x="2466214" y="870373"/>
              <a:ext cx="503536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ậy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quy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đồng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hai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phân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ta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6F27FC6-B7EB-4C85-91EC-0CB02DCBE36D}"/>
              </a:ext>
            </a:extLst>
          </p:cNvPr>
          <p:cNvGrpSpPr/>
          <p:nvPr/>
        </p:nvGrpSpPr>
        <p:grpSpPr>
          <a:xfrm>
            <a:off x="217166" y="4007400"/>
            <a:ext cx="8294370" cy="2070054"/>
            <a:chOff x="279674" y="3886199"/>
            <a:chExt cx="8294370" cy="1820678"/>
          </a:xfrm>
        </p:grpSpPr>
        <p:sp>
          <p:nvSpPr>
            <p:cNvPr id="24" name="单圆角矩形 1">
              <a:extLst>
                <a:ext uri="{FF2B5EF4-FFF2-40B4-BE49-F238E27FC236}">
                  <a16:creationId xmlns:a16="http://schemas.microsoft.com/office/drawing/2014/main" xmlns="" id="{BB20F8B7-0319-48A2-BFDC-4DE7D4C17FCD}"/>
                </a:ext>
              </a:extLst>
            </p:cNvPr>
            <p:cNvSpPr/>
            <p:nvPr/>
          </p:nvSpPr>
          <p:spPr>
            <a:xfrm>
              <a:off x="279674" y="3886199"/>
              <a:ext cx="8294370" cy="1820678"/>
            </a:xfrm>
            <a:custGeom>
              <a:avLst/>
              <a:gdLst>
                <a:gd name="connsiteX0" fmla="*/ 0 w 8294370"/>
                <a:gd name="connsiteY0" fmla="*/ 0 h 1820678"/>
                <a:gd name="connsiteX1" fmla="*/ 7990918 w 8294370"/>
                <a:gd name="connsiteY1" fmla="*/ 0 h 1820678"/>
                <a:gd name="connsiteX2" fmla="*/ 8294370 w 8294370"/>
                <a:gd name="connsiteY2" fmla="*/ 303452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4370" h="1820678" fill="none" extrusionOk="0">
                  <a:moveTo>
                    <a:pt x="0" y="0"/>
                  </a:moveTo>
                  <a:cubicBezTo>
                    <a:pt x="980112" y="-53680"/>
                    <a:pt x="5535693" y="-143038"/>
                    <a:pt x="7990918" y="0"/>
                  </a:cubicBezTo>
                  <a:cubicBezTo>
                    <a:pt x="8157373" y="-29393"/>
                    <a:pt x="8300589" y="149574"/>
                    <a:pt x="8294370" y="303452"/>
                  </a:cubicBezTo>
                  <a:cubicBezTo>
                    <a:pt x="8402593" y="1034367"/>
                    <a:pt x="8335511" y="1247266"/>
                    <a:pt x="8294370" y="1820678"/>
                  </a:cubicBezTo>
                  <a:cubicBezTo>
                    <a:pt x="5373113" y="1757601"/>
                    <a:pt x="1103210" y="1891429"/>
                    <a:pt x="0" y="1820678"/>
                  </a:cubicBezTo>
                  <a:cubicBezTo>
                    <a:pt x="162001" y="1190387"/>
                    <a:pt x="116664" y="726145"/>
                    <a:pt x="0" y="0"/>
                  </a:cubicBezTo>
                  <a:close/>
                </a:path>
                <a:path w="8294370" h="1820678" stroke="0" extrusionOk="0">
                  <a:moveTo>
                    <a:pt x="0" y="0"/>
                  </a:moveTo>
                  <a:cubicBezTo>
                    <a:pt x="945076" y="-64895"/>
                    <a:pt x="4444334" y="-74255"/>
                    <a:pt x="7990918" y="0"/>
                  </a:cubicBezTo>
                  <a:cubicBezTo>
                    <a:pt x="8163439" y="9825"/>
                    <a:pt x="8306972" y="140598"/>
                    <a:pt x="8294370" y="303452"/>
                  </a:cubicBezTo>
                  <a:cubicBezTo>
                    <a:pt x="8162045" y="919521"/>
                    <a:pt x="8348513" y="1636701"/>
                    <a:pt x="8294370" y="1820678"/>
                  </a:cubicBezTo>
                  <a:cubicBezTo>
                    <a:pt x="4648143" y="1783826"/>
                    <a:pt x="2717402" y="1819095"/>
                    <a:pt x="0" y="1820678"/>
                  </a:cubicBezTo>
                  <a:cubicBezTo>
                    <a:pt x="-7979" y="1433880"/>
                    <a:pt x="46379" y="86186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38100">
              <a:solidFill>
                <a:srgbClr val="E1D691"/>
              </a:solidFill>
              <a:extLst>
                <a:ext uri="{C807C97D-BFC1-408E-A445-0C87EB9F89A2}">
                  <ask:lineSketchStyleProps xmlns:ask="http://schemas.microsoft.com/office/drawing/2018/sketchyshapes" xmlns="" sd="3015076799">
                    <a:custGeom>
                      <a:avLst/>
                      <a:gdLst>
                        <a:gd name="connsiteX0" fmla="*/ 0 w 8294370"/>
                        <a:gd name="connsiteY0" fmla="*/ 0 h 2070054"/>
                        <a:gd name="connsiteX1" fmla="*/ 7949354 w 8294370"/>
                        <a:gd name="connsiteY1" fmla="*/ 0 h 2070054"/>
                        <a:gd name="connsiteX2" fmla="*/ 8294370 w 8294370"/>
                        <a:gd name="connsiteY2" fmla="*/ 345016 h 2070054"/>
                        <a:gd name="connsiteX3" fmla="*/ 8294370 w 8294370"/>
                        <a:gd name="connsiteY3" fmla="*/ 2070054 h 2070054"/>
                        <a:gd name="connsiteX4" fmla="*/ 0 w 8294370"/>
                        <a:gd name="connsiteY4" fmla="*/ 2070054 h 2070054"/>
                        <a:gd name="connsiteX5" fmla="*/ 0 w 8294370"/>
                        <a:gd name="connsiteY5" fmla="*/ 0 h 2070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294370" h="2070054" fill="none" extrusionOk="0">
                          <a:moveTo>
                            <a:pt x="0" y="0"/>
                          </a:moveTo>
                          <a:cubicBezTo>
                            <a:pt x="2085618" y="-53680"/>
                            <a:pt x="6341551" y="-143038"/>
                            <a:pt x="7949354" y="0"/>
                          </a:cubicBezTo>
                          <a:cubicBezTo>
                            <a:pt x="8138473" y="-36917"/>
                            <a:pt x="8306456" y="181120"/>
                            <a:pt x="8294370" y="345016"/>
                          </a:cubicBezTo>
                          <a:cubicBezTo>
                            <a:pt x="8191241" y="867499"/>
                            <a:pt x="8304683" y="1515272"/>
                            <a:pt x="8294370" y="2070054"/>
                          </a:cubicBezTo>
                          <a:cubicBezTo>
                            <a:pt x="5373113" y="2006977"/>
                            <a:pt x="1103210" y="2140805"/>
                            <a:pt x="0" y="2070054"/>
                          </a:cubicBezTo>
                          <a:cubicBezTo>
                            <a:pt x="-104413" y="1415468"/>
                            <a:pt x="21999" y="877874"/>
                            <a:pt x="0" y="0"/>
                          </a:cubicBezTo>
                          <a:close/>
                        </a:path>
                        <a:path w="8294370" h="2070054" stroke="0" extrusionOk="0">
                          <a:moveTo>
                            <a:pt x="0" y="0"/>
                          </a:moveTo>
                          <a:cubicBezTo>
                            <a:pt x="1098284" y="-64895"/>
                            <a:pt x="5628715" y="-74255"/>
                            <a:pt x="7949354" y="0"/>
                          </a:cubicBezTo>
                          <a:cubicBezTo>
                            <a:pt x="8151975" y="24069"/>
                            <a:pt x="8297206" y="155535"/>
                            <a:pt x="8294370" y="345016"/>
                          </a:cubicBezTo>
                          <a:cubicBezTo>
                            <a:pt x="8287892" y="1185046"/>
                            <a:pt x="8197174" y="1748799"/>
                            <a:pt x="8294370" y="2070054"/>
                          </a:cubicBezTo>
                          <a:cubicBezTo>
                            <a:pt x="4648143" y="2033202"/>
                            <a:pt x="2717402" y="2068471"/>
                            <a:pt x="0" y="2070054"/>
                          </a:cubicBezTo>
                          <a:cubicBezTo>
                            <a:pt x="69532" y="1446147"/>
                            <a:pt x="-57426" y="30564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6261FD9-E133-48A3-BDCA-7F9B2B1F2AF1}"/>
                </a:ext>
              </a:extLst>
            </p:cNvPr>
            <p:cNvSpPr txBox="1"/>
            <p:nvPr/>
          </p:nvSpPr>
          <p:spPr>
            <a:xfrm>
              <a:off x="310158" y="3943370"/>
              <a:ext cx="8077200" cy="1705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a cần tìm được mẫu số chung giữa hai phân số đó rồi áp dụng tính chất cơ bản của phân số.</a:t>
              </a:r>
              <a:endParaRPr kumimoji="0" lang="en-US" sz="4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51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xmlns="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13DE1E9-3DD1-021D-3037-0967EFEF058B}"/>
                  </a:ext>
                </a:extLst>
              </p:cNvPr>
              <p:cNvSpPr txBox="1"/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blipFill>
                <a:blip r:embed="rId8"/>
                <a:stretch>
                  <a:fillRect l="-845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64D3EBE-9B76-23FA-616D-EC83BFC5D62D}"/>
              </a:ext>
            </a:extLst>
          </p:cNvPr>
          <p:cNvGrpSpPr/>
          <p:nvPr/>
        </p:nvGrpSpPr>
        <p:grpSpPr>
          <a:xfrm>
            <a:off x="593234" y="2127461"/>
            <a:ext cx="1464310" cy="1199141"/>
            <a:chOff x="11096623" y="-1267954"/>
            <a:chExt cx="885607" cy="1199141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xmlns="" id="{F8C52B42-90C2-611E-4053-FA430DF7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xmlns="" id="{15690AEC-847D-1CF6-F11B-2F951F1B8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476D6E5-4BCF-627F-6E8B-FF3E3257B77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E820DF3-E20B-BE6A-888C-74B526E86C95}"/>
              </a:ext>
            </a:extLst>
          </p:cNvPr>
          <p:cNvGrpSpPr/>
          <p:nvPr/>
        </p:nvGrpSpPr>
        <p:grpSpPr>
          <a:xfrm>
            <a:off x="1569768" y="2115157"/>
            <a:ext cx="1464310" cy="1199141"/>
            <a:chOff x="11096623" y="-1267954"/>
            <a:chExt cx="885607" cy="1199141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xmlns="" id="{1980D031-CCC4-05ED-F50E-40B7011F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xmlns="" id="{D1563A6E-BCD3-8AF6-59DD-C4E6D441E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6EC63E9-F63D-294E-3CF8-0E275E2B7DB1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xmlns="" id="{E63764C2-BA47-B857-1D79-9A802817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23860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xmlns="" id="{2847D2F6-0AB9-EA60-E4B0-78F92AAC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392" y="23720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020514E-7F7A-AB09-E1A6-17AFC2863B90}"/>
              </a:ext>
            </a:extLst>
          </p:cNvPr>
          <p:cNvGrpSpPr/>
          <p:nvPr/>
        </p:nvGrpSpPr>
        <p:grpSpPr>
          <a:xfrm>
            <a:off x="3152775" y="2102853"/>
            <a:ext cx="776898" cy="1198096"/>
            <a:chOff x="1310869" y="3754210"/>
            <a:chExt cx="783187" cy="1198096"/>
          </a:xfrm>
        </p:grpSpPr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xmlns="" id="{53478C0E-574D-C8A9-D50E-55242C82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xmlns="" id="{4B76E18C-1FE9-1E85-3E30-E5A272AF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3009F04-C048-3C94-B2AA-862A5A38EC01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F1459BE-A674-2A84-276E-EC4479278B4F}"/>
              </a:ext>
            </a:extLst>
          </p:cNvPr>
          <p:cNvSpPr txBox="1"/>
          <p:nvPr/>
        </p:nvSpPr>
        <p:spPr>
          <a:xfrm>
            <a:off x="409575" y="13335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4 = 3,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8BC4A07-47CB-D374-D582-2E94255F14FF}"/>
                  </a:ext>
                </a:extLst>
              </p:cNvPr>
              <p:cNvSpPr txBox="1"/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C4A07-47CB-D374-D582-2E94255F1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blipFill>
                <a:blip r:embed="rId9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63B1F72-DB27-6B81-CDDE-28EABF7E66CD}"/>
                  </a:ext>
                </a:extLst>
              </p:cNvPr>
              <p:cNvSpPr txBox="1"/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1F72-DB27-6B81-CDDE-28EABF7E6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blipFill>
                <a:blip r:embed="rId10"/>
                <a:stretch>
                  <a:fillRect l="-789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244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41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xmlns="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xmlns="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xmlns="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xmlns="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xmlns="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xmlns="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xmlns="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xmlns="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xmlns="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xmlns="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xmlns="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xmlns="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xmlns="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xmlns="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xmlns="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xmlns="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xmlns="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xmlns="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xmlns="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6115114-AC75-4429-588D-6D11458F4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124" y="1315880"/>
            <a:ext cx="762675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8B57DE52-FAD6-4250-8FF4-49E635F11ED7}"/>
              </a:ext>
            </a:extLst>
          </p:cNvPr>
          <p:cNvSpPr/>
          <p:nvPr/>
        </p:nvSpPr>
        <p:spPr>
          <a:xfrm>
            <a:off x="2081034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61" name="缺角矩形 60">
            <a:extLst>
              <a:ext uri="{FF2B5EF4-FFF2-40B4-BE49-F238E27FC236}">
                <a16:creationId xmlns:a16="http://schemas.microsoft.com/office/drawing/2014/main" xmlns="" id="{C1D499EC-FCB9-40A9-A2C2-ADA350275D52}"/>
              </a:ext>
            </a:extLst>
          </p:cNvPr>
          <p:cNvSpPr/>
          <p:nvPr/>
        </p:nvSpPr>
        <p:spPr>
          <a:xfrm>
            <a:off x="2556014" y="31037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090186"/>
            <a:ext cx="12192000" cy="76781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129A5416-D8AE-4180-B1B1-F64725C1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1850836" y="4465986"/>
            <a:ext cx="389683" cy="1200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EA36C42-CB0A-4FC1-A599-AF7DB585F7B8}"/>
              </a:ext>
            </a:extLst>
          </p:cNvPr>
          <p:cNvGrpSpPr/>
          <p:nvPr/>
        </p:nvGrpSpPr>
        <p:grpSpPr>
          <a:xfrm>
            <a:off x="2374155" y="3935227"/>
            <a:ext cx="2014537" cy="1312863"/>
            <a:chOff x="685055" y="1562898"/>
            <a:chExt cx="2014537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xmlns="" id="{97F27822-D909-4A31-AA6C-63D5E0D61CF2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id="{97F27822-D909-4A31-AA6C-63D5E0D6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xmlns="" id="{0891A00F-C618-4EAA-BDEE-ECBCA61D3F46}"/>
                    </a:ext>
                  </a:extLst>
                </p:cNvPr>
                <p:cNvSpPr txBox="1"/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id="{0891A00F-C618-4EAA-BDEE-ECBCA61D3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blipFill>
                  <a:blip r:embed="rId6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743AF64-F73C-4454-B2D4-FE232E389973}"/>
                </a:ext>
              </a:extLst>
            </p:cNvPr>
            <p:cNvSpPr txBox="1"/>
            <p:nvPr/>
          </p:nvSpPr>
          <p:spPr>
            <a:xfrm>
              <a:off x="1371600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4" name="矩形 56">
            <a:extLst>
              <a:ext uri="{FF2B5EF4-FFF2-40B4-BE49-F238E27FC236}">
                <a16:creationId xmlns:a16="http://schemas.microsoft.com/office/drawing/2014/main" xmlns="" id="{6250C40F-4BF1-4028-9877-2847261B6422}"/>
              </a:ext>
            </a:extLst>
          </p:cNvPr>
          <p:cNvSpPr/>
          <p:nvPr/>
        </p:nvSpPr>
        <p:spPr>
          <a:xfrm>
            <a:off x="7742405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5" name="缺角矩形 60">
            <a:extLst>
              <a:ext uri="{FF2B5EF4-FFF2-40B4-BE49-F238E27FC236}">
                <a16:creationId xmlns:a16="http://schemas.microsoft.com/office/drawing/2014/main" xmlns="" id="{1DF5FFBB-AC3F-46BF-8E9F-50444C45A343}"/>
              </a:ext>
            </a:extLst>
          </p:cNvPr>
          <p:cNvSpPr/>
          <p:nvPr/>
        </p:nvSpPr>
        <p:spPr>
          <a:xfrm>
            <a:off x="8217385" y="31037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36" name="图片 79">
            <a:extLst>
              <a:ext uri="{FF2B5EF4-FFF2-40B4-BE49-F238E27FC236}">
                <a16:creationId xmlns:a16="http://schemas.microsoft.com/office/drawing/2014/main" xmlns="" id="{AEB91951-B191-4D5A-9B18-6BACBE207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7512207" y="4465986"/>
            <a:ext cx="389683" cy="120015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EE77E9D-D446-40A6-AAAA-994CD4DB9089}"/>
              </a:ext>
            </a:extLst>
          </p:cNvPr>
          <p:cNvGrpSpPr/>
          <p:nvPr/>
        </p:nvGrpSpPr>
        <p:grpSpPr>
          <a:xfrm>
            <a:off x="8124016" y="3925395"/>
            <a:ext cx="1860445" cy="1312863"/>
            <a:chOff x="685055" y="1562898"/>
            <a:chExt cx="1860445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xmlns="" id="{935C2ABA-539D-40A8-B361-8DEA0F5C7881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935C2ABA-539D-40A8-B361-8DEA0F5C7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7"/>
                  <a:stretch>
                    <a:fillRect r="-31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xmlns="" id="{0D31EDF4-79C4-4F7A-809D-CAE514ACD2C2}"/>
                    </a:ext>
                  </a:extLst>
                </p:cNvPr>
                <p:cNvSpPr txBox="1"/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0D31EDF4-79C4-4F7A-809D-CAE514ACD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blipFill>
                  <a:blip r:embed="rId8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E19F948-7701-4589-B9F5-B1E7C1928DBF}"/>
                </a:ext>
              </a:extLst>
            </p:cNvPr>
            <p:cNvSpPr txBox="1"/>
            <p:nvPr/>
          </p:nvSpPr>
          <p:spPr>
            <a:xfrm>
              <a:off x="1462383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FFCD25-B12E-5D3B-2B9E-2088D6C8F7BB}"/>
              </a:ext>
            </a:extLst>
          </p:cNvPr>
          <p:cNvSpPr txBox="1"/>
          <p:nvPr/>
        </p:nvSpPr>
        <p:spPr>
          <a:xfrm>
            <a:off x="1155753" y="91923"/>
            <a:ext cx="9689227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8CE191B-1571-C67A-53C3-2733A86E9F61}"/>
              </a:ext>
            </a:extLst>
          </p:cNvPr>
          <p:cNvSpPr/>
          <p:nvPr/>
        </p:nvSpPr>
        <p:spPr>
          <a:xfrm>
            <a:off x="306386" y="1389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BC278F-3547-1941-58BD-77548EF4E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0813" y="960641"/>
            <a:ext cx="3541303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1" grpId="0" animBg="1"/>
      <p:bldP spid="61" grpId="1" animBg="1"/>
      <p:bldP spid="34" grpId="0" animBg="1"/>
      <p:bldP spid="34" grpId="1" animBg="1"/>
      <p:bldP spid="35" grpId="0" animBg="1"/>
      <p:bldP spid="35" grpId="1" animBg="1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">
            <a:extLst>
              <a:ext uri="{FF2B5EF4-FFF2-40B4-BE49-F238E27FC236}">
                <a16:creationId xmlns:a16="http://schemas.microsoft.com/office/drawing/2014/main" xmlns="" id="{23547AB4-831A-454F-9F46-4CF65A34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71" y="5342572"/>
            <a:ext cx="2223526" cy="1560114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D74BB3BA-0363-49AC-83FD-AD84D7D45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5429425"/>
            <a:ext cx="809625" cy="125941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74B10258-77CE-4D53-9CB3-3E251D87C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sp>
        <p:nvSpPr>
          <p:cNvPr id="2" name="矩形 56">
            <a:extLst>
              <a:ext uri="{FF2B5EF4-FFF2-40B4-BE49-F238E27FC236}">
                <a16:creationId xmlns:a16="http://schemas.microsoft.com/office/drawing/2014/main" xmlns="" id="{A5883647-3D26-857F-AD8F-D30245BA12EA}"/>
              </a:ext>
            </a:extLst>
          </p:cNvPr>
          <p:cNvSpPr/>
          <p:nvPr/>
        </p:nvSpPr>
        <p:spPr>
          <a:xfrm>
            <a:off x="890409" y="3484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5" name="缺角矩形 60">
            <a:extLst>
              <a:ext uri="{FF2B5EF4-FFF2-40B4-BE49-F238E27FC236}">
                <a16:creationId xmlns:a16="http://schemas.microsoft.com/office/drawing/2014/main" xmlns="" id="{E73E4B9D-D027-1941-2378-24F8C4119EB3}"/>
              </a:ext>
            </a:extLst>
          </p:cNvPr>
          <p:cNvSpPr/>
          <p:nvPr/>
        </p:nvSpPr>
        <p:spPr>
          <a:xfrm>
            <a:off x="1365389" y="938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6" name="图片 79">
            <a:extLst>
              <a:ext uri="{FF2B5EF4-FFF2-40B4-BE49-F238E27FC236}">
                <a16:creationId xmlns:a16="http://schemas.microsoft.com/office/drawing/2014/main" xmlns="" id="{08CC1AF6-BDC1-E441-6D8E-EFA29566E3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660211" y="1456086"/>
            <a:ext cx="389683" cy="12001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874625D-D8BE-93DA-39B2-DCEE150D80DE}"/>
              </a:ext>
            </a:extLst>
          </p:cNvPr>
          <p:cNvGrpSpPr/>
          <p:nvPr/>
        </p:nvGrpSpPr>
        <p:grpSpPr>
          <a:xfrm>
            <a:off x="1183530" y="925327"/>
            <a:ext cx="2014537" cy="1312863"/>
            <a:chOff x="685055" y="1562898"/>
            <a:chExt cx="2014537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26">
                  <a:extLst>
                    <a:ext uri="{FF2B5EF4-FFF2-40B4-BE49-F238E27FC236}">
                      <a16:creationId xmlns:a16="http://schemas.microsoft.com/office/drawing/2014/main" xmlns="" id="{861F2A30-6094-9C22-8B3E-9DD82B448932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Object 26">
                  <a:extLst>
                    <a:ext uri="{FF2B5EF4-FFF2-40B4-BE49-F238E27FC236}">
                      <a16:creationId xmlns:a16="http://schemas.microsoft.com/office/drawing/2014/main" id="{861F2A30-6094-9C22-8B3E-9DD82B448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27">
                  <a:extLst>
                    <a:ext uri="{FF2B5EF4-FFF2-40B4-BE49-F238E27FC236}">
                      <a16:creationId xmlns:a16="http://schemas.microsoft.com/office/drawing/2014/main" xmlns="" id="{728ACD59-2A6C-5693-80A3-DA59A99D8CF5}"/>
                    </a:ext>
                  </a:extLst>
                </p:cNvPr>
                <p:cNvSpPr txBox="1"/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Object 27">
                  <a:extLst>
                    <a:ext uri="{FF2B5EF4-FFF2-40B4-BE49-F238E27FC236}">
                      <a16:creationId xmlns:a16="http://schemas.microsoft.com/office/drawing/2014/main" id="{728ACD59-2A6C-5693-80A3-DA59A99D8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blipFill>
                  <a:blip r:embed="rId9"/>
                  <a:stretch>
                    <a:fillRect r="-369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42C02CC-C461-5AAC-B027-85F31EA57BF5}"/>
                </a:ext>
              </a:extLst>
            </p:cNvPr>
            <p:cNvSpPr txBox="1"/>
            <p:nvPr/>
          </p:nvSpPr>
          <p:spPr>
            <a:xfrm>
              <a:off x="1371600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D3753C-550A-6567-5736-E01850E429AD}"/>
              </a:ext>
            </a:extLst>
          </p:cNvPr>
          <p:cNvGrpSpPr/>
          <p:nvPr/>
        </p:nvGrpSpPr>
        <p:grpSpPr>
          <a:xfrm>
            <a:off x="431309" y="2908511"/>
            <a:ext cx="1464310" cy="1199141"/>
            <a:chOff x="11096623" y="-1267954"/>
            <a:chExt cx="885607" cy="1199141"/>
          </a:xfrm>
        </p:grpSpPr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xmlns="" id="{541F1B50-2476-799C-4B33-6FDFAF501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3" name="Text Box 32">
              <a:extLst>
                <a:ext uri="{FF2B5EF4-FFF2-40B4-BE49-F238E27FC236}">
                  <a16:creationId xmlns:a16="http://schemas.microsoft.com/office/drawing/2014/main" xmlns="" id="{B3C7964A-EF51-B1D7-64CD-FC334299E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1886E36-2B0B-9E8F-7911-1AD2192320DA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BCD5583-FED7-E257-E903-3F8BF141D2CB}"/>
              </a:ext>
            </a:extLst>
          </p:cNvPr>
          <p:cNvGrpSpPr/>
          <p:nvPr/>
        </p:nvGrpSpPr>
        <p:grpSpPr>
          <a:xfrm>
            <a:off x="1407843" y="2896207"/>
            <a:ext cx="1464310" cy="1199141"/>
            <a:chOff x="11096623" y="-1267954"/>
            <a:chExt cx="885607" cy="1199141"/>
          </a:xfrm>
        </p:grpSpPr>
        <p:sp>
          <p:nvSpPr>
            <p:cNvPr id="16" name="Text Box 32">
              <a:extLst>
                <a:ext uri="{FF2B5EF4-FFF2-40B4-BE49-F238E27FC236}">
                  <a16:creationId xmlns:a16="http://schemas.microsoft.com/office/drawing/2014/main" xmlns="" id="{2CD61B64-D59F-070E-A6A7-F729AE25F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 x 2</a:t>
              </a: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xmlns="" id="{309DDA0C-A59F-19E6-6E72-0C194522E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9 x 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F35AE46-3025-200B-48C9-5982785F868D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F476CC25-D9C3-2709-3CB2-3DADB703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42" y="316714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xmlns="" id="{66D562A9-1B4C-D720-C0A8-DB405305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67" y="315311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BA8647-CCF0-194C-CCDC-136F24D6D18B}"/>
              </a:ext>
            </a:extLst>
          </p:cNvPr>
          <p:cNvGrpSpPr/>
          <p:nvPr/>
        </p:nvGrpSpPr>
        <p:grpSpPr>
          <a:xfrm>
            <a:off x="2990850" y="2883903"/>
            <a:ext cx="904875" cy="1198096"/>
            <a:chOff x="1310869" y="3754210"/>
            <a:chExt cx="912200" cy="1198096"/>
          </a:xfrm>
        </p:grpSpPr>
        <p:sp>
          <p:nvSpPr>
            <p:cNvPr id="22" name="Text Box 32">
              <a:extLst>
                <a:ext uri="{FF2B5EF4-FFF2-40B4-BE49-F238E27FC236}">
                  <a16:creationId xmlns:a16="http://schemas.microsoft.com/office/drawing/2014/main" xmlns="" id="{4546FC8A-8632-1482-18BA-7FCCAA960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8868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xmlns="" id="{47C08661-B305-4F21-5BE4-ED2DE8536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744C440-1CA2-7628-016E-AB14C681C647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56">
            <a:extLst>
              <a:ext uri="{FF2B5EF4-FFF2-40B4-BE49-F238E27FC236}">
                <a16:creationId xmlns:a16="http://schemas.microsoft.com/office/drawing/2014/main" xmlns="" id="{778A76BA-3429-E938-5187-C27B21D89596}"/>
              </a:ext>
            </a:extLst>
          </p:cNvPr>
          <p:cNvSpPr/>
          <p:nvPr/>
        </p:nvSpPr>
        <p:spPr>
          <a:xfrm>
            <a:off x="7409030" y="357965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5" name="缺角矩形 60">
            <a:extLst>
              <a:ext uri="{FF2B5EF4-FFF2-40B4-BE49-F238E27FC236}">
                <a16:creationId xmlns:a16="http://schemas.microsoft.com/office/drawing/2014/main" xmlns="" id="{741C297D-BA12-85DD-7AFF-8A1DC61559E6}"/>
              </a:ext>
            </a:extLst>
          </p:cNvPr>
          <p:cNvSpPr/>
          <p:nvPr/>
        </p:nvSpPr>
        <p:spPr>
          <a:xfrm>
            <a:off x="7884010" y="103330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36" name="图片 79">
            <a:extLst>
              <a:ext uri="{FF2B5EF4-FFF2-40B4-BE49-F238E27FC236}">
                <a16:creationId xmlns:a16="http://schemas.microsoft.com/office/drawing/2014/main" xmlns="" id="{D5C84582-BE4F-B3FE-2593-5CDBA50ECB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7178832" y="1465611"/>
            <a:ext cx="389683" cy="120015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4292078-F499-A957-7313-25AFE4CF1FC2}"/>
              </a:ext>
            </a:extLst>
          </p:cNvPr>
          <p:cNvGrpSpPr/>
          <p:nvPr/>
        </p:nvGrpSpPr>
        <p:grpSpPr>
          <a:xfrm>
            <a:off x="7790641" y="925020"/>
            <a:ext cx="1860445" cy="1312863"/>
            <a:chOff x="685055" y="1562898"/>
            <a:chExt cx="1860445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xmlns="" id="{811002CC-ACAC-EF47-FDEC-F927E75DA269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811002CC-ACAC-EF47-FDEC-F927E75DA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10"/>
                  <a:stretch>
                    <a:fillRect r="-31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xmlns="" id="{CF3987FD-BBA0-3047-8A88-0A565133A4B4}"/>
                    </a:ext>
                  </a:extLst>
                </p:cNvPr>
                <p:cNvSpPr txBox="1"/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CF3987FD-BBA0-3047-8A88-0A565133A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blipFill>
                  <a:blip r:embed="rId11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34CA274-462B-7BF7-FCD7-DFB471E9361C}"/>
                </a:ext>
              </a:extLst>
            </p:cNvPr>
            <p:cNvSpPr txBox="1"/>
            <p:nvPr/>
          </p:nvSpPr>
          <p:spPr>
            <a:xfrm>
              <a:off x="1462383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AF91384-F0B9-2A31-F9E6-740DBF084FD2}"/>
              </a:ext>
            </a:extLst>
          </p:cNvPr>
          <p:cNvGrpSpPr/>
          <p:nvPr/>
        </p:nvGrpSpPr>
        <p:grpSpPr>
          <a:xfrm>
            <a:off x="7175009" y="2879936"/>
            <a:ext cx="1464310" cy="1199141"/>
            <a:chOff x="11096623" y="-1267954"/>
            <a:chExt cx="885607" cy="1199141"/>
          </a:xfrm>
        </p:grpSpPr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xmlns="" id="{61F459B4-4675-2D20-9FC4-995650258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3" name="Text Box 32">
              <a:extLst>
                <a:ext uri="{FF2B5EF4-FFF2-40B4-BE49-F238E27FC236}">
                  <a16:creationId xmlns:a16="http://schemas.microsoft.com/office/drawing/2014/main" xmlns="" id="{10A16132-8824-DD1B-43BD-3C4245ECE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3440A35-2400-50C2-D11B-408EDA44EAA7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4B24B37-7240-00AC-E8BF-4DE597F7079B}"/>
              </a:ext>
            </a:extLst>
          </p:cNvPr>
          <p:cNvGrpSpPr/>
          <p:nvPr/>
        </p:nvGrpSpPr>
        <p:grpSpPr>
          <a:xfrm>
            <a:off x="8151543" y="2867632"/>
            <a:ext cx="1464310" cy="1199141"/>
            <a:chOff x="11096623" y="-1267954"/>
            <a:chExt cx="885607" cy="1199141"/>
          </a:xfrm>
        </p:grpSpPr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xmlns="" id="{33B86BD9-2174-41B3-3E24-43F461052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9 x 3</a:t>
              </a:r>
            </a:p>
          </p:txBody>
        </p:sp>
        <p:sp>
          <p:nvSpPr>
            <p:cNvPr id="47" name="Text Box 32">
              <a:extLst>
                <a:ext uri="{FF2B5EF4-FFF2-40B4-BE49-F238E27FC236}">
                  <a16:creationId xmlns:a16="http://schemas.microsoft.com/office/drawing/2014/main" xmlns="" id="{313E0AE8-19A2-5822-8F5D-7A4726AAB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82489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x 3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DBF9157-4811-68C7-8755-DE4D8383831F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32">
            <a:extLst>
              <a:ext uri="{FF2B5EF4-FFF2-40B4-BE49-F238E27FC236}">
                <a16:creationId xmlns:a16="http://schemas.microsoft.com/office/drawing/2014/main" xmlns="" id="{FCFE8AA2-DE15-B133-AA41-E357CBA9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42" y="313857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xmlns="" id="{690F1FFD-0A2C-4CB4-C1DA-B998930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167" y="312454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A57E464-EC3C-C313-E84F-2EEE89606FE0}"/>
              </a:ext>
            </a:extLst>
          </p:cNvPr>
          <p:cNvGrpSpPr/>
          <p:nvPr/>
        </p:nvGrpSpPr>
        <p:grpSpPr>
          <a:xfrm>
            <a:off x="9734550" y="2855328"/>
            <a:ext cx="904875" cy="1198096"/>
            <a:chOff x="1310869" y="3754210"/>
            <a:chExt cx="912200" cy="1198096"/>
          </a:xfrm>
        </p:grpSpPr>
        <p:sp>
          <p:nvSpPr>
            <p:cNvPr id="52" name="Text Box 32">
              <a:extLst>
                <a:ext uri="{FF2B5EF4-FFF2-40B4-BE49-F238E27FC236}">
                  <a16:creationId xmlns:a16="http://schemas.microsoft.com/office/drawing/2014/main" xmlns="" id="{D19E1445-AD12-7648-ADCF-A6A1EC1E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8868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xmlns="" id="{7FE65B4F-E929-5F2F-B7B2-FEE297E6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3B2F49B5-676F-BB71-760A-FB3A30B9D0A8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48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9" grpId="0"/>
      <p:bldP spid="20" grpId="0"/>
      <p:bldP spid="34" grpId="0" animBg="1"/>
      <p:bldP spid="34" grpId="1" animBg="1"/>
      <p:bldP spid="35" grpId="0" animBg="1"/>
      <p:bldP spid="35" grpId="1" animBg="1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090186"/>
            <a:ext cx="12192000" cy="767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7FFCD25-B12E-5D3B-2B9E-2088D6C8F7BB}"/>
                  </a:ext>
                </a:extLst>
              </p:cNvPr>
              <p:cNvSpPr txBox="1"/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 hai phân số lần lượt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có mẫu số chung là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FFCD25-B12E-5D3B-2B9E-2088D6C8F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blipFill>
                <a:blip r:embed="rId4"/>
                <a:stretch>
                  <a:fillRect l="-1698" r="-1698" b="-1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xmlns="" id="{98CE191B-1571-C67A-53C3-2733A86E9F61}"/>
              </a:ext>
            </a:extLst>
          </p:cNvPr>
          <p:cNvSpPr/>
          <p:nvPr/>
        </p:nvSpPr>
        <p:spPr>
          <a:xfrm>
            <a:off x="249236" y="2913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ECC28F-2F26-7148-F5BA-19BB2D6BBC4A}"/>
              </a:ext>
            </a:extLst>
          </p:cNvPr>
          <p:cNvSpPr txBox="1"/>
          <p:nvPr/>
        </p:nvSpPr>
        <p:spPr>
          <a:xfrm>
            <a:off x="755703" y="19812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3 =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A5A935-F3BF-470D-24D1-9AC7126AE517}"/>
              </a:ext>
            </a:extLst>
          </p:cNvPr>
          <p:cNvGrpSpPr/>
          <p:nvPr/>
        </p:nvGrpSpPr>
        <p:grpSpPr>
          <a:xfrm>
            <a:off x="659909" y="2670386"/>
            <a:ext cx="1464310" cy="1199141"/>
            <a:chOff x="11096623" y="-1267954"/>
            <a:chExt cx="885607" cy="1199141"/>
          </a:xfrm>
        </p:grpSpPr>
        <p:sp>
          <p:nvSpPr>
            <p:cNvPr id="7" name="Text Box 32">
              <a:extLst>
                <a:ext uri="{FF2B5EF4-FFF2-40B4-BE49-F238E27FC236}">
                  <a16:creationId xmlns:a16="http://schemas.microsoft.com/office/drawing/2014/main" xmlns="" id="{353E9651-2389-7841-66B1-4B4580F35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xmlns="" id="{70C385FC-4CA6-6C87-4BD6-6C7798A93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285622C-8DD1-814C-8FA2-09509BD8CD75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951B46-1889-38D0-C359-F366FB84B430}"/>
              </a:ext>
            </a:extLst>
          </p:cNvPr>
          <p:cNvGrpSpPr/>
          <p:nvPr/>
        </p:nvGrpSpPr>
        <p:grpSpPr>
          <a:xfrm>
            <a:off x="1636443" y="2658082"/>
            <a:ext cx="1464310" cy="1199141"/>
            <a:chOff x="11096623" y="-1267954"/>
            <a:chExt cx="885607" cy="1199141"/>
          </a:xfrm>
        </p:grpSpPr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xmlns="" id="{5C95F17C-BBDC-D156-45A6-F40F7DDED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 x 4</a:t>
              </a: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xmlns="" id="{CB19B65D-3170-5B1A-1091-F3DF450E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A3DA0CD-47F5-8C60-502D-13F5BE02F94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2">
            <a:extLst>
              <a:ext uri="{FF2B5EF4-FFF2-40B4-BE49-F238E27FC236}">
                <a16:creationId xmlns:a16="http://schemas.microsoft.com/office/drawing/2014/main" xmlns="" id="{77FAF62E-04B9-33CA-938F-838BE124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742" y="29290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xmlns="" id="{DBE300B8-C5DA-C35A-F7F6-0A36647F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67" y="29149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3EC8C4C-36AA-01DD-87AD-028227454810}"/>
              </a:ext>
            </a:extLst>
          </p:cNvPr>
          <p:cNvGrpSpPr/>
          <p:nvPr/>
        </p:nvGrpSpPr>
        <p:grpSpPr>
          <a:xfrm>
            <a:off x="3219450" y="2645778"/>
            <a:ext cx="776898" cy="1198096"/>
            <a:chOff x="1310869" y="3754210"/>
            <a:chExt cx="783187" cy="1198096"/>
          </a:xfrm>
        </p:grpSpPr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xmlns="" id="{F944C3D1-2A1A-2C5C-0FC1-509CE846B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xmlns="" id="{6669E40C-3F2F-BD05-F47B-44E1FDFAC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DABA5AD-6944-0A0C-EE68-D1313616E80B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F2EACFD-45D7-45A8-6B49-FF81AB70FFC1}"/>
                  </a:ext>
                </a:extLst>
              </p:cNvPr>
              <p:cNvSpPr txBox="1"/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12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EACFD-45D7-45A8-6B49-FF81AB70F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blipFill>
                <a:blip r:embed="rId5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0E9AD2-6A69-3425-646B-A96EF236F3D4}"/>
              </a:ext>
            </a:extLst>
          </p:cNvPr>
          <p:cNvSpPr txBox="1"/>
          <p:nvPr/>
        </p:nvSpPr>
        <p:spPr>
          <a:xfrm>
            <a:off x="708078" y="41910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1A0C6F1-B7B3-0BA9-21F1-D6AEB993AE9D}"/>
              </a:ext>
            </a:extLst>
          </p:cNvPr>
          <p:cNvGrpSpPr/>
          <p:nvPr/>
        </p:nvGrpSpPr>
        <p:grpSpPr>
          <a:xfrm>
            <a:off x="612284" y="4880186"/>
            <a:ext cx="1464310" cy="1199141"/>
            <a:chOff x="11096623" y="-1267954"/>
            <a:chExt cx="885607" cy="1199141"/>
          </a:xfrm>
        </p:grpSpPr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xmlns="" id="{491F7808-9A3E-E334-E46B-9FACA1F45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4" name="Text Box 32">
              <a:extLst>
                <a:ext uri="{FF2B5EF4-FFF2-40B4-BE49-F238E27FC236}">
                  <a16:creationId xmlns:a16="http://schemas.microsoft.com/office/drawing/2014/main" xmlns="" id="{17418BC0-BBDF-E9EF-6B45-8AA77B9BC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0DC0E2D-85BC-4F7B-2051-6015AAC3736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0F2C5F9-288D-E1B5-0568-A856FFA6799B}"/>
              </a:ext>
            </a:extLst>
          </p:cNvPr>
          <p:cNvGrpSpPr/>
          <p:nvPr/>
        </p:nvGrpSpPr>
        <p:grpSpPr>
          <a:xfrm>
            <a:off x="1588811" y="4867882"/>
            <a:ext cx="1464316" cy="1199141"/>
            <a:chOff x="11096623" y="-1267954"/>
            <a:chExt cx="885611" cy="1199141"/>
          </a:xfrm>
        </p:grpSpPr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xmlns="" id="{C9D3B343-4843-F58D-954F-9D8F7DF46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4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xmlns="" id="{8BE6ECD6-5758-9E7D-AD33-EF5E8E463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322868C-EC11-FEC7-E416-6F6E030B443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BED7B709-9BD5-4BB6-D073-80382CF01B64}"/>
                  </a:ext>
                </a:extLst>
              </p:cNvPr>
              <p:cNvSpPr txBox="1"/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12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D7B709-9BD5-4BB6-D073-80382CF0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blipFill>
                <a:blip r:embed="rId6"/>
                <a:stretch>
                  <a:fillRect l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32">
            <a:extLst>
              <a:ext uri="{FF2B5EF4-FFF2-40B4-BE49-F238E27FC236}">
                <a16:creationId xmlns:a16="http://schemas.microsoft.com/office/drawing/2014/main" xmlns="" id="{4F55227C-38D1-89A8-8CBD-C33922D7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51388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xmlns="" id="{1F830493-15D7-89F0-2E15-9F82E3529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492" y="51247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EF67BFC-1369-1F15-210C-6F2D215E5BAF}"/>
              </a:ext>
            </a:extLst>
          </p:cNvPr>
          <p:cNvGrpSpPr/>
          <p:nvPr/>
        </p:nvGrpSpPr>
        <p:grpSpPr>
          <a:xfrm>
            <a:off x="3190875" y="4855578"/>
            <a:ext cx="776898" cy="1198096"/>
            <a:chOff x="1310869" y="3754210"/>
            <a:chExt cx="783187" cy="1198096"/>
          </a:xfrm>
        </p:grpSpPr>
        <p:sp>
          <p:nvSpPr>
            <p:cNvPr id="45" name="Text Box 32">
              <a:extLst>
                <a:ext uri="{FF2B5EF4-FFF2-40B4-BE49-F238E27FC236}">
                  <a16:creationId xmlns:a16="http://schemas.microsoft.com/office/drawing/2014/main" xmlns="" id="{3E9EFFA9-00E7-9E9D-9030-D1D4FBEEC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xmlns="" id="{5670E541-E8DF-663E-C8F8-7A8847702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2F7FBDFC-DA42-5C84-321D-2219A2727A04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38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20" grpId="0"/>
      <p:bldP spid="21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xmlns="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xmlns="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xmlns="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xmlns="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xmlns="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xmlns="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xmlns="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xmlns="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xmlns="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xmlns="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xmlns="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xmlns="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xmlns="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xmlns="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xmlns="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xmlns="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xmlns="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xmlns="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xmlns="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6587605-B718-96B0-D544-AE40BFBF0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324" y="1198163"/>
            <a:ext cx="746215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">
            <a:extLst>
              <a:ext uri="{FF2B5EF4-FFF2-40B4-BE49-F238E27FC236}">
                <a16:creationId xmlns:a16="http://schemas.microsoft.com/office/drawing/2014/main" xmlns="" id="{23547AB4-831A-454F-9F46-4CF65A34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1" y="5342572"/>
            <a:ext cx="2223526" cy="1560114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D74BB3BA-0363-49AC-83FD-AD84D7D45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5429425"/>
            <a:ext cx="809625" cy="125941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74B10258-77CE-4D53-9CB3-3E251D87C7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5A22DD-B15B-4578-8148-5023C270B577}"/>
              </a:ext>
            </a:extLst>
          </p:cNvPr>
          <p:cNvSpPr/>
          <p:nvPr/>
        </p:nvSpPr>
        <p:spPr>
          <a:xfrm>
            <a:off x="920933" y="94329"/>
            <a:ext cx="10924058" cy="1371600"/>
          </a:xfrm>
          <a:custGeom>
            <a:avLst/>
            <a:gdLst>
              <a:gd name="connsiteX0" fmla="*/ 0 w 10924058"/>
              <a:gd name="connsiteY0" fmla="*/ 0 h 1371600"/>
              <a:gd name="connsiteX1" fmla="*/ 574950 w 10924058"/>
              <a:gd name="connsiteY1" fmla="*/ 0 h 1371600"/>
              <a:gd name="connsiteX2" fmla="*/ 1259141 w 10924058"/>
              <a:gd name="connsiteY2" fmla="*/ 0 h 1371600"/>
              <a:gd name="connsiteX3" fmla="*/ 2052573 w 10924058"/>
              <a:gd name="connsiteY3" fmla="*/ 0 h 1371600"/>
              <a:gd name="connsiteX4" fmla="*/ 2736764 w 10924058"/>
              <a:gd name="connsiteY4" fmla="*/ 0 h 1371600"/>
              <a:gd name="connsiteX5" fmla="*/ 3530196 w 10924058"/>
              <a:gd name="connsiteY5" fmla="*/ 0 h 1371600"/>
              <a:gd name="connsiteX6" fmla="*/ 4323627 w 10924058"/>
              <a:gd name="connsiteY6" fmla="*/ 0 h 1371600"/>
              <a:gd name="connsiteX7" fmla="*/ 5007818 w 10924058"/>
              <a:gd name="connsiteY7" fmla="*/ 0 h 1371600"/>
              <a:gd name="connsiteX8" fmla="*/ 5692009 w 10924058"/>
              <a:gd name="connsiteY8" fmla="*/ 0 h 1371600"/>
              <a:gd name="connsiteX9" fmla="*/ 6157719 w 10924058"/>
              <a:gd name="connsiteY9" fmla="*/ 0 h 1371600"/>
              <a:gd name="connsiteX10" fmla="*/ 6732669 w 10924058"/>
              <a:gd name="connsiteY10" fmla="*/ 0 h 1371600"/>
              <a:gd name="connsiteX11" fmla="*/ 7089139 w 10924058"/>
              <a:gd name="connsiteY11" fmla="*/ 0 h 1371600"/>
              <a:gd name="connsiteX12" fmla="*/ 7882570 w 10924058"/>
              <a:gd name="connsiteY12" fmla="*/ 0 h 1371600"/>
              <a:gd name="connsiteX13" fmla="*/ 8676002 w 10924058"/>
              <a:gd name="connsiteY13" fmla="*/ 0 h 1371600"/>
              <a:gd name="connsiteX14" fmla="*/ 9032471 w 10924058"/>
              <a:gd name="connsiteY14" fmla="*/ 0 h 1371600"/>
              <a:gd name="connsiteX15" fmla="*/ 9388940 w 10924058"/>
              <a:gd name="connsiteY15" fmla="*/ 0 h 1371600"/>
              <a:gd name="connsiteX16" fmla="*/ 9636169 w 10924058"/>
              <a:gd name="connsiteY16" fmla="*/ 0 h 1371600"/>
              <a:gd name="connsiteX17" fmla="*/ 10320360 w 10924058"/>
              <a:gd name="connsiteY17" fmla="*/ 0 h 1371600"/>
              <a:gd name="connsiteX18" fmla="*/ 10924058 w 10924058"/>
              <a:gd name="connsiteY18" fmla="*/ 0 h 1371600"/>
              <a:gd name="connsiteX19" fmla="*/ 10924058 w 10924058"/>
              <a:gd name="connsiteY19" fmla="*/ 443484 h 1371600"/>
              <a:gd name="connsiteX20" fmla="*/ 10924058 w 10924058"/>
              <a:gd name="connsiteY20" fmla="*/ 859536 h 1371600"/>
              <a:gd name="connsiteX21" fmla="*/ 10924058 w 10924058"/>
              <a:gd name="connsiteY21" fmla="*/ 1371600 h 1371600"/>
              <a:gd name="connsiteX22" fmla="*/ 10676829 w 10924058"/>
              <a:gd name="connsiteY22" fmla="*/ 1371600 h 1371600"/>
              <a:gd name="connsiteX23" fmla="*/ 10211119 w 10924058"/>
              <a:gd name="connsiteY23" fmla="*/ 1371600 h 1371600"/>
              <a:gd name="connsiteX24" fmla="*/ 9417688 w 10924058"/>
              <a:gd name="connsiteY24" fmla="*/ 1371600 h 1371600"/>
              <a:gd name="connsiteX25" fmla="*/ 9061219 w 10924058"/>
              <a:gd name="connsiteY25" fmla="*/ 1371600 h 1371600"/>
              <a:gd name="connsiteX26" fmla="*/ 8377028 w 10924058"/>
              <a:gd name="connsiteY26" fmla="*/ 1371600 h 1371600"/>
              <a:gd name="connsiteX27" fmla="*/ 8020558 w 10924058"/>
              <a:gd name="connsiteY27" fmla="*/ 1371600 h 1371600"/>
              <a:gd name="connsiteX28" fmla="*/ 7445608 w 10924058"/>
              <a:gd name="connsiteY28" fmla="*/ 1371600 h 1371600"/>
              <a:gd name="connsiteX29" fmla="*/ 7198379 w 10924058"/>
              <a:gd name="connsiteY29" fmla="*/ 1371600 h 1371600"/>
              <a:gd name="connsiteX30" fmla="*/ 6732669 w 10924058"/>
              <a:gd name="connsiteY30" fmla="*/ 1371600 h 1371600"/>
              <a:gd name="connsiteX31" fmla="*/ 5939238 w 10924058"/>
              <a:gd name="connsiteY31" fmla="*/ 1371600 h 1371600"/>
              <a:gd name="connsiteX32" fmla="*/ 5364287 w 10924058"/>
              <a:gd name="connsiteY32" fmla="*/ 1371600 h 1371600"/>
              <a:gd name="connsiteX33" fmla="*/ 4789337 w 10924058"/>
              <a:gd name="connsiteY33" fmla="*/ 1371600 h 1371600"/>
              <a:gd name="connsiteX34" fmla="*/ 4105146 w 10924058"/>
              <a:gd name="connsiteY34" fmla="*/ 1371600 h 1371600"/>
              <a:gd name="connsiteX35" fmla="*/ 3639436 w 10924058"/>
              <a:gd name="connsiteY35" fmla="*/ 1371600 h 1371600"/>
              <a:gd name="connsiteX36" fmla="*/ 3064486 w 10924058"/>
              <a:gd name="connsiteY36" fmla="*/ 1371600 h 1371600"/>
              <a:gd name="connsiteX37" fmla="*/ 2271054 w 10924058"/>
              <a:gd name="connsiteY37" fmla="*/ 1371600 h 1371600"/>
              <a:gd name="connsiteX38" fmla="*/ 1477623 w 10924058"/>
              <a:gd name="connsiteY38" fmla="*/ 1371600 h 1371600"/>
              <a:gd name="connsiteX39" fmla="*/ 1121153 w 10924058"/>
              <a:gd name="connsiteY39" fmla="*/ 1371600 h 1371600"/>
              <a:gd name="connsiteX40" fmla="*/ 0 w 10924058"/>
              <a:gd name="connsiteY40" fmla="*/ 1371600 h 1371600"/>
              <a:gd name="connsiteX41" fmla="*/ 0 w 10924058"/>
              <a:gd name="connsiteY41" fmla="*/ 886968 h 1371600"/>
              <a:gd name="connsiteX42" fmla="*/ 0 w 10924058"/>
              <a:gd name="connsiteY42" fmla="*/ 429768 h 1371600"/>
              <a:gd name="connsiteX43" fmla="*/ 0 w 10924058"/>
              <a:gd name="connsiteY4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24058" h="1371600" fill="none" extrusionOk="0">
                <a:moveTo>
                  <a:pt x="0" y="0"/>
                </a:moveTo>
                <a:cubicBezTo>
                  <a:pt x="172660" y="-67379"/>
                  <a:pt x="381760" y="35253"/>
                  <a:pt x="574950" y="0"/>
                </a:cubicBezTo>
                <a:cubicBezTo>
                  <a:pt x="768140" y="-35253"/>
                  <a:pt x="984346" y="12306"/>
                  <a:pt x="1259141" y="0"/>
                </a:cubicBezTo>
                <a:cubicBezTo>
                  <a:pt x="1533936" y="-12306"/>
                  <a:pt x="1689706" y="23329"/>
                  <a:pt x="2052573" y="0"/>
                </a:cubicBezTo>
                <a:cubicBezTo>
                  <a:pt x="2415440" y="-23329"/>
                  <a:pt x="2562797" y="32265"/>
                  <a:pt x="2736764" y="0"/>
                </a:cubicBezTo>
                <a:cubicBezTo>
                  <a:pt x="2910731" y="-32265"/>
                  <a:pt x="3245114" y="60016"/>
                  <a:pt x="3530196" y="0"/>
                </a:cubicBezTo>
                <a:cubicBezTo>
                  <a:pt x="3815278" y="-60016"/>
                  <a:pt x="3980149" y="81406"/>
                  <a:pt x="4323627" y="0"/>
                </a:cubicBezTo>
                <a:cubicBezTo>
                  <a:pt x="4667105" y="-81406"/>
                  <a:pt x="4736497" y="58760"/>
                  <a:pt x="5007818" y="0"/>
                </a:cubicBezTo>
                <a:cubicBezTo>
                  <a:pt x="5279139" y="-58760"/>
                  <a:pt x="5381860" y="8840"/>
                  <a:pt x="5692009" y="0"/>
                </a:cubicBezTo>
                <a:cubicBezTo>
                  <a:pt x="6002158" y="-8840"/>
                  <a:pt x="6037007" y="19405"/>
                  <a:pt x="6157719" y="0"/>
                </a:cubicBezTo>
                <a:cubicBezTo>
                  <a:pt x="6278431" y="-19405"/>
                  <a:pt x="6465943" y="42740"/>
                  <a:pt x="6732669" y="0"/>
                </a:cubicBezTo>
                <a:cubicBezTo>
                  <a:pt x="6999395" y="-42740"/>
                  <a:pt x="6965689" y="15341"/>
                  <a:pt x="7089139" y="0"/>
                </a:cubicBezTo>
                <a:cubicBezTo>
                  <a:pt x="7212589" y="-15341"/>
                  <a:pt x="7627011" y="59279"/>
                  <a:pt x="7882570" y="0"/>
                </a:cubicBezTo>
                <a:cubicBezTo>
                  <a:pt x="8138129" y="-59279"/>
                  <a:pt x="8364210" y="57924"/>
                  <a:pt x="8676002" y="0"/>
                </a:cubicBezTo>
                <a:cubicBezTo>
                  <a:pt x="8987794" y="-57924"/>
                  <a:pt x="8885850" y="6248"/>
                  <a:pt x="9032471" y="0"/>
                </a:cubicBezTo>
                <a:cubicBezTo>
                  <a:pt x="9179092" y="-6248"/>
                  <a:pt x="9290712" y="40917"/>
                  <a:pt x="9388940" y="0"/>
                </a:cubicBezTo>
                <a:cubicBezTo>
                  <a:pt x="9487168" y="-40917"/>
                  <a:pt x="9577002" y="10655"/>
                  <a:pt x="9636169" y="0"/>
                </a:cubicBezTo>
                <a:cubicBezTo>
                  <a:pt x="9695336" y="-10655"/>
                  <a:pt x="10177408" y="37128"/>
                  <a:pt x="10320360" y="0"/>
                </a:cubicBezTo>
                <a:cubicBezTo>
                  <a:pt x="10463312" y="-37128"/>
                  <a:pt x="10674257" y="36639"/>
                  <a:pt x="10924058" y="0"/>
                </a:cubicBezTo>
                <a:cubicBezTo>
                  <a:pt x="10961860" y="161411"/>
                  <a:pt x="10879603" y="250202"/>
                  <a:pt x="10924058" y="443484"/>
                </a:cubicBezTo>
                <a:cubicBezTo>
                  <a:pt x="10968513" y="636766"/>
                  <a:pt x="10914543" y="723609"/>
                  <a:pt x="10924058" y="859536"/>
                </a:cubicBezTo>
                <a:cubicBezTo>
                  <a:pt x="10933573" y="995463"/>
                  <a:pt x="10869837" y="1121750"/>
                  <a:pt x="10924058" y="1371600"/>
                </a:cubicBezTo>
                <a:cubicBezTo>
                  <a:pt x="10870965" y="1382283"/>
                  <a:pt x="10732077" y="1354871"/>
                  <a:pt x="10676829" y="1371600"/>
                </a:cubicBezTo>
                <a:cubicBezTo>
                  <a:pt x="10621581" y="1388329"/>
                  <a:pt x="10341556" y="1334082"/>
                  <a:pt x="10211119" y="1371600"/>
                </a:cubicBezTo>
                <a:cubicBezTo>
                  <a:pt x="10080682" y="1409118"/>
                  <a:pt x="9668372" y="1297846"/>
                  <a:pt x="9417688" y="1371600"/>
                </a:cubicBezTo>
                <a:cubicBezTo>
                  <a:pt x="9167004" y="1445354"/>
                  <a:pt x="9138042" y="1343252"/>
                  <a:pt x="9061219" y="1371600"/>
                </a:cubicBezTo>
                <a:cubicBezTo>
                  <a:pt x="8984396" y="1399948"/>
                  <a:pt x="8616317" y="1341602"/>
                  <a:pt x="8377028" y="1371600"/>
                </a:cubicBezTo>
                <a:cubicBezTo>
                  <a:pt x="8137739" y="1401598"/>
                  <a:pt x="8131717" y="1333627"/>
                  <a:pt x="8020558" y="1371600"/>
                </a:cubicBezTo>
                <a:cubicBezTo>
                  <a:pt x="7909399" y="1409573"/>
                  <a:pt x="7657180" y="1347408"/>
                  <a:pt x="7445608" y="1371600"/>
                </a:cubicBezTo>
                <a:cubicBezTo>
                  <a:pt x="7234036" y="1395792"/>
                  <a:pt x="7313409" y="1351060"/>
                  <a:pt x="7198379" y="1371600"/>
                </a:cubicBezTo>
                <a:cubicBezTo>
                  <a:pt x="7083349" y="1392140"/>
                  <a:pt x="6945525" y="1333482"/>
                  <a:pt x="6732669" y="1371600"/>
                </a:cubicBezTo>
                <a:cubicBezTo>
                  <a:pt x="6519813" y="1409718"/>
                  <a:pt x="6103863" y="1342609"/>
                  <a:pt x="5939238" y="1371600"/>
                </a:cubicBezTo>
                <a:cubicBezTo>
                  <a:pt x="5774613" y="1400591"/>
                  <a:pt x="5553763" y="1342245"/>
                  <a:pt x="5364287" y="1371600"/>
                </a:cubicBezTo>
                <a:cubicBezTo>
                  <a:pt x="5174811" y="1400955"/>
                  <a:pt x="4928469" y="1354993"/>
                  <a:pt x="4789337" y="1371600"/>
                </a:cubicBezTo>
                <a:cubicBezTo>
                  <a:pt x="4650205" y="1388207"/>
                  <a:pt x="4444576" y="1291020"/>
                  <a:pt x="4105146" y="1371600"/>
                </a:cubicBezTo>
                <a:cubicBezTo>
                  <a:pt x="3765716" y="1452180"/>
                  <a:pt x="3742132" y="1321855"/>
                  <a:pt x="3639436" y="1371600"/>
                </a:cubicBezTo>
                <a:cubicBezTo>
                  <a:pt x="3536740" y="1421345"/>
                  <a:pt x="3259314" y="1322674"/>
                  <a:pt x="3064486" y="1371600"/>
                </a:cubicBezTo>
                <a:cubicBezTo>
                  <a:pt x="2869658" y="1420526"/>
                  <a:pt x="2643267" y="1348819"/>
                  <a:pt x="2271054" y="1371600"/>
                </a:cubicBezTo>
                <a:cubicBezTo>
                  <a:pt x="1898841" y="1394381"/>
                  <a:pt x="1858061" y="1323996"/>
                  <a:pt x="1477623" y="1371600"/>
                </a:cubicBezTo>
                <a:cubicBezTo>
                  <a:pt x="1097185" y="1419204"/>
                  <a:pt x="1273404" y="1350374"/>
                  <a:pt x="1121153" y="1371600"/>
                </a:cubicBezTo>
                <a:cubicBezTo>
                  <a:pt x="968902" y="1392826"/>
                  <a:pt x="512884" y="1285219"/>
                  <a:pt x="0" y="1371600"/>
                </a:cubicBezTo>
                <a:cubicBezTo>
                  <a:pt x="-37393" y="1182446"/>
                  <a:pt x="12039" y="1049372"/>
                  <a:pt x="0" y="886968"/>
                </a:cubicBezTo>
                <a:cubicBezTo>
                  <a:pt x="-12039" y="724564"/>
                  <a:pt x="2554" y="573663"/>
                  <a:pt x="0" y="429768"/>
                </a:cubicBezTo>
                <a:cubicBezTo>
                  <a:pt x="-2554" y="285873"/>
                  <a:pt x="42824" y="210574"/>
                  <a:pt x="0" y="0"/>
                </a:cubicBezTo>
                <a:close/>
              </a:path>
              <a:path w="10924058" h="1371600" stroke="0" extrusionOk="0">
                <a:moveTo>
                  <a:pt x="0" y="0"/>
                </a:moveTo>
                <a:cubicBezTo>
                  <a:pt x="174367" y="-11987"/>
                  <a:pt x="610620" y="43062"/>
                  <a:pt x="793432" y="0"/>
                </a:cubicBezTo>
                <a:cubicBezTo>
                  <a:pt x="976244" y="-43062"/>
                  <a:pt x="1264200" y="18524"/>
                  <a:pt x="1477623" y="0"/>
                </a:cubicBezTo>
                <a:cubicBezTo>
                  <a:pt x="1691046" y="-18524"/>
                  <a:pt x="1687655" y="18566"/>
                  <a:pt x="1834092" y="0"/>
                </a:cubicBezTo>
                <a:cubicBezTo>
                  <a:pt x="1980529" y="-18566"/>
                  <a:pt x="2188741" y="40297"/>
                  <a:pt x="2518283" y="0"/>
                </a:cubicBezTo>
                <a:cubicBezTo>
                  <a:pt x="2847825" y="-40297"/>
                  <a:pt x="2875004" y="52681"/>
                  <a:pt x="2983993" y="0"/>
                </a:cubicBezTo>
                <a:cubicBezTo>
                  <a:pt x="3092982" y="-52681"/>
                  <a:pt x="3473875" y="1235"/>
                  <a:pt x="3668184" y="0"/>
                </a:cubicBezTo>
                <a:cubicBezTo>
                  <a:pt x="3862493" y="-1235"/>
                  <a:pt x="3799429" y="18393"/>
                  <a:pt x="3915412" y="0"/>
                </a:cubicBezTo>
                <a:cubicBezTo>
                  <a:pt x="4031395" y="-18393"/>
                  <a:pt x="4302263" y="59961"/>
                  <a:pt x="4490363" y="0"/>
                </a:cubicBezTo>
                <a:cubicBezTo>
                  <a:pt x="4678463" y="-59961"/>
                  <a:pt x="4988805" y="37462"/>
                  <a:pt x="5174554" y="0"/>
                </a:cubicBezTo>
                <a:cubicBezTo>
                  <a:pt x="5360303" y="-37462"/>
                  <a:pt x="5466660" y="23149"/>
                  <a:pt x="5749504" y="0"/>
                </a:cubicBezTo>
                <a:cubicBezTo>
                  <a:pt x="6032348" y="-23149"/>
                  <a:pt x="5918751" y="16879"/>
                  <a:pt x="5996733" y="0"/>
                </a:cubicBezTo>
                <a:cubicBezTo>
                  <a:pt x="6074715" y="-16879"/>
                  <a:pt x="6169872" y="8735"/>
                  <a:pt x="6243962" y="0"/>
                </a:cubicBezTo>
                <a:cubicBezTo>
                  <a:pt x="6318052" y="-8735"/>
                  <a:pt x="6388022" y="3688"/>
                  <a:pt x="6491190" y="0"/>
                </a:cubicBezTo>
                <a:cubicBezTo>
                  <a:pt x="6594358" y="-3688"/>
                  <a:pt x="7002913" y="4602"/>
                  <a:pt x="7284622" y="0"/>
                </a:cubicBezTo>
                <a:cubicBezTo>
                  <a:pt x="7566331" y="-4602"/>
                  <a:pt x="7743870" y="33370"/>
                  <a:pt x="8078053" y="0"/>
                </a:cubicBezTo>
                <a:cubicBezTo>
                  <a:pt x="8412236" y="-33370"/>
                  <a:pt x="8329308" y="20520"/>
                  <a:pt x="8434523" y="0"/>
                </a:cubicBezTo>
                <a:cubicBezTo>
                  <a:pt x="8539738" y="-20520"/>
                  <a:pt x="9010906" y="7261"/>
                  <a:pt x="9227954" y="0"/>
                </a:cubicBezTo>
                <a:cubicBezTo>
                  <a:pt x="9445002" y="-7261"/>
                  <a:pt x="9629725" y="55420"/>
                  <a:pt x="10021386" y="0"/>
                </a:cubicBezTo>
                <a:cubicBezTo>
                  <a:pt x="10413047" y="-55420"/>
                  <a:pt x="10173294" y="3897"/>
                  <a:pt x="10268615" y="0"/>
                </a:cubicBezTo>
                <a:cubicBezTo>
                  <a:pt x="10363936" y="-3897"/>
                  <a:pt x="10644921" y="57463"/>
                  <a:pt x="10924058" y="0"/>
                </a:cubicBezTo>
                <a:cubicBezTo>
                  <a:pt x="10977597" y="173219"/>
                  <a:pt x="10918447" y="254306"/>
                  <a:pt x="10924058" y="457200"/>
                </a:cubicBezTo>
                <a:cubicBezTo>
                  <a:pt x="10929669" y="660094"/>
                  <a:pt x="10889093" y="699270"/>
                  <a:pt x="10924058" y="873252"/>
                </a:cubicBezTo>
                <a:cubicBezTo>
                  <a:pt x="10959023" y="1047234"/>
                  <a:pt x="10871120" y="1194948"/>
                  <a:pt x="10924058" y="1371600"/>
                </a:cubicBezTo>
                <a:cubicBezTo>
                  <a:pt x="10537530" y="1464194"/>
                  <a:pt x="10480013" y="1287098"/>
                  <a:pt x="10130626" y="1371600"/>
                </a:cubicBezTo>
                <a:cubicBezTo>
                  <a:pt x="9781239" y="1456102"/>
                  <a:pt x="9986877" y="1362685"/>
                  <a:pt x="9883398" y="1371600"/>
                </a:cubicBezTo>
                <a:cubicBezTo>
                  <a:pt x="9779919" y="1380515"/>
                  <a:pt x="9377269" y="1351068"/>
                  <a:pt x="9089966" y="1371600"/>
                </a:cubicBezTo>
                <a:cubicBezTo>
                  <a:pt x="8802663" y="1392132"/>
                  <a:pt x="8938244" y="1358333"/>
                  <a:pt x="8842737" y="1371600"/>
                </a:cubicBezTo>
                <a:cubicBezTo>
                  <a:pt x="8747230" y="1384867"/>
                  <a:pt x="8235411" y="1366293"/>
                  <a:pt x="8049306" y="1371600"/>
                </a:cubicBezTo>
                <a:cubicBezTo>
                  <a:pt x="7863201" y="1376907"/>
                  <a:pt x="7906470" y="1351146"/>
                  <a:pt x="7802077" y="1371600"/>
                </a:cubicBezTo>
                <a:cubicBezTo>
                  <a:pt x="7697684" y="1392054"/>
                  <a:pt x="7436833" y="1330339"/>
                  <a:pt x="7117886" y="1371600"/>
                </a:cubicBezTo>
                <a:cubicBezTo>
                  <a:pt x="6798939" y="1412861"/>
                  <a:pt x="6927169" y="1329364"/>
                  <a:pt x="6761417" y="1371600"/>
                </a:cubicBezTo>
                <a:cubicBezTo>
                  <a:pt x="6595665" y="1413836"/>
                  <a:pt x="6533698" y="1361203"/>
                  <a:pt x="6404948" y="1371600"/>
                </a:cubicBezTo>
                <a:cubicBezTo>
                  <a:pt x="6276198" y="1381997"/>
                  <a:pt x="6250807" y="1345216"/>
                  <a:pt x="6157719" y="1371600"/>
                </a:cubicBezTo>
                <a:cubicBezTo>
                  <a:pt x="6064631" y="1397984"/>
                  <a:pt x="5954558" y="1355865"/>
                  <a:pt x="5801250" y="1371600"/>
                </a:cubicBezTo>
                <a:cubicBezTo>
                  <a:pt x="5647942" y="1387335"/>
                  <a:pt x="5574786" y="1350567"/>
                  <a:pt x="5444780" y="1371600"/>
                </a:cubicBezTo>
                <a:cubicBezTo>
                  <a:pt x="5314774" y="1392633"/>
                  <a:pt x="5187923" y="1330693"/>
                  <a:pt x="4979071" y="1371600"/>
                </a:cubicBezTo>
                <a:cubicBezTo>
                  <a:pt x="4770219" y="1412507"/>
                  <a:pt x="4735037" y="1329207"/>
                  <a:pt x="4513361" y="1371600"/>
                </a:cubicBezTo>
                <a:cubicBezTo>
                  <a:pt x="4291685" y="1413993"/>
                  <a:pt x="4218439" y="1336782"/>
                  <a:pt x="4047651" y="1371600"/>
                </a:cubicBezTo>
                <a:cubicBezTo>
                  <a:pt x="3876863" y="1406418"/>
                  <a:pt x="3594975" y="1304056"/>
                  <a:pt x="3363460" y="1371600"/>
                </a:cubicBezTo>
                <a:cubicBezTo>
                  <a:pt x="3131945" y="1439144"/>
                  <a:pt x="3107272" y="1356603"/>
                  <a:pt x="3006991" y="1371600"/>
                </a:cubicBezTo>
                <a:cubicBezTo>
                  <a:pt x="2906710" y="1386597"/>
                  <a:pt x="2750996" y="1353725"/>
                  <a:pt x="2650521" y="1371600"/>
                </a:cubicBezTo>
                <a:cubicBezTo>
                  <a:pt x="2550046" y="1389475"/>
                  <a:pt x="2472737" y="1362263"/>
                  <a:pt x="2403293" y="1371600"/>
                </a:cubicBezTo>
                <a:cubicBezTo>
                  <a:pt x="2333849" y="1380937"/>
                  <a:pt x="2003616" y="1367913"/>
                  <a:pt x="1719102" y="1371600"/>
                </a:cubicBezTo>
                <a:cubicBezTo>
                  <a:pt x="1434588" y="1375287"/>
                  <a:pt x="1473175" y="1367375"/>
                  <a:pt x="1253392" y="1371600"/>
                </a:cubicBezTo>
                <a:cubicBezTo>
                  <a:pt x="1033609" y="1375825"/>
                  <a:pt x="782774" y="1291453"/>
                  <a:pt x="569201" y="1371600"/>
                </a:cubicBezTo>
                <a:cubicBezTo>
                  <a:pt x="355628" y="1451747"/>
                  <a:pt x="250791" y="1354052"/>
                  <a:pt x="0" y="1371600"/>
                </a:cubicBezTo>
                <a:cubicBezTo>
                  <a:pt x="-15127" y="1166493"/>
                  <a:pt x="24846" y="1092994"/>
                  <a:pt x="0" y="955548"/>
                </a:cubicBezTo>
                <a:cubicBezTo>
                  <a:pt x="-24846" y="818102"/>
                  <a:pt x="33422" y="613672"/>
                  <a:pt x="0" y="525780"/>
                </a:cubicBezTo>
                <a:cubicBezTo>
                  <a:pt x="-33422" y="437888"/>
                  <a:pt x="189" y="242080"/>
                  <a:pt x="0" y="0"/>
                </a:cubicBezTo>
                <a:close/>
              </a:path>
            </a:pathLst>
          </a:custGeom>
          <a:solidFill>
            <a:srgbClr val="C1E9FF"/>
          </a:solidFill>
          <a:ln>
            <a:solidFill>
              <a:srgbClr val="72C1ED"/>
            </a:solidFill>
            <a:extLst>
              <a:ext uri="{C807C97D-BFC1-408E-A445-0C87EB9F89A2}">
                <ask:lineSketchStyleProps xmlns:ask="http://schemas.microsoft.com/office/drawing/2018/sketchyshapes" xmlns="" sd="3403151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xác định mẫu số chung cho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phân số sau:</a:t>
            </a:r>
            <a:endParaRPr kumimoji="0" lang="en-US" sz="48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B462EE2-4700-4677-9943-22A6EAB874A1}"/>
                  </a:ext>
                </a:extLst>
              </p:cNvPr>
              <p:cNvSpPr txBox="1"/>
              <p:nvPr/>
            </p:nvSpPr>
            <p:spPr>
              <a:xfrm>
                <a:off x="1962147" y="1815761"/>
                <a:ext cx="2124078" cy="12925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r>
                      <a:rPr kumimoji="0" lang="en-US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462EE2-4700-4677-9943-22A6EAB87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47" y="1815761"/>
                <a:ext cx="2124078" cy="1292598"/>
              </a:xfrm>
              <a:prstGeom prst="rect">
                <a:avLst/>
              </a:prstGeom>
              <a:blipFill>
                <a:blip r:embed="rId8"/>
                <a:stretch>
                  <a:fillRect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Callout 5">
            <a:extLst>
              <a:ext uri="{FF2B5EF4-FFF2-40B4-BE49-F238E27FC236}">
                <a16:creationId xmlns:a16="http://schemas.microsoft.com/office/drawing/2014/main" xmlns="" id="{9F5C3E02-7620-4A12-8D45-E54D198B9DF4}"/>
              </a:ext>
            </a:extLst>
          </p:cNvPr>
          <p:cNvSpPr/>
          <p:nvPr/>
        </p:nvSpPr>
        <p:spPr>
          <a:xfrm>
            <a:off x="4800600" y="1625110"/>
            <a:ext cx="2438400" cy="1143000"/>
          </a:xfrm>
          <a:prstGeom prst="wedgeEllipseCallout">
            <a:avLst>
              <a:gd name="adj1" fmla="val -71338"/>
              <a:gd name="adj2" fmla="val 2448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MSC: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A316441-C2E3-458E-8408-4D3D35626503}"/>
                  </a:ext>
                </a:extLst>
              </p:cNvPr>
              <p:cNvSpPr txBox="1"/>
              <p:nvPr/>
            </p:nvSpPr>
            <p:spPr>
              <a:xfrm>
                <a:off x="3581399" y="3255820"/>
                <a:ext cx="2133601" cy="129259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r>
                      <a:rPr kumimoji="0" lang="en-US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316441-C2E3-458E-8408-4D3D3562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9" y="3255820"/>
                <a:ext cx="2133601" cy="1292598"/>
              </a:xfrm>
              <a:prstGeom prst="rect">
                <a:avLst/>
              </a:prstGeom>
              <a:blipFill>
                <a:blip r:embed="rId9"/>
                <a:stretch>
                  <a:fillRect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7">
            <a:extLst>
              <a:ext uri="{FF2B5EF4-FFF2-40B4-BE49-F238E27FC236}">
                <a16:creationId xmlns:a16="http://schemas.microsoft.com/office/drawing/2014/main" xmlns="" id="{8C674404-48D7-4F62-B883-D708C4E0DBB6}"/>
              </a:ext>
            </a:extLst>
          </p:cNvPr>
          <p:cNvSpPr/>
          <p:nvPr/>
        </p:nvSpPr>
        <p:spPr>
          <a:xfrm>
            <a:off x="6477000" y="3107716"/>
            <a:ext cx="2438400" cy="1159485"/>
          </a:xfrm>
          <a:prstGeom prst="wedgeEllipseCallout">
            <a:avLst>
              <a:gd name="adj1" fmla="val -71338"/>
              <a:gd name="adj2" fmla="val 2448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MSC: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9E874A84-2FE5-4DAF-A1C4-C660452E30C2}"/>
                  </a:ext>
                </a:extLst>
              </p:cNvPr>
              <p:cNvSpPr txBox="1"/>
              <p:nvPr/>
            </p:nvSpPr>
            <p:spPr>
              <a:xfrm>
                <a:off x="5448300" y="4782966"/>
                <a:ext cx="1676400" cy="130529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874A84-2FE5-4DAF-A1C4-C660452E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0" y="4782966"/>
                <a:ext cx="1676400" cy="1305294"/>
              </a:xfrm>
              <a:prstGeom prst="rect">
                <a:avLst/>
              </a:prstGeom>
              <a:blipFill>
                <a:blip r:embed="rId10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Callout 9">
            <a:extLst>
              <a:ext uri="{FF2B5EF4-FFF2-40B4-BE49-F238E27FC236}">
                <a16:creationId xmlns:a16="http://schemas.microsoft.com/office/drawing/2014/main" xmlns="" id="{3DF24CE5-DD05-40C3-AFED-C818B59E5EB2}"/>
              </a:ext>
            </a:extLst>
          </p:cNvPr>
          <p:cNvSpPr/>
          <p:nvPr/>
        </p:nvSpPr>
        <p:spPr>
          <a:xfrm>
            <a:off x="7937293" y="4503155"/>
            <a:ext cx="2438400" cy="1159485"/>
          </a:xfrm>
          <a:prstGeom prst="wedgeEllipseCallout">
            <a:avLst>
              <a:gd name="adj1" fmla="val -71338"/>
              <a:gd name="adj2" fmla="val 244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MSC: 8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6341B34-A1C1-4E3B-AD45-4F11218701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71810" y="185817"/>
            <a:ext cx="573924" cy="7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0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xmlns="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xmlns="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xmlns="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xmlns="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xmlns="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xmlns="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xmlns="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xmlns="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xmlns="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xmlns="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xmlns="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xmlns="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xmlns="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xmlns="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xmlns="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xmlns="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xmlns="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xmlns="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xmlns="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9928CCA-7BBB-5792-89B9-96F1814B2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357" y="1231323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7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91848" y="1060491"/>
                <a:ext cx="8821293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vi-VN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48" y="1060491"/>
                <a:ext cx="8821293" cy="1080489"/>
              </a:xfrm>
              <a:prstGeom prst="rect">
                <a:avLst/>
              </a:prstGeom>
              <a:blipFill>
                <a:blip r:embed="rId6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4345" y="3383537"/>
                <a:ext cx="7389845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vi-VN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6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6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45" y="3383537"/>
                <a:ext cx="7389845" cy="20210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69945" y="1043912"/>
                <a:ext cx="8958693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vi-VN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8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45" y="1043912"/>
                <a:ext cx="8958693" cy="1262140"/>
              </a:xfrm>
              <a:prstGeom prst="rect">
                <a:avLst/>
              </a:prstGeom>
              <a:blipFill>
                <a:blip r:embed="rId6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5684" y="3620442"/>
                <a:ext cx="7389845" cy="248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</a:endParaRPr>
              </a:p>
              <a:p>
                <a:r>
                  <a:rPr lang="vi-VN" sz="5400" b="1" dirty="0">
                    <a:solidFill>
                      <a:schemeClr val="bg1"/>
                    </a:solidFill>
                  </a:rPr>
                  <a:t> </a:t>
                </a:r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84" y="3620442"/>
                <a:ext cx="7389845" cy="2484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vi-VN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067152"/>
              </a:xfrm>
              <a:prstGeom prst="rect">
                <a:avLst/>
              </a:prstGeom>
              <a:blipFill>
                <a:blip r:embed="rId6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1"/>
            <a:ext cx="9591165" cy="282187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31249" y="2976895"/>
                <a:ext cx="533506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49" y="2976895"/>
                <a:ext cx="5335066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xmlns="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xmlns="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207008"/>
            <a:ext cx="2087522" cy="8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BDC72F-552C-A71C-9B3F-2ED238FD1C0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7234" y="-167751"/>
            <a:ext cx="4011516" cy="2566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9510CEE-8BB9-4999-2D69-6820B24D193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54152" y="2761359"/>
            <a:ext cx="10522608" cy="2962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1333404-2114-24AB-BA08-E79AEC56F33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05131" y="1374606"/>
            <a:ext cx="324945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3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08984 0.003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xmlns="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xmlns="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xmlns="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xmlns="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xmlns="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xmlns="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xmlns="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xmlns="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xmlns="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xmlns="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xmlns="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xmlns="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xmlns="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xmlns="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xmlns="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xmlns="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xmlns="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xmlns="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xmlns="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29CCE0-2F9F-FA36-2E13-D54E3C6C0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252" y="1408095"/>
            <a:ext cx="7834039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3373" cy="13863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xmlns="" id="{6B3DD362-0C96-0C66-E48B-A7E748AFDB40}"/>
              </a:ext>
            </a:extLst>
          </p:cNvPr>
          <p:cNvSpPr/>
          <p:nvPr/>
        </p:nvSpPr>
        <p:spPr>
          <a:xfrm>
            <a:off x="246888" y="256031"/>
            <a:ext cx="11725656" cy="640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BFB983-8399-460E-64DA-30E1592049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4" y="142599"/>
            <a:ext cx="2301030" cy="1150515"/>
          </a:xfrm>
          <a:prstGeom prst="rect">
            <a:avLst/>
          </a:prstGeom>
        </p:spPr>
      </p:pic>
      <p:pic>
        <p:nvPicPr>
          <p:cNvPr id="31" name="Picture 30" descr="A pizza with tomatoes and cheese&#10;&#10;Description automatically generated">
            <a:extLst>
              <a:ext uri="{FF2B5EF4-FFF2-40B4-BE49-F238E27FC236}">
                <a16:creationId xmlns:a16="http://schemas.microsoft.com/office/drawing/2014/main" xmlns="" id="{599FFA0D-3250-B5C4-CD20-FBB1FEC873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50" b="92500" l="7500" r="95250">
                        <a14:foregroundMark x1="33000" y1="12167" x2="33000" y2="12167"/>
                        <a14:foregroundMark x1="30833" y1="14417" x2="39083" y2="12167"/>
                        <a14:foregroundMark x1="35250" y1="9333" x2="60083" y2="9583"/>
                        <a14:foregroundMark x1="45000" y1="7750" x2="71000" y2="12500"/>
                        <a14:foregroundMark x1="55250" y1="7750" x2="82667" y2="22750"/>
                        <a14:foregroundMark x1="82667" y1="22750" x2="86333" y2="29500"/>
                        <a14:foregroundMark x1="87250" y1="30250" x2="87083" y2="57333"/>
                        <a14:foregroundMark x1="87750" y1="32417" x2="91750" y2="62500"/>
                        <a14:foregroundMark x1="89500" y1="61750" x2="80583" y2="80500"/>
                        <a14:foregroundMark x1="93500" y1="43583" x2="95000" y2="56000"/>
                        <a14:foregroundMark x1="95250" y1="52167" x2="95250" y2="51750"/>
                        <a14:foregroundMark x1="82333" y1="77167" x2="75083" y2="84333"/>
                        <a14:foregroundMark x1="75083" y1="84333" x2="60917" y2="91250"/>
                        <a14:foregroundMark x1="60917" y1="91250" x2="51417" y2="92500"/>
                        <a14:foregroundMark x1="51417" y1="92500" x2="51417" y2="92500"/>
                        <a14:foregroundMark x1="55750" y1="92250" x2="26750" y2="86167"/>
                        <a14:foregroundMark x1="26750" y1="86167" x2="21167" y2="81500"/>
                        <a14:foregroundMark x1="21167" y1="81500" x2="10167" y2="59167"/>
                        <a14:foregroundMark x1="10167" y1="59167" x2="8750" y2="41000"/>
                        <a14:foregroundMark x1="8750" y1="41000" x2="17500" y2="20583"/>
                        <a14:foregroundMark x1="17500" y1="20583" x2="27917" y2="11500"/>
                        <a14:foregroundMark x1="27917" y1="11500" x2="33500" y2="9167"/>
                        <a14:foregroundMark x1="8083" y1="45583" x2="7500" y2="6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389888"/>
            <a:ext cx="2075688" cy="20756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107E46D-1AED-CBDF-A8C3-EF17A4D72D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8515" y="1783080"/>
            <a:ext cx="1896175" cy="1975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xmlns="" id="{9BC3724C-E670-8235-DEBC-EF8A1D739765}"/>
                  </a:ext>
                </a:extLst>
              </p:cNvPr>
              <p:cNvSpPr/>
              <p:nvPr/>
            </p:nvSpPr>
            <p:spPr>
              <a:xfrm>
                <a:off x="2322576" y="996696"/>
                <a:ext cx="2084832" cy="941832"/>
              </a:xfrm>
              <a:prstGeom prst="wedgeRoundRectCallout">
                <a:avLst>
                  <a:gd name="adj1" fmla="val -30482"/>
                  <a:gd name="adj2" fmla="val 74079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Mình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</a:t>
                </a:r>
              </a:p>
            </p:txBody>
          </p:sp>
        </mc:Choice>
        <mc:Fallback xmlns="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9BC3724C-E670-8235-DEBC-EF8A1D73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76" y="996696"/>
                <a:ext cx="2084832" cy="941832"/>
              </a:xfrm>
              <a:prstGeom prst="wedgeRoundRectCallout">
                <a:avLst>
                  <a:gd name="adj1" fmla="val -30482"/>
                  <a:gd name="adj2" fmla="val 74079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2DBD2D2-C95F-239F-2140-C88D793CB32B}"/>
              </a:ext>
            </a:extLst>
          </p:cNvPr>
          <p:cNvCxnSpPr>
            <a:cxnSpLocks/>
          </p:cNvCxnSpPr>
          <p:nvPr/>
        </p:nvCxnSpPr>
        <p:spPr>
          <a:xfrm>
            <a:off x="5335524" y="1472184"/>
            <a:ext cx="0" cy="18745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875CC670-6C27-C5B4-D6E9-0A087FA87A65}"/>
              </a:ext>
            </a:extLst>
          </p:cNvPr>
          <p:cNvCxnSpPr>
            <a:cxnSpLocks/>
            <a:stCxn id="31" idx="3"/>
          </p:cNvCxnSpPr>
          <p:nvPr/>
        </p:nvCxnSpPr>
        <p:spPr>
          <a:xfrm flipH="1" flipV="1">
            <a:off x="4393692" y="2395728"/>
            <a:ext cx="1979676" cy="320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8473164C-3686-7E1D-B167-08FE27E95E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0170" y="774073"/>
            <a:ext cx="2170364" cy="2749534"/>
          </a:xfrm>
          <a:prstGeom prst="rect">
            <a:avLst/>
          </a:prstGeom>
        </p:spPr>
      </p:pic>
      <p:pic>
        <p:nvPicPr>
          <p:cNvPr id="70" name="Picture 69" descr="A pizza with tomatoes and cheese&#10;&#10;Description automatically generated">
            <a:extLst>
              <a:ext uri="{FF2B5EF4-FFF2-40B4-BE49-F238E27FC236}">
                <a16:creationId xmlns:a16="http://schemas.microsoft.com/office/drawing/2014/main" xmlns="" id="{05049A87-7E07-47AC-329F-CC31A2524E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50" b="92500" l="7500" r="95250">
                        <a14:foregroundMark x1="33000" y1="12167" x2="33000" y2="12167"/>
                        <a14:foregroundMark x1="30833" y1="14417" x2="39083" y2="12167"/>
                        <a14:foregroundMark x1="35250" y1="9333" x2="60083" y2="9583"/>
                        <a14:foregroundMark x1="45000" y1="7750" x2="71000" y2="12500"/>
                        <a14:foregroundMark x1="55250" y1="7750" x2="82667" y2="22750"/>
                        <a14:foregroundMark x1="82667" y1="22750" x2="86333" y2="29500"/>
                        <a14:foregroundMark x1="87250" y1="30250" x2="87083" y2="57333"/>
                        <a14:foregroundMark x1="87750" y1="32417" x2="91750" y2="62500"/>
                        <a14:foregroundMark x1="89500" y1="61750" x2="80583" y2="80500"/>
                        <a14:foregroundMark x1="93500" y1="43583" x2="95000" y2="56000"/>
                        <a14:foregroundMark x1="95250" y1="52167" x2="95250" y2="51750"/>
                        <a14:foregroundMark x1="82333" y1="77167" x2="75083" y2="84333"/>
                        <a14:foregroundMark x1="75083" y1="84333" x2="60917" y2="91250"/>
                        <a14:foregroundMark x1="60917" y1="91250" x2="51417" y2="92500"/>
                        <a14:foregroundMark x1="51417" y1="92500" x2="51417" y2="92500"/>
                        <a14:foregroundMark x1="55750" y1="92250" x2="26750" y2="86167"/>
                        <a14:foregroundMark x1="26750" y1="86167" x2="21167" y2="81500"/>
                        <a14:foregroundMark x1="21167" y1="81500" x2="10167" y2="59167"/>
                        <a14:foregroundMark x1="10167" y1="59167" x2="8750" y2="41000"/>
                        <a14:foregroundMark x1="8750" y1="41000" x2="17500" y2="20583"/>
                        <a14:foregroundMark x1="17500" y1="20583" x2="27917" y2="11500"/>
                        <a14:foregroundMark x1="27917" y1="11500" x2="33500" y2="9167"/>
                        <a14:foregroundMark x1="8083" y1="45583" x2="7500" y2="6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1408176"/>
            <a:ext cx="2075688" cy="2075688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D2162478-FC11-A2FF-94F5-5428587486E8}"/>
              </a:ext>
            </a:extLst>
          </p:cNvPr>
          <p:cNvCxnSpPr>
            <a:cxnSpLocks/>
          </p:cNvCxnSpPr>
          <p:nvPr/>
        </p:nvCxnSpPr>
        <p:spPr>
          <a:xfrm>
            <a:off x="7648956" y="1490472"/>
            <a:ext cx="0" cy="18745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394383A9-BFC6-F845-BBC1-CBA334C209D9}"/>
              </a:ext>
            </a:extLst>
          </p:cNvPr>
          <p:cNvCxnSpPr>
            <a:cxnSpLocks/>
            <a:stCxn id="70" idx="3"/>
          </p:cNvCxnSpPr>
          <p:nvPr/>
        </p:nvCxnSpPr>
        <p:spPr>
          <a:xfrm flipH="1" flipV="1">
            <a:off x="6707124" y="2414016"/>
            <a:ext cx="1979676" cy="320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156B4825-07AD-583C-9842-46F9E2333D75}"/>
              </a:ext>
            </a:extLst>
          </p:cNvPr>
          <p:cNvCxnSpPr>
            <a:cxnSpLocks/>
          </p:cNvCxnSpPr>
          <p:nvPr/>
        </p:nvCxnSpPr>
        <p:spPr>
          <a:xfrm flipH="1">
            <a:off x="6940296" y="1819656"/>
            <a:ext cx="1426464" cy="12344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775D07F-8568-41C4-2CE3-AB94592AF603}"/>
              </a:ext>
            </a:extLst>
          </p:cNvPr>
          <p:cNvCxnSpPr>
            <a:cxnSpLocks/>
          </p:cNvCxnSpPr>
          <p:nvPr/>
        </p:nvCxnSpPr>
        <p:spPr>
          <a:xfrm flipH="1" flipV="1">
            <a:off x="6958584" y="1792224"/>
            <a:ext cx="1362456" cy="12893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FF284F89-B9C6-4FEA-15AB-7BD20CBFB1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6844" y="3880014"/>
            <a:ext cx="2121592" cy="2078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xmlns="" id="{908EE454-12AB-5F56-7244-D2E45EBB9704}"/>
                  </a:ext>
                </a:extLst>
              </p:cNvPr>
              <p:cNvSpPr/>
              <p:nvPr/>
            </p:nvSpPr>
            <p:spPr>
              <a:xfrm>
                <a:off x="1847088" y="3767328"/>
                <a:ext cx="5623560" cy="960120"/>
              </a:xfrm>
              <a:prstGeom prst="wedgeRoundRectCallout">
                <a:avLst>
                  <a:gd name="adj1" fmla="val 58425"/>
                  <a:gd name="adj2" fmla="val 18738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nhỉ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id="{908EE454-12AB-5F56-7244-D2E45EBB9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88" y="3767328"/>
                <a:ext cx="5623560" cy="960120"/>
              </a:xfrm>
              <a:prstGeom prst="wedgeRoundRectCallout">
                <a:avLst>
                  <a:gd name="adj1" fmla="val 58425"/>
                  <a:gd name="adj2" fmla="val 18738"/>
                  <a:gd name="adj3" fmla="val 16667"/>
                </a:avLst>
              </a:prstGeom>
              <a:blipFill>
                <a:blip r:embed="rId17"/>
                <a:stretch>
                  <a:fillRect t="-4268" b="-426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10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xmlns="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13DE1E9-3DD1-021D-3037-0967EFEF058B}"/>
                  </a:ext>
                </a:extLst>
              </p:cNvPr>
              <p:cNvSpPr txBox="1"/>
              <p:nvPr/>
            </p:nvSpPr>
            <p:spPr>
              <a:xfrm>
                <a:off x="542925" y="304800"/>
                <a:ext cx="10820400" cy="117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thấy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Mẫu số của phân số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hết cho mẫu số của phân số 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(8 : 4 = 2). Theo tính chất cơ bản của phân số, ta có: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4800"/>
                <a:ext cx="10820400" cy="1173142"/>
              </a:xfrm>
              <a:prstGeom prst="rect">
                <a:avLst/>
              </a:prstGeom>
              <a:blipFill>
                <a:blip r:embed="rId8"/>
                <a:stretch>
                  <a:fillRect l="-732" r="-169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64D3EBE-9B76-23FA-616D-EC83BFC5D62D}"/>
              </a:ext>
            </a:extLst>
          </p:cNvPr>
          <p:cNvGrpSpPr/>
          <p:nvPr/>
        </p:nvGrpSpPr>
        <p:grpSpPr>
          <a:xfrm>
            <a:off x="4365134" y="1536911"/>
            <a:ext cx="1464310" cy="1199141"/>
            <a:chOff x="11096623" y="-1267954"/>
            <a:chExt cx="885607" cy="1199141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xmlns="" id="{F8C52B42-90C2-611E-4053-FA430DF7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xmlns="" id="{15690AEC-847D-1CF6-F11B-2F951F1B8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476D6E5-4BCF-627F-6E8B-FF3E3257B77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E820DF3-E20B-BE6A-888C-74B526E86C95}"/>
              </a:ext>
            </a:extLst>
          </p:cNvPr>
          <p:cNvGrpSpPr/>
          <p:nvPr/>
        </p:nvGrpSpPr>
        <p:grpSpPr>
          <a:xfrm>
            <a:off x="5341668" y="1524607"/>
            <a:ext cx="1464310" cy="1199141"/>
            <a:chOff x="11096623" y="-1267954"/>
            <a:chExt cx="885607" cy="1199141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xmlns="" id="{1980D031-CCC4-05ED-F50E-40B7011F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 x 2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xmlns="" id="{D1563A6E-BCD3-8AF6-59DD-C4E6D441E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2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6EC63E9-F63D-294E-3CF8-0E275E2B7DB1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xmlns="" id="{E63764C2-BA47-B857-1D79-9A802817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67" y="179554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xmlns="" id="{2847D2F6-0AB9-EA60-E4B0-78F92AAC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292" y="178151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020514E-7F7A-AB09-E1A6-17AFC2863B90}"/>
              </a:ext>
            </a:extLst>
          </p:cNvPr>
          <p:cNvGrpSpPr/>
          <p:nvPr/>
        </p:nvGrpSpPr>
        <p:grpSpPr>
          <a:xfrm>
            <a:off x="6949781" y="1512303"/>
            <a:ext cx="713692" cy="1188571"/>
            <a:chOff x="1336178" y="3754210"/>
            <a:chExt cx="719469" cy="1188571"/>
          </a:xfrm>
        </p:grpSpPr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xmlns="" id="{53478C0E-574D-C8A9-D50E-55242C82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xmlns="" id="{4B76E18C-1FE9-1E85-3E30-E5A272AF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3009F04-C048-3C94-B2AA-862A5A38EC01}"/>
                </a:ext>
              </a:extLst>
            </p:cNvPr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CF1459BE-A674-2A84-276E-EC4479278B4F}"/>
                  </a:ext>
                </a:extLst>
              </p:cNvPr>
              <p:cNvSpPr txBox="1"/>
              <p:nvPr/>
            </p:nvSpPr>
            <p:spPr>
              <a:xfrm>
                <a:off x="628650" y="2924175"/>
                <a:ext cx="10820400" cy="151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 vậy, ta đã tìm được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 phân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 phân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có cùng mẫu 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59BE-A674-2A84-276E-EC4479278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24175"/>
                <a:ext cx="10820400" cy="1515287"/>
              </a:xfrm>
              <a:prstGeom prst="rect">
                <a:avLst/>
              </a:prstGeom>
              <a:blipFill>
                <a:blip r:embed="rId9"/>
                <a:stretch>
                  <a:fillRect l="-732"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0EDCB7CD-44DD-C1D7-1F48-5543884FABAE}"/>
                  </a:ext>
                </a:extLst>
              </p:cNvPr>
              <p:cNvSpPr txBox="1"/>
              <p:nvPr/>
            </p:nvSpPr>
            <p:spPr>
              <a:xfrm>
                <a:off x="571499" y="4762500"/>
                <a:ext cx="110394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Hai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đã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quy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8 đượ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DCB7CD-44DD-C1D7-1F48-5543884FA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4762500"/>
                <a:ext cx="11039475" cy="1337289"/>
              </a:xfrm>
              <a:prstGeom prst="rect">
                <a:avLst/>
              </a:prstGeom>
              <a:blipFill>
                <a:blip r:embed="rId10"/>
                <a:stretch>
                  <a:fillRect l="-773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90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41" grpId="0"/>
      <p:bldP spid="4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348</Words>
  <Application>Microsoft Office PowerPoint</Application>
  <PresentationFormat>Widescreen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Arial</vt:lpstr>
      <vt:lpstr>Calibri</vt:lpstr>
      <vt:lpstr>Cambria</vt:lpstr>
      <vt:lpstr>Cambria Math</vt:lpstr>
      <vt:lpstr>Times New Roman</vt:lpstr>
      <vt:lpstr>思源黑体 CN Regular</vt:lpstr>
      <vt:lpstr>等线</vt:lpstr>
      <vt:lpstr>等线 Light</vt:lpstr>
      <vt:lpstr>Office 主题​​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2023-12-19T12:39:47Z</dcterms:created>
  <dcterms:modified xsi:type="dcterms:W3CDTF">2025-04-03T05:52:11Z</dcterms:modified>
</cp:coreProperties>
</file>