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</p:sldMasterIdLst>
  <p:notesMasterIdLst>
    <p:notesMasterId r:id="rId21"/>
  </p:notesMasterIdLst>
  <p:sldIdLst>
    <p:sldId id="4411" r:id="rId4"/>
    <p:sldId id="260" r:id="rId5"/>
    <p:sldId id="271" r:id="rId6"/>
    <p:sldId id="287" r:id="rId7"/>
    <p:sldId id="321" r:id="rId8"/>
    <p:sldId id="322" r:id="rId9"/>
    <p:sldId id="290" r:id="rId10"/>
    <p:sldId id="264" r:id="rId11"/>
    <p:sldId id="265" r:id="rId12"/>
    <p:sldId id="307" r:id="rId13"/>
    <p:sldId id="288" r:id="rId14"/>
    <p:sldId id="269" r:id="rId15"/>
    <p:sldId id="313" r:id="rId16"/>
    <p:sldId id="318" r:id="rId17"/>
    <p:sldId id="324" r:id="rId18"/>
    <p:sldId id="289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xmlns="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xmlns="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5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xmlns="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xmlns="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9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" y="-669778"/>
            <a:ext cx="11554407" cy="50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5655" y="-10957"/>
            <a:ext cx="219799" cy="4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05" tIns="54403" rIns="108805" bIns="54403" anchor="ctr">
            <a:spAutoFit/>
          </a:bodyPr>
          <a:lstStyle/>
          <a:p>
            <a:pPr defTabSz="1088284">
              <a:buClr>
                <a:srgbClr val="000000"/>
              </a:buClr>
            </a:pPr>
            <a:endParaRPr lang="en-US" sz="2400" kern="0">
              <a:solidFill>
                <a:srgbClr val="000000"/>
              </a:solidFill>
              <a:cs typeface="Arial" charset="0"/>
              <a:sym typeface="Arial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85011" y="96275"/>
            <a:ext cx="8330252" cy="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PHÒNG GIÁO DỤC VÀ ĐÀO TẠO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QUẬN HỒNG BÀNG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AN HỒNG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1017701" y="1744049"/>
            <a:ext cx="10701708" cy="1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3599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THẦY CÔ GIÁO ĐẾN DỰ GIỜ THĂM LỚP 4A3</a:t>
            </a: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3380520" y="5118711"/>
            <a:ext cx="5399929" cy="9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Thu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Vượng</a:t>
            </a:r>
            <a:endParaRPr lang="en-US" sz="28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4A3 </a:t>
            </a:r>
            <a:endParaRPr lang="en-US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39" y="95250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5127881"/>
            <a:ext cx="12160971" cy="15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87" y="4568825"/>
            <a:ext cx="183924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428">
            <a:off x="206654" y="-18416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7576" y="3352182"/>
            <a:ext cx="740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58: So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0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xmlns="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xmlns="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xmlns="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xmlns="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xmlns="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xmlns="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xmlns="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xmlns="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xmlns="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xmlns="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xmlns="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xmlns="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235</Words>
  <Application>Microsoft Office PowerPoint</Application>
  <PresentationFormat>Widescreen</PresentationFormat>
  <Paragraphs>48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Cookies</vt:lpstr>
      <vt:lpstr>等线</vt:lpstr>
      <vt:lpstr>1_Office Theme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2023-12-20T08:31:00Z</dcterms:created>
  <dcterms:modified xsi:type="dcterms:W3CDTF">2025-04-03T06:01:10Z</dcterms:modified>
</cp:coreProperties>
</file>