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7" r:id="rId4"/>
    <p:sldMasterId id="2147483708" r:id="rId5"/>
    <p:sldMasterId id="2147483724" r:id="rId6"/>
  </p:sldMasterIdLst>
  <p:notesMasterIdLst>
    <p:notesMasterId r:id="rId25"/>
  </p:notesMasterIdLst>
  <p:sldIdLst>
    <p:sldId id="2007577194" r:id="rId7"/>
    <p:sldId id="310" r:id="rId8"/>
    <p:sldId id="306" r:id="rId9"/>
    <p:sldId id="256" r:id="rId10"/>
    <p:sldId id="343" r:id="rId11"/>
    <p:sldId id="327" r:id="rId12"/>
    <p:sldId id="265" r:id="rId13"/>
    <p:sldId id="2007577191" r:id="rId14"/>
    <p:sldId id="294" r:id="rId15"/>
    <p:sldId id="333" r:id="rId16"/>
    <p:sldId id="334" r:id="rId17"/>
    <p:sldId id="2007577192" r:id="rId18"/>
    <p:sldId id="335" r:id="rId19"/>
    <p:sldId id="336" r:id="rId20"/>
    <p:sldId id="349" r:id="rId21"/>
    <p:sldId id="2007577193" r:id="rId22"/>
    <p:sldId id="299"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6" name="Footer Placeholder 5">
            <a:extLst>
              <a:ext uri="{FF2B5EF4-FFF2-40B4-BE49-F238E27FC236}">
                <a16:creationId xmlns=""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8" name="Footer Placeholder 7">
            <a:extLst>
              <a:ext uri="{FF2B5EF4-FFF2-40B4-BE49-F238E27FC236}">
                <a16:creationId xmlns=""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4" name="Footer Placeholder 3">
            <a:extLst>
              <a:ext uri="{FF2B5EF4-FFF2-40B4-BE49-F238E27FC236}">
                <a16:creationId xmlns=""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3" name="Footer Placeholder 2">
            <a:extLst>
              <a:ext uri="{FF2B5EF4-FFF2-40B4-BE49-F238E27FC236}">
                <a16:creationId xmlns=""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6" name="Footer Placeholder 5">
            <a:extLst>
              <a:ext uri="{FF2B5EF4-FFF2-40B4-BE49-F238E27FC236}">
                <a16:creationId xmlns=""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4/3/2025</a:t>
            </a:fld>
            <a:endParaRPr lang="en-US"/>
          </a:p>
        </p:txBody>
      </p:sp>
      <p:sp>
        <p:nvSpPr>
          <p:cNvPr id="6" name="Footer Placeholder 5">
            <a:extLst>
              <a:ext uri="{FF2B5EF4-FFF2-40B4-BE49-F238E27FC236}">
                <a16:creationId xmlns=""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4/3/2025</a:t>
            </a:fld>
            <a:endParaRPr lang="en-US"/>
          </a:p>
        </p:txBody>
      </p:sp>
      <p:sp>
        <p:nvSpPr>
          <p:cNvPr id="5" name="Footer Placeholder 4">
            <a:extLst>
              <a:ext uri="{FF2B5EF4-FFF2-40B4-BE49-F238E27FC236}">
                <a16:creationId xmlns=""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 xmlns:a16="http://schemas.microsoft.com/office/drawing/2014/main" id="{127DA8A2-47D3-7917-3181-50319E4805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 xmlns:a16="http://schemas.microsoft.com/office/drawing/2014/main" id="{1EEDCDB5-956E-AA9A-10FE-3F766E4959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 xmlns:a16="http://schemas.microsoft.com/office/drawing/2014/main" id="{052CED92-4837-AB47-5C2D-CA41094D7F6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 xmlns:a16="http://schemas.microsoft.com/office/drawing/2014/main" id="{6B3447F2-36B7-8B9C-EFE8-0E7D04678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352" y="-669778"/>
            <a:ext cx="11554407" cy="50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7"/>
          <p:cNvSpPr>
            <a:spLocks noChangeArrowheads="1"/>
          </p:cNvSpPr>
          <p:nvPr/>
        </p:nvSpPr>
        <p:spPr bwMode="auto">
          <a:xfrm>
            <a:off x="1525655" y="-10957"/>
            <a:ext cx="219799" cy="47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05" tIns="54403" rIns="108805" bIns="54403" anchor="ctr">
            <a:spAutoFit/>
          </a:bodyPr>
          <a:lstStyle/>
          <a:p>
            <a:pPr defTabSz="1088284">
              <a:buClr>
                <a:srgbClr val="000000"/>
              </a:buClr>
            </a:pPr>
            <a:endParaRPr lang="en-US" sz="2400" kern="0">
              <a:solidFill>
                <a:srgbClr val="000000"/>
              </a:solidFill>
              <a:cs typeface="Arial" charset="0"/>
              <a:sym typeface="Arial"/>
            </a:endParaRPr>
          </a:p>
        </p:txBody>
      </p:sp>
      <p:sp>
        <p:nvSpPr>
          <p:cNvPr id="9236" name="Rectangle 8"/>
          <p:cNvSpPr>
            <a:spLocks noChangeArrowheads="1"/>
          </p:cNvSpPr>
          <p:nvPr/>
        </p:nvSpPr>
        <p:spPr bwMode="auto">
          <a:xfrm>
            <a:off x="1985011" y="96275"/>
            <a:ext cx="8330252" cy="8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PHÒNG GIÁO DỤC VÀ ĐÀO TẠO </a:t>
            </a:r>
            <a:r>
              <a:rPr lang="en-US" sz="2400" b="1" kern="0" dirty="0" smtClean="0">
                <a:solidFill>
                  <a:srgbClr val="002060"/>
                </a:solidFill>
                <a:latin typeface="Times New Roman" pitchFamily="18" charset="0"/>
                <a:cs typeface="Times New Roman" pitchFamily="18" charset="0"/>
                <a:sym typeface="Arial"/>
              </a:rPr>
              <a:t>QUẬN HỒNG BÀNG</a:t>
            </a:r>
            <a:endParaRPr lang="en-US" sz="2400" b="1" kern="0" dirty="0">
              <a:solidFill>
                <a:srgbClr val="002060"/>
              </a:solidFill>
              <a:latin typeface="Times New Roman" pitchFamily="18" charset="0"/>
              <a:cs typeface="Times New Roman" pitchFamily="18" charset="0"/>
              <a:sym typeface="Arial"/>
            </a:endParaRPr>
          </a:p>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TRƯỜNG TIỂU HỌC </a:t>
            </a:r>
            <a:r>
              <a:rPr lang="en-US" sz="2400" b="1" kern="0" dirty="0" smtClean="0">
                <a:solidFill>
                  <a:srgbClr val="002060"/>
                </a:solidFill>
                <a:latin typeface="Times New Roman" pitchFamily="18" charset="0"/>
                <a:cs typeface="Times New Roman" pitchFamily="18" charset="0"/>
                <a:sym typeface="Arial"/>
              </a:rPr>
              <a:t>AN HỒNG</a:t>
            </a:r>
            <a:endParaRPr lang="en-US" sz="2400" b="1" kern="0" dirty="0">
              <a:solidFill>
                <a:srgbClr val="002060"/>
              </a:solidFill>
              <a:latin typeface="Times New Roman" pitchFamily="18" charset="0"/>
              <a:cs typeface="Times New Roman" pitchFamily="18" charset="0"/>
              <a:sym typeface="Arial"/>
            </a:endParaRPr>
          </a:p>
        </p:txBody>
      </p:sp>
      <p:sp>
        <p:nvSpPr>
          <p:cNvPr id="9238" name="Rectangle 10"/>
          <p:cNvSpPr>
            <a:spLocks noChangeArrowheads="1"/>
          </p:cNvSpPr>
          <p:nvPr/>
        </p:nvSpPr>
        <p:spPr bwMode="auto">
          <a:xfrm>
            <a:off x="1017701" y="1744049"/>
            <a:ext cx="10701708" cy="121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3599" b="1" kern="0" dirty="0" smtClean="0">
                <a:solidFill>
                  <a:srgbClr val="FF0000"/>
                </a:solidFill>
                <a:latin typeface="Times New Roman" pitchFamily="18" charset="0"/>
                <a:cs typeface="Times New Roman" pitchFamily="18" charset="0"/>
                <a:sym typeface="Arial"/>
              </a:rPr>
              <a:t>CHÀO MỪNG CÁC THẦY CÔ GIÁO ĐẾN DỰ GIỜ THĂM LỚP 4A3</a:t>
            </a:r>
          </a:p>
        </p:txBody>
      </p:sp>
      <p:sp>
        <p:nvSpPr>
          <p:cNvPr id="9239" name="Rectangle 10"/>
          <p:cNvSpPr>
            <a:spLocks noChangeArrowheads="1"/>
          </p:cNvSpPr>
          <p:nvPr/>
        </p:nvSpPr>
        <p:spPr bwMode="auto">
          <a:xfrm>
            <a:off x="3380520" y="5118711"/>
            <a:ext cx="5399929" cy="97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Giáo</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a:solidFill>
                  <a:srgbClr val="002060"/>
                </a:solidFill>
                <a:latin typeface="Times New Roman" pitchFamily="18" charset="0"/>
                <a:cs typeface="Times New Roman" pitchFamily="18" charset="0"/>
                <a:sym typeface="Arial"/>
              </a:rPr>
              <a:t>v</a:t>
            </a:r>
            <a:r>
              <a:rPr lang="en-US" sz="2800" b="1" kern="0" dirty="0" err="1" smtClean="0">
                <a:solidFill>
                  <a:srgbClr val="002060"/>
                </a:solidFill>
                <a:latin typeface="Times New Roman" pitchFamily="18" charset="0"/>
                <a:cs typeface="Times New Roman" pitchFamily="18" charset="0"/>
                <a:sym typeface="Arial"/>
              </a:rPr>
              <a:t>iên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Trần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Thị</a:t>
            </a:r>
            <a:r>
              <a:rPr lang="en-US" sz="2800" b="1" kern="0" dirty="0" smtClean="0">
                <a:solidFill>
                  <a:srgbClr val="002060"/>
                </a:solidFill>
                <a:latin typeface="Times New Roman" pitchFamily="18" charset="0"/>
                <a:cs typeface="Times New Roman" pitchFamily="18" charset="0"/>
                <a:sym typeface="Arial"/>
              </a:rPr>
              <a:t> Thu </a:t>
            </a:r>
            <a:r>
              <a:rPr lang="en-US" sz="2800" b="1" kern="0" dirty="0" err="1" smtClean="0">
                <a:solidFill>
                  <a:srgbClr val="002060"/>
                </a:solidFill>
                <a:latin typeface="Times New Roman" pitchFamily="18" charset="0"/>
                <a:cs typeface="Times New Roman" pitchFamily="18" charset="0"/>
                <a:sym typeface="Arial"/>
              </a:rPr>
              <a:t>Vượng</a:t>
            </a:r>
            <a:endParaRPr lang="en-US" sz="2800" b="1" kern="0" dirty="0" smtClean="0">
              <a:solidFill>
                <a:srgbClr val="002060"/>
              </a:solidFill>
              <a:latin typeface="Times New Roman" pitchFamily="18" charset="0"/>
              <a:cs typeface="Times New Roman" pitchFamily="18" charset="0"/>
              <a:sym typeface="Arial"/>
            </a:endParaRPr>
          </a:p>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Lớp</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giảng</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dạy</a:t>
            </a:r>
            <a:r>
              <a:rPr lang="en-US" sz="2800" b="1" kern="0" dirty="0" smtClean="0">
                <a:solidFill>
                  <a:srgbClr val="002060"/>
                </a:solidFill>
                <a:latin typeface="Times New Roman" pitchFamily="18" charset="0"/>
                <a:cs typeface="Times New Roman" pitchFamily="18" charset="0"/>
                <a:sym typeface="Arial"/>
              </a:rPr>
              <a:t>: 4A3 </a:t>
            </a:r>
            <a:endParaRPr lang="en-US" sz="2800" kern="0" dirty="0">
              <a:solidFill>
                <a:srgbClr val="002060"/>
              </a:solidFill>
              <a:latin typeface="Times New Roman" pitchFamily="18" charset="0"/>
              <a:cs typeface="Times New Roman" pitchFamily="18" charset="0"/>
              <a:sym typeface="Arial"/>
            </a:endParaRPr>
          </a:p>
        </p:txBody>
      </p:sp>
      <p:pic>
        <p:nvPicPr>
          <p:cNvPr id="924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98739" y="95250"/>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29" y="5127881"/>
            <a:ext cx="12160971" cy="154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9887" y="4568825"/>
            <a:ext cx="183924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724428">
            <a:off x="206654" y="-18416"/>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77576" y="3352182"/>
            <a:ext cx="7405816" cy="1323439"/>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MÔN TIẾNG VIỆT</a:t>
            </a:r>
          </a:p>
          <a:p>
            <a:pPr algn="ctr"/>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Tờ</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báo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tường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tôi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02138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 xmlns:a16="http://schemas.microsoft.com/office/drawing/2014/main" id="{44E0A917-3D7C-5B64-C420-F34B53394593}"/>
              </a:ext>
            </a:extLst>
          </p:cNvPr>
          <p:cNvPicPr>
            <a:picLocks noChangeAspect="1"/>
          </p:cNvPicPr>
          <p:nvPr/>
        </p:nvPicPr>
        <p:blipFill>
          <a:blip r:embed="rId6"/>
          <a:stretch>
            <a:fillRect/>
          </a:stretch>
        </p:blipFill>
        <p:spPr>
          <a:xfrm>
            <a:off x="2196944" y="1724234"/>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613</Words>
  <Application>Microsoft Office PowerPoint</Application>
  <PresentationFormat>Widescreen</PresentationFormat>
  <Paragraphs>55</Paragraphs>
  <Slides>18</Slides>
  <Notes>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18</vt:i4>
      </vt:variant>
    </vt:vector>
  </HeadingPairs>
  <TitlesOfParts>
    <vt:vector size="35" baseType="lpstr">
      <vt:lpstr>Amatic SC</vt:lpstr>
      <vt:lpstr>Arial</vt:lpstr>
      <vt:lpstr>Calibri</vt:lpstr>
      <vt:lpstr>Calibri Light</vt:lpstr>
      <vt:lpstr>Cambria</vt:lpstr>
      <vt:lpstr>Montserrat</vt:lpstr>
      <vt:lpstr>Roboto</vt:lpstr>
      <vt:lpstr>Times New Roman</vt:lpstr>
      <vt:lpstr>字魂17号-萌趣果冻体</vt:lpstr>
      <vt:lpstr>等线</vt:lpstr>
      <vt:lpstr>等线 Light</vt:lpstr>
      <vt:lpstr>Office Theme</vt:lpstr>
      <vt:lpstr>1_Office 主题​​</vt:lpstr>
      <vt:lpstr>1_Mini Theme With Doodle Gifs by Slidesgo</vt:lpstr>
      <vt:lpstr>2_Mini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2023-11-30T06:38:33Z</dcterms:created>
  <dcterms:modified xsi:type="dcterms:W3CDTF">2025-04-03T13:57:59Z</dcterms:modified>
</cp:coreProperties>
</file>