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5" r:id="rId2"/>
    <p:sldId id="262" r:id="rId3"/>
    <p:sldId id="260" r:id="rId4"/>
    <p:sldId id="263" r:id="rId5"/>
    <p:sldId id="294" r:id="rId6"/>
    <p:sldId id="273" r:id="rId7"/>
    <p:sldId id="264" r:id="rId8"/>
    <p:sldId id="268" r:id="rId9"/>
    <p:sldId id="277" r:id="rId10"/>
    <p:sldId id="278" r:id="rId11"/>
    <p:sldId id="279" r:id="rId12"/>
    <p:sldId id="280" r:id="rId13"/>
    <p:sldId id="282" r:id="rId14"/>
    <p:sldId id="281" r:id="rId15"/>
    <p:sldId id="287" r:id="rId16"/>
    <p:sldId id="296" r:id="rId17"/>
    <p:sldId id="297" r:id="rId18"/>
    <p:sldId id="298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F6A9E-16B6-4CF2-B326-3AA212F9A6B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F48DB-556C-4FD2-9C38-F04C23943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4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A153-675B-42AD-BFD8-B710DA92BB0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3B14-AAAA-4D2E-B66D-4721D4F4D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01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A153-675B-42AD-BFD8-B710DA92BB0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3B14-AAAA-4D2E-B66D-4721D4F4D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1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A153-675B-42AD-BFD8-B710DA92BB0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3B14-AAAA-4D2E-B66D-4721D4F4D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33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A153-675B-42AD-BFD8-B710DA92BB0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3B14-AAAA-4D2E-B66D-4721D4F4D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5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A153-675B-42AD-BFD8-B710DA92BB0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3B14-AAAA-4D2E-B66D-4721D4F4D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6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A153-675B-42AD-BFD8-B710DA92BB0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3B14-AAAA-4D2E-B66D-4721D4F4D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3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A153-675B-42AD-BFD8-B710DA92BB0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3B14-AAAA-4D2E-B66D-4721D4F4D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8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A153-675B-42AD-BFD8-B710DA92BB0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3B14-AAAA-4D2E-B66D-4721D4F4D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8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A153-675B-42AD-BFD8-B710DA92BB0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3B14-AAAA-4D2E-B66D-4721D4F4D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2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A153-675B-42AD-BFD8-B710DA92BB0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3B14-AAAA-4D2E-B66D-4721D4F4D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3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A153-675B-42AD-BFD8-B710DA92BB0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03B14-AAAA-4D2E-B66D-4721D4F4D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5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BA153-675B-42AD-BFD8-B710DA92BB0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03B14-AAAA-4D2E-B66D-4721D4F4D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5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video" Target="NULL" TargetMode="Externa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3.wav"/><Relationship Id="rId11" Type="http://schemas.openxmlformats.org/officeDocument/2006/relationships/image" Target="../media/image35.GIF"/><Relationship Id="rId5" Type="http://schemas.openxmlformats.org/officeDocument/2006/relationships/slideLayout" Target="../slideLayouts/slideLayout7.xml"/><Relationship Id="rId10" Type="http://schemas.openxmlformats.org/officeDocument/2006/relationships/audio" Target="../media/audio4.wav"/><Relationship Id="rId4" Type="http://schemas.microsoft.com/office/2007/relationships/media" Target="../media/media5.mp4"/><Relationship Id="rId9" Type="http://schemas.openxmlformats.org/officeDocument/2006/relationships/image" Target="../media/image34.jpe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2" y="-669778"/>
            <a:ext cx="11554407" cy="503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5" name="Rectangle 7"/>
          <p:cNvSpPr>
            <a:spLocks noChangeArrowheads="1"/>
          </p:cNvSpPr>
          <p:nvPr/>
        </p:nvSpPr>
        <p:spPr bwMode="auto">
          <a:xfrm>
            <a:off x="1525655" y="-10957"/>
            <a:ext cx="219799" cy="47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05" tIns="54403" rIns="108805" bIns="54403" anchor="ctr">
            <a:spAutoFit/>
          </a:bodyPr>
          <a:lstStyle/>
          <a:p>
            <a:pPr defTabSz="1088284">
              <a:buClr>
                <a:srgbClr val="000000"/>
              </a:buClr>
            </a:pPr>
            <a:endParaRPr lang="en-US" sz="2400" kern="0">
              <a:solidFill>
                <a:srgbClr val="000000"/>
              </a:solidFill>
              <a:cs typeface="Arial" charset="0"/>
              <a:sym typeface="Arial"/>
            </a:endParaRPr>
          </a:p>
        </p:txBody>
      </p:sp>
      <p:sp>
        <p:nvSpPr>
          <p:cNvPr id="9236" name="Rectangle 8"/>
          <p:cNvSpPr>
            <a:spLocks noChangeArrowheads="1"/>
          </p:cNvSpPr>
          <p:nvPr/>
        </p:nvSpPr>
        <p:spPr bwMode="auto">
          <a:xfrm>
            <a:off x="1985011" y="96275"/>
            <a:ext cx="8330252" cy="84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ctr" defTabSz="1088284">
              <a:buClr>
                <a:srgbClr val="000000"/>
              </a:buClr>
            </a:pP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PHÒNG GIÁO DỤC VÀ ĐÀO TẠO </a:t>
            </a:r>
            <a:r>
              <a:rPr lang="en-US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QUẬN HỒNG BÀNG</a:t>
            </a:r>
            <a:endParaRPr lang="en-US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1088284">
              <a:buClr>
                <a:srgbClr val="000000"/>
              </a:buClr>
            </a:pP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 TIỂU HỌC </a:t>
            </a:r>
            <a:r>
              <a:rPr lang="en-US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AN HỒNG</a:t>
            </a:r>
            <a:endParaRPr lang="en-US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238" name="Rectangle 10"/>
          <p:cNvSpPr>
            <a:spLocks noChangeArrowheads="1"/>
          </p:cNvSpPr>
          <p:nvPr/>
        </p:nvSpPr>
        <p:spPr bwMode="auto">
          <a:xfrm>
            <a:off x="1017701" y="1744049"/>
            <a:ext cx="10701708" cy="121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ctr" defTabSz="1088284">
              <a:buClr>
                <a:srgbClr val="000000"/>
              </a:buClr>
            </a:pPr>
            <a:r>
              <a:rPr lang="en-US" sz="3599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CHÀO MỪNG CÁC THẦY CÔ GIÁO ĐẾN DỰ GIỜ THĂM LỚP 4A3</a:t>
            </a:r>
          </a:p>
        </p:txBody>
      </p:sp>
      <p:sp>
        <p:nvSpPr>
          <p:cNvPr id="9239" name="Rectangle 10"/>
          <p:cNvSpPr>
            <a:spLocks noChangeArrowheads="1"/>
          </p:cNvSpPr>
          <p:nvPr/>
        </p:nvSpPr>
        <p:spPr bwMode="auto">
          <a:xfrm>
            <a:off x="3380520" y="5118711"/>
            <a:ext cx="5399929" cy="9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05" tIns="54403" rIns="108805" bIns="54403" anchor="ctr">
            <a:spAutoFit/>
          </a:bodyPr>
          <a:lstStyle/>
          <a:p>
            <a:pPr algn="just" defTabSz="1088284">
              <a:buClr>
                <a:srgbClr val="000000"/>
              </a:buClr>
            </a:pP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iên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Trần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Thị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Thu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Vượng</a:t>
            </a:r>
            <a:endParaRPr lang="en-US" sz="2800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 defTabSz="1088284">
              <a:buClr>
                <a:srgbClr val="000000"/>
              </a:buClr>
            </a:pP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Lớp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giảng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dạy</a:t>
            </a:r>
            <a:r>
              <a:rPr lang="en-US" sz="28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4A3 </a:t>
            </a:r>
            <a:endParaRPr lang="en-US" sz="28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9240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739" y="95250"/>
            <a:ext cx="2048237" cy="12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" y="5127881"/>
            <a:ext cx="12160971" cy="154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887" y="4568825"/>
            <a:ext cx="183924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4428">
            <a:off x="206654" y="-18416"/>
            <a:ext cx="2048237" cy="12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7576" y="3352182"/>
            <a:ext cx="7405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3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79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96" y="2367596"/>
            <a:ext cx="8978865" cy="3263769"/>
          </a:xfrm>
          <a:prstGeom prst="rect">
            <a:avLst/>
          </a:prstGeom>
        </p:spPr>
      </p:pic>
      <p:sp>
        <p:nvSpPr>
          <p:cNvPr id="17" name="Parallelogram 10"/>
          <p:cNvSpPr/>
          <p:nvPr/>
        </p:nvSpPr>
        <p:spPr>
          <a:xfrm>
            <a:off x="3233253" y="2881055"/>
            <a:ext cx="5615353" cy="1899138"/>
          </a:xfrm>
          <a:custGeom>
            <a:avLst/>
            <a:gdLst>
              <a:gd name="connsiteX0" fmla="*/ 0 w 3774830"/>
              <a:gd name="connsiteY0" fmla="*/ 1875692 h 1875692"/>
              <a:gd name="connsiteX1" fmla="*/ 468923 w 3774830"/>
              <a:gd name="connsiteY1" fmla="*/ 0 h 1875692"/>
              <a:gd name="connsiteX2" fmla="*/ 3774830 w 3774830"/>
              <a:gd name="connsiteY2" fmla="*/ 0 h 1875692"/>
              <a:gd name="connsiteX3" fmla="*/ 3305907 w 3774830"/>
              <a:gd name="connsiteY3" fmla="*/ 1875692 h 1875692"/>
              <a:gd name="connsiteX4" fmla="*/ 0 w 3774830"/>
              <a:gd name="connsiteY4" fmla="*/ 1875692 h 1875692"/>
              <a:gd name="connsiteX0" fmla="*/ 11724 w 3786554"/>
              <a:gd name="connsiteY0" fmla="*/ 1887415 h 1887415"/>
              <a:gd name="connsiteX1" fmla="*/ 0 w 3786554"/>
              <a:gd name="connsiteY1" fmla="*/ 0 h 1887415"/>
              <a:gd name="connsiteX2" fmla="*/ 3786554 w 3786554"/>
              <a:gd name="connsiteY2" fmla="*/ 11723 h 1887415"/>
              <a:gd name="connsiteX3" fmla="*/ 3317631 w 3786554"/>
              <a:gd name="connsiteY3" fmla="*/ 1887415 h 1887415"/>
              <a:gd name="connsiteX4" fmla="*/ 11724 w 3786554"/>
              <a:gd name="connsiteY4" fmla="*/ 1887415 h 1887415"/>
              <a:gd name="connsiteX0" fmla="*/ 0 w 5615353"/>
              <a:gd name="connsiteY0" fmla="*/ 1899138 h 1899138"/>
              <a:gd name="connsiteX1" fmla="*/ 1828799 w 5615353"/>
              <a:gd name="connsiteY1" fmla="*/ 0 h 1899138"/>
              <a:gd name="connsiteX2" fmla="*/ 5615353 w 5615353"/>
              <a:gd name="connsiteY2" fmla="*/ 11723 h 1899138"/>
              <a:gd name="connsiteX3" fmla="*/ 5146430 w 5615353"/>
              <a:gd name="connsiteY3" fmla="*/ 1887415 h 1899138"/>
              <a:gd name="connsiteX4" fmla="*/ 0 w 5615353"/>
              <a:gd name="connsiteY4" fmla="*/ 1899138 h 1899138"/>
              <a:gd name="connsiteX0" fmla="*/ 0 w 5615353"/>
              <a:gd name="connsiteY0" fmla="*/ 1899138 h 1899138"/>
              <a:gd name="connsiteX1" fmla="*/ 1828799 w 5615353"/>
              <a:gd name="connsiteY1" fmla="*/ 0 h 1899138"/>
              <a:gd name="connsiteX2" fmla="*/ 5615353 w 5615353"/>
              <a:gd name="connsiteY2" fmla="*/ 11723 h 1899138"/>
              <a:gd name="connsiteX3" fmla="*/ 5580184 w 5615353"/>
              <a:gd name="connsiteY3" fmla="*/ 1887415 h 1899138"/>
              <a:gd name="connsiteX4" fmla="*/ 0 w 5615353"/>
              <a:gd name="connsiteY4" fmla="*/ 1899138 h 189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5353" h="1899138">
                <a:moveTo>
                  <a:pt x="0" y="1899138"/>
                </a:moveTo>
                <a:lnTo>
                  <a:pt x="1828799" y="0"/>
                </a:lnTo>
                <a:lnTo>
                  <a:pt x="5615353" y="11723"/>
                </a:lnTo>
                <a:lnTo>
                  <a:pt x="5580184" y="1887415"/>
                </a:lnTo>
                <a:lnTo>
                  <a:pt x="0" y="1899138"/>
                </a:lnTo>
                <a:close/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135816" y="3975244"/>
            <a:ext cx="1359877" cy="13866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63" y="5361864"/>
            <a:ext cx="896190" cy="7925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33" y="5317888"/>
            <a:ext cx="853514" cy="7986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97" y="5330439"/>
            <a:ext cx="853514" cy="798645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4681052" y="3807041"/>
            <a:ext cx="1359877" cy="13866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1"/>
          <p:cNvSpPr/>
          <p:nvPr/>
        </p:nvSpPr>
        <p:spPr>
          <a:xfrm>
            <a:off x="3172321" y="2882843"/>
            <a:ext cx="5676285" cy="1910861"/>
          </a:xfrm>
          <a:custGeom>
            <a:avLst/>
            <a:gdLst>
              <a:gd name="connsiteX0" fmla="*/ 0 w 2171085"/>
              <a:gd name="connsiteY0" fmla="*/ 1899138 h 1899138"/>
              <a:gd name="connsiteX1" fmla="*/ 474785 w 2171085"/>
              <a:gd name="connsiteY1" fmla="*/ 0 h 1899138"/>
              <a:gd name="connsiteX2" fmla="*/ 2171085 w 2171085"/>
              <a:gd name="connsiteY2" fmla="*/ 0 h 1899138"/>
              <a:gd name="connsiteX3" fmla="*/ 1696301 w 2171085"/>
              <a:gd name="connsiteY3" fmla="*/ 1899138 h 1899138"/>
              <a:gd name="connsiteX4" fmla="*/ 0 w 2171085"/>
              <a:gd name="connsiteY4" fmla="*/ 1899138 h 1899138"/>
              <a:gd name="connsiteX0" fmla="*/ 0 w 5629393"/>
              <a:gd name="connsiteY0" fmla="*/ 1899138 h 1899138"/>
              <a:gd name="connsiteX1" fmla="*/ 474785 w 5629393"/>
              <a:gd name="connsiteY1" fmla="*/ 0 h 1899138"/>
              <a:gd name="connsiteX2" fmla="*/ 5629393 w 5629393"/>
              <a:gd name="connsiteY2" fmla="*/ 0 h 1899138"/>
              <a:gd name="connsiteX3" fmla="*/ 1696301 w 5629393"/>
              <a:gd name="connsiteY3" fmla="*/ 1899138 h 1899138"/>
              <a:gd name="connsiteX4" fmla="*/ 0 w 5629393"/>
              <a:gd name="connsiteY4" fmla="*/ 1899138 h 1899138"/>
              <a:gd name="connsiteX0" fmla="*/ 0 w 5629393"/>
              <a:gd name="connsiteY0" fmla="*/ 1899138 h 1899138"/>
              <a:gd name="connsiteX1" fmla="*/ 1858108 w 5629393"/>
              <a:gd name="connsiteY1" fmla="*/ 0 h 1899138"/>
              <a:gd name="connsiteX2" fmla="*/ 5629393 w 5629393"/>
              <a:gd name="connsiteY2" fmla="*/ 0 h 1899138"/>
              <a:gd name="connsiteX3" fmla="*/ 1696301 w 5629393"/>
              <a:gd name="connsiteY3" fmla="*/ 1899138 h 1899138"/>
              <a:gd name="connsiteX4" fmla="*/ 0 w 5629393"/>
              <a:gd name="connsiteY4" fmla="*/ 1899138 h 1899138"/>
              <a:gd name="connsiteX0" fmla="*/ 0 w 5676285"/>
              <a:gd name="connsiteY0" fmla="*/ 1910861 h 1910861"/>
              <a:gd name="connsiteX1" fmla="*/ 1905000 w 5676285"/>
              <a:gd name="connsiteY1" fmla="*/ 0 h 1910861"/>
              <a:gd name="connsiteX2" fmla="*/ 5676285 w 5676285"/>
              <a:gd name="connsiteY2" fmla="*/ 0 h 1910861"/>
              <a:gd name="connsiteX3" fmla="*/ 1743193 w 5676285"/>
              <a:gd name="connsiteY3" fmla="*/ 1899138 h 1910861"/>
              <a:gd name="connsiteX4" fmla="*/ 0 w 5676285"/>
              <a:gd name="connsiteY4" fmla="*/ 1910861 h 191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6285" h="1910861">
                <a:moveTo>
                  <a:pt x="0" y="1910861"/>
                </a:moveTo>
                <a:lnTo>
                  <a:pt x="1905000" y="0"/>
                </a:lnTo>
                <a:lnTo>
                  <a:pt x="5676285" y="0"/>
                </a:lnTo>
                <a:lnTo>
                  <a:pt x="1743193" y="1899138"/>
                </a:lnTo>
                <a:lnTo>
                  <a:pt x="0" y="191086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370380" y="3887059"/>
            <a:ext cx="1359877" cy="13866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2"/>
          <p:cNvSpPr/>
          <p:nvPr/>
        </p:nvSpPr>
        <p:spPr>
          <a:xfrm>
            <a:off x="3219213" y="2867921"/>
            <a:ext cx="5580185" cy="1925406"/>
          </a:xfrm>
          <a:custGeom>
            <a:avLst/>
            <a:gdLst>
              <a:gd name="connsiteX0" fmla="*/ 0 w 3727939"/>
              <a:gd name="connsiteY0" fmla="*/ 694483 h 694483"/>
              <a:gd name="connsiteX1" fmla="*/ 173621 w 3727939"/>
              <a:gd name="connsiteY1" fmla="*/ 0 h 694483"/>
              <a:gd name="connsiteX2" fmla="*/ 3727939 w 3727939"/>
              <a:gd name="connsiteY2" fmla="*/ 0 h 694483"/>
              <a:gd name="connsiteX3" fmla="*/ 3554318 w 3727939"/>
              <a:gd name="connsiteY3" fmla="*/ 694483 h 694483"/>
              <a:gd name="connsiteX4" fmla="*/ 0 w 3727939"/>
              <a:gd name="connsiteY4" fmla="*/ 694483 h 694483"/>
              <a:gd name="connsiteX0" fmla="*/ 0 w 3727939"/>
              <a:gd name="connsiteY0" fmla="*/ 694483 h 694483"/>
              <a:gd name="connsiteX1" fmla="*/ 9497 w 3727939"/>
              <a:gd name="connsiteY1" fmla="*/ 11723 h 694483"/>
              <a:gd name="connsiteX2" fmla="*/ 3727939 w 3727939"/>
              <a:gd name="connsiteY2" fmla="*/ 0 h 694483"/>
              <a:gd name="connsiteX3" fmla="*/ 3554318 w 3727939"/>
              <a:gd name="connsiteY3" fmla="*/ 694483 h 694483"/>
              <a:gd name="connsiteX4" fmla="*/ 0 w 3727939"/>
              <a:gd name="connsiteY4" fmla="*/ 694483 h 694483"/>
              <a:gd name="connsiteX0" fmla="*/ 0 w 5580185"/>
              <a:gd name="connsiteY0" fmla="*/ 1925406 h 1925406"/>
              <a:gd name="connsiteX1" fmla="*/ 1861743 w 5580185"/>
              <a:gd name="connsiteY1" fmla="*/ 11723 h 1925406"/>
              <a:gd name="connsiteX2" fmla="*/ 5580185 w 5580185"/>
              <a:gd name="connsiteY2" fmla="*/ 0 h 1925406"/>
              <a:gd name="connsiteX3" fmla="*/ 5406564 w 5580185"/>
              <a:gd name="connsiteY3" fmla="*/ 694483 h 1925406"/>
              <a:gd name="connsiteX4" fmla="*/ 0 w 5580185"/>
              <a:gd name="connsiteY4" fmla="*/ 1925406 h 1925406"/>
              <a:gd name="connsiteX0" fmla="*/ 0 w 5580185"/>
              <a:gd name="connsiteY0" fmla="*/ 1925406 h 1925406"/>
              <a:gd name="connsiteX1" fmla="*/ 1861743 w 5580185"/>
              <a:gd name="connsiteY1" fmla="*/ 11723 h 1925406"/>
              <a:gd name="connsiteX2" fmla="*/ 5580185 w 5580185"/>
              <a:gd name="connsiteY2" fmla="*/ 0 h 1925406"/>
              <a:gd name="connsiteX3" fmla="*/ 3753610 w 5580185"/>
              <a:gd name="connsiteY3" fmla="*/ 1890237 h 1925406"/>
              <a:gd name="connsiteX4" fmla="*/ 0 w 5580185"/>
              <a:gd name="connsiteY4" fmla="*/ 1925406 h 192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0185" h="1925406">
                <a:moveTo>
                  <a:pt x="0" y="1925406"/>
                </a:moveTo>
                <a:lnTo>
                  <a:pt x="1861743" y="11723"/>
                </a:lnTo>
                <a:lnTo>
                  <a:pt x="5580185" y="0"/>
                </a:lnTo>
                <a:lnTo>
                  <a:pt x="3753610" y="1890237"/>
                </a:lnTo>
                <a:lnTo>
                  <a:pt x="0" y="1925406"/>
                </a:lnTo>
                <a:close/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8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496" y="2367596"/>
            <a:ext cx="8978865" cy="3263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63" y="5361864"/>
            <a:ext cx="896190" cy="792549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370380" y="3887059"/>
            <a:ext cx="1359877" cy="13866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2"/>
          <p:cNvSpPr/>
          <p:nvPr/>
        </p:nvSpPr>
        <p:spPr>
          <a:xfrm>
            <a:off x="3219213" y="2867921"/>
            <a:ext cx="5580185" cy="1925406"/>
          </a:xfrm>
          <a:custGeom>
            <a:avLst/>
            <a:gdLst>
              <a:gd name="connsiteX0" fmla="*/ 0 w 3727939"/>
              <a:gd name="connsiteY0" fmla="*/ 694483 h 694483"/>
              <a:gd name="connsiteX1" fmla="*/ 173621 w 3727939"/>
              <a:gd name="connsiteY1" fmla="*/ 0 h 694483"/>
              <a:gd name="connsiteX2" fmla="*/ 3727939 w 3727939"/>
              <a:gd name="connsiteY2" fmla="*/ 0 h 694483"/>
              <a:gd name="connsiteX3" fmla="*/ 3554318 w 3727939"/>
              <a:gd name="connsiteY3" fmla="*/ 694483 h 694483"/>
              <a:gd name="connsiteX4" fmla="*/ 0 w 3727939"/>
              <a:gd name="connsiteY4" fmla="*/ 694483 h 694483"/>
              <a:gd name="connsiteX0" fmla="*/ 0 w 3727939"/>
              <a:gd name="connsiteY0" fmla="*/ 694483 h 694483"/>
              <a:gd name="connsiteX1" fmla="*/ 9497 w 3727939"/>
              <a:gd name="connsiteY1" fmla="*/ 11723 h 694483"/>
              <a:gd name="connsiteX2" fmla="*/ 3727939 w 3727939"/>
              <a:gd name="connsiteY2" fmla="*/ 0 h 694483"/>
              <a:gd name="connsiteX3" fmla="*/ 3554318 w 3727939"/>
              <a:gd name="connsiteY3" fmla="*/ 694483 h 694483"/>
              <a:gd name="connsiteX4" fmla="*/ 0 w 3727939"/>
              <a:gd name="connsiteY4" fmla="*/ 694483 h 694483"/>
              <a:gd name="connsiteX0" fmla="*/ 0 w 5580185"/>
              <a:gd name="connsiteY0" fmla="*/ 1925406 h 1925406"/>
              <a:gd name="connsiteX1" fmla="*/ 1861743 w 5580185"/>
              <a:gd name="connsiteY1" fmla="*/ 11723 h 1925406"/>
              <a:gd name="connsiteX2" fmla="*/ 5580185 w 5580185"/>
              <a:gd name="connsiteY2" fmla="*/ 0 h 1925406"/>
              <a:gd name="connsiteX3" fmla="*/ 5406564 w 5580185"/>
              <a:gd name="connsiteY3" fmla="*/ 694483 h 1925406"/>
              <a:gd name="connsiteX4" fmla="*/ 0 w 5580185"/>
              <a:gd name="connsiteY4" fmla="*/ 1925406 h 1925406"/>
              <a:gd name="connsiteX0" fmla="*/ 0 w 5580185"/>
              <a:gd name="connsiteY0" fmla="*/ 1925406 h 1925406"/>
              <a:gd name="connsiteX1" fmla="*/ 1861743 w 5580185"/>
              <a:gd name="connsiteY1" fmla="*/ 11723 h 1925406"/>
              <a:gd name="connsiteX2" fmla="*/ 5580185 w 5580185"/>
              <a:gd name="connsiteY2" fmla="*/ 0 h 1925406"/>
              <a:gd name="connsiteX3" fmla="*/ 3753610 w 5580185"/>
              <a:gd name="connsiteY3" fmla="*/ 1890237 h 1925406"/>
              <a:gd name="connsiteX4" fmla="*/ 0 w 5580185"/>
              <a:gd name="connsiteY4" fmla="*/ 1925406 h 192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0185" h="1925406">
                <a:moveTo>
                  <a:pt x="0" y="1925406"/>
                </a:moveTo>
                <a:lnTo>
                  <a:pt x="1861743" y="11723"/>
                </a:lnTo>
                <a:lnTo>
                  <a:pt x="5580185" y="0"/>
                </a:lnTo>
                <a:lnTo>
                  <a:pt x="3753610" y="1890237"/>
                </a:lnTo>
                <a:lnTo>
                  <a:pt x="0" y="1925406"/>
                </a:lnTo>
                <a:close/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97801" y="4709981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4969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56140" y="3210818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898" y="284257"/>
            <a:ext cx="4265615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83202" y="2024743"/>
            <a:ext cx="8134350" cy="26648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latin typeface="+mj-lt"/>
              </a:rPr>
              <a:t>Luật chơi: Trò chơi có 2 câu hỏi, mỗi câu hỏi sẽ có 3 đáp án. Trong 5 giây, các bạn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Luật chơi Trò chơi 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6136" y="4689567"/>
            <a:ext cx="1380309" cy="13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lang="en-US" altLang="zh-CN" sz="72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7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6D4D924-2847-1288-2DB9-115E3DF50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AutoShape 51"/>
          <p:cNvSpPr/>
          <p:nvPr/>
        </p:nvSpPr>
        <p:spPr>
          <a:xfrm>
            <a:off x="1754522" y="1215373"/>
            <a:ext cx="5262564" cy="15430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just">
              <a:spcAft>
                <a:spcPts val="800"/>
              </a:spcAft>
              <a:buNone/>
            </a:pPr>
            <a:endParaRPr lang="en-US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382923" y="672448"/>
            <a:ext cx="320675" cy="5480157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079961" y="2901300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dm</a:t>
            </a:r>
            <a:endParaRPr lang="en-US" sz="54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011" y="3271188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011" y="3080687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778210" y="3136249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984586" y="3220387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079961" y="3944288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 </a:t>
            </a:r>
            <a:r>
              <a:rPr lang="en-US" alt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dm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961" y="4241150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947" y="4004613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763923" y="4101450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992523" y="415860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079961" y="4901550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4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dm</a:t>
            </a:r>
            <a:endParaRPr lang="en-US" sz="5400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961" y="5138088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961" y="4969812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10" name="cached_combo42.wav"/>
            </a:hlinkHover>
          </p:cNvPr>
          <p:cNvSpPr/>
          <p:nvPr/>
        </p:nvSpPr>
        <p:spPr>
          <a:xfrm>
            <a:off x="763923" y="5015850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992523" y="513015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211472" y="1415400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592472" y="1690037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algn="ctr"/>
            <a:r>
              <a:rPr lang="en-US" sz="3600" b="1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36" y="500999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30s">
            <a:hlinkClick r:id="" action="ppaction://media"/>
            <a:extLst>
              <a:ext uri="{FF2B5EF4-FFF2-40B4-BE49-F238E27FC236}">
                <a16:creationId xmlns="" xmlns:a16="http://schemas.microsoft.com/office/drawing/2014/main" id="{CB537EB3-46E7-38CD-2436-951108B8C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962" y="-2248332"/>
            <a:ext cx="2486377" cy="1398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6760" y="1415400"/>
            <a:ext cx="5262562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Độ dài cạnh EG bằng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 nhiêu đề - xi –mét?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7" name="Picture 36" descr="Toán lớp 4 trang 106 - Bài 31: Hình bình hành, hình thoi - SGK Kết nối tri  thức | SGK Toán 4 - Kết nối tri thức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23" y="506820"/>
            <a:ext cx="4669500" cy="27643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Straight Connector 40"/>
          <p:cNvCxnSpPr/>
          <p:nvPr/>
        </p:nvCxnSpPr>
        <p:spPr>
          <a:xfrm>
            <a:off x="7510852" y="1873664"/>
            <a:ext cx="2604253" cy="5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393875" y="2815479"/>
            <a:ext cx="25861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93875" y="914075"/>
            <a:ext cx="2676613" cy="19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224956" y="462181"/>
            <a:ext cx="1014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ĐỒNG HỒ ĐẾM NGƯỢC 10s - MP4 - Phan Linh">
            <a:hlinkClick r:id="" action="ppaction://media"/>
            <a:extLst>
              <a:ext uri="{FF2B5EF4-FFF2-40B4-BE49-F238E27FC236}">
                <a16:creationId xmlns="" xmlns:a16="http://schemas.microsoft.com/office/drawing/2014/main" id="{6C824237-C3AE-D98E-F062-3F4377B57EB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791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74073" y="4969812"/>
            <a:ext cx="2242358" cy="16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3108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1.48148E-6 L -1.45833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3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2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69B56412-CB0F-6FD6-E8CF-A91E82DEB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978025" y="405900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</a:t>
            </a:r>
          </a:p>
        </p:txBody>
      </p:sp>
      <p:sp>
        <p:nvSpPr>
          <p:cNvPr id="31" name="AutoShape 51"/>
          <p:cNvSpPr/>
          <p:nvPr/>
        </p:nvSpPr>
        <p:spPr>
          <a:xfrm>
            <a:off x="1423986" y="1457089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en-US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280987" y="885589"/>
            <a:ext cx="222251" cy="5259717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978025" y="3114440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075" y="3484328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075" y="3293827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676274" y="3349389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882650" y="3433527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978025" y="5056701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025" y="428228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011" y="404574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661987" y="414258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890587" y="419973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025" y="517921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025" y="501094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661987" y="505698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890587" y="517128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09536" y="1628540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490536" y="1903177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algn="ctr"/>
            <a:r>
              <a:rPr lang="en-US" sz="3600" b="1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3600" b="1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14139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60512" y="1628540"/>
            <a:ext cx="5068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song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CD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2894" y="3146612"/>
            <a:ext cx="43165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1" name="Picture 40" descr="Toán lớp 4 trang 106 - Bài 31: Hình bình hành, hình thoi - SGK Kết nối tri  thức | SGK Toán 4 - Kết nối tri thức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544" y="1378213"/>
            <a:ext cx="4669500" cy="27643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Straight Connector 45"/>
          <p:cNvCxnSpPr/>
          <p:nvPr/>
        </p:nvCxnSpPr>
        <p:spPr>
          <a:xfrm>
            <a:off x="7615073" y="2745057"/>
            <a:ext cx="2604253" cy="5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498096" y="3686872"/>
            <a:ext cx="25861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498096" y="1785468"/>
            <a:ext cx="2676613" cy="19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9329177" y="1333574"/>
            <a:ext cx="1014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ĐỒNG HỒ ĐẾM NGƯỢC 10s - MP4 - Phan Linh">
            <a:hlinkClick r:id="" action="ppaction://media"/>
            <a:extLst>
              <a:ext uri="{FF2B5EF4-FFF2-40B4-BE49-F238E27FC236}">
                <a16:creationId xmlns="" xmlns:a16="http://schemas.microsoft.com/office/drawing/2014/main" id="{6C824237-C3AE-D98E-F062-3F4377B57E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1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4073" y="4969812"/>
            <a:ext cx="2242358" cy="16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9138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4.44444E-6 L 1.875E-6 -0.07223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43339" y="397565"/>
            <a:ext cx="10854091" cy="59649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4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B9B20629-3325-6839-A16C-3CA93D6F4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ình học. hình vuông, hình tròn, hình tam giác, hình chữ nhậ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6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3120" y="600891"/>
            <a:ext cx="8621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03120" y="1496010"/>
            <a:ext cx="8621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31: HÌNH BÌNH HÀNH ( TIẾT 1)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6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video cô Quỳnh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6283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=""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=""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=""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=""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5B7D9770-D58E-2D91-3D6E-5A7AB4AE6D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624068" y="30765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Lý thuyết Hình bình hành, hình thoi (Kết nối tri thức 2024) hay, chi tiết |  Toán lớp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70" y="1224708"/>
            <a:ext cx="8025213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06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243840" y="0"/>
            <a:ext cx="11704320" cy="68579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0079" y="3428999"/>
            <a:ext cx="104299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DC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AD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 song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DC,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 song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 = DC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 = BC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6651" y="5258487"/>
            <a:ext cx="10463348" cy="1045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Lý thuyết Hình bình hành, hình thoi (Kết nối tri thức 2024) hay, chi tiết |  Toán lớp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00"/>
          <a:stretch/>
        </p:blipFill>
        <p:spPr bwMode="auto">
          <a:xfrm>
            <a:off x="2589285" y="623695"/>
            <a:ext cx="7053943" cy="2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c 11"/>
          <p:cNvSpPr/>
          <p:nvPr/>
        </p:nvSpPr>
        <p:spPr>
          <a:xfrm rot="14465041">
            <a:off x="7278850" y="2183020"/>
            <a:ext cx="444137" cy="587828"/>
          </a:xfrm>
          <a:prstGeom prst="arc">
            <a:avLst>
              <a:gd name="adj1" fmla="val 16200000"/>
              <a:gd name="adj2" fmla="val 497250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Arc 12"/>
          <p:cNvSpPr/>
          <p:nvPr/>
        </p:nvSpPr>
        <p:spPr>
          <a:xfrm rot="3328653">
            <a:off x="4276618" y="991110"/>
            <a:ext cx="444137" cy="587828"/>
          </a:xfrm>
          <a:prstGeom prst="arc">
            <a:avLst>
              <a:gd name="adj1" fmla="val 16200000"/>
              <a:gd name="adj2" fmla="val 497250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>
            <a:off x="3529811" y="2244937"/>
            <a:ext cx="300446" cy="761041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 rot="19339797" flipH="1">
            <a:off x="8232439" y="1121737"/>
            <a:ext cx="313509" cy="326572"/>
          </a:xfrm>
          <a:prstGeom prst="arc">
            <a:avLst>
              <a:gd name="adj1" fmla="val 16200000"/>
              <a:gd name="adj2" fmla="val 426293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585063" y="1084217"/>
            <a:ext cx="4127863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33843" y="2609649"/>
            <a:ext cx="4164238" cy="27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370218" y="1068762"/>
            <a:ext cx="1214845" cy="1516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498081" y="1121517"/>
            <a:ext cx="1214845" cy="1516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2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g.loigiaihay.com/picture/2023/0516/20_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13" y="973817"/>
            <a:ext cx="9117875" cy="529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792686" y="4519749"/>
            <a:ext cx="3135085" cy="705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792686" y="4271554"/>
            <a:ext cx="2427514" cy="391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92686" y="4271554"/>
            <a:ext cx="117565" cy="248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220200" y="4663440"/>
            <a:ext cx="837111" cy="561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48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389</Words>
  <Application>Microsoft Office PowerPoint</Application>
  <PresentationFormat>Widescreen</PresentationFormat>
  <Paragraphs>55</Paragraphs>
  <Slides>19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.VnTimeH</vt:lpstr>
      <vt:lpstr>Arial</vt:lpstr>
      <vt:lpstr>Calibri</vt:lpstr>
      <vt:lpstr>Calibri Light</vt:lpstr>
      <vt:lpstr>Cambria</vt:lpstr>
      <vt:lpstr>inpin heiti</vt:lpstr>
      <vt:lpstr>Tahoma</vt:lpstr>
      <vt:lpstr>Times New Roman</vt:lpstr>
      <vt:lpstr>思源黑体 CN Medium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2024-12-16T04:30:21Z</dcterms:created>
  <dcterms:modified xsi:type="dcterms:W3CDTF">2025-04-03T05:46:49Z</dcterms:modified>
</cp:coreProperties>
</file>