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3" r:id="rId6"/>
    <p:sldMasterId id="2147483757" r:id="rId7"/>
    <p:sldMasterId id="2147483771" r:id="rId8"/>
    <p:sldMasterId id="2147483783" r:id="rId9"/>
  </p:sldMasterIdLst>
  <p:notesMasterIdLst>
    <p:notesMasterId r:id="rId26"/>
  </p:notesMasterIdLst>
  <p:sldIdLst>
    <p:sldId id="316" r:id="rId10"/>
    <p:sldId id="283" r:id="rId11"/>
    <p:sldId id="281" r:id="rId12"/>
    <p:sldId id="301" r:id="rId13"/>
    <p:sldId id="284" r:id="rId14"/>
    <p:sldId id="292" r:id="rId15"/>
    <p:sldId id="293" r:id="rId16"/>
    <p:sldId id="310" r:id="rId17"/>
    <p:sldId id="298" r:id="rId18"/>
    <p:sldId id="311" r:id="rId19"/>
    <p:sldId id="312" r:id="rId20"/>
    <p:sldId id="313" r:id="rId21"/>
    <p:sldId id="315" r:id="rId22"/>
    <p:sldId id="299" r:id="rId23"/>
    <p:sldId id="300" r:id="rId24"/>
    <p:sldId id="31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413D96-DD9E-F3C7-5B88-E10DA9FF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1D2941-3845-48FF-B297-FFF80FD4CC22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9B09E3-32CD-50E0-EF85-B431E5EB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DFCEC6-7728-EAFB-F319-17C331D2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83305E7-98AF-40FF-AC88-00425FFF3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DB4EB-2FC5-DBCA-35F6-3417AD8B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EB4043-B062-490D-BD28-B5D396F82111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5B6462-A2EC-78B7-F1E8-6D69CC958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D3BD3A-4DA2-1C06-D310-566BABB6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3DE7D03-EBCD-40AE-8B16-C2F1B51B7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30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49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50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83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363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587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18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461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433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8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81A496-5F21-5812-5451-B50CFE55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F97DDB-1EDC-44B7-A8AD-5D1F675AD4F0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41ED86-92FD-70B5-8F81-2FEDA0CC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384E8B-25A2-FB30-4FF9-EDB2B25E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7DBE652-1329-427F-85FA-C27B91462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911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72ECE50B-5813-1AAC-6902-28A09EB03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90D9305B-688B-0933-F8CC-208A4C913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="" xmlns:a16="http://schemas.microsoft.com/office/drawing/2014/main" id="{E305F39C-AC77-2FF5-AAC6-2125A82A5C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="" xmlns:a16="http://schemas.microsoft.com/office/drawing/2014/main" id="{AA03B5EF-2743-C0D3-E909-C208733B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="" xmlns:a16="http://schemas.microsoft.com/office/drawing/2014/main" id="{9CA6AD18-4ED7-ADA0-DC53-B66FA3420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="" xmlns:a16="http://schemas.microsoft.com/office/drawing/2014/main" id="{850E0E8D-7356-A2CF-DAF3-13747D0CCEE1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="" xmlns:a16="http://schemas.microsoft.com/office/drawing/2014/main" id="{DD7F460D-2048-4334-4DF3-AA358573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="" xmlns:a16="http://schemas.microsoft.com/office/drawing/2014/main" id="{13CB223C-86D6-4487-D9F6-9E7F7C4C05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="" xmlns:a16="http://schemas.microsoft.com/office/drawing/2014/main" id="{36FA491D-89C1-2D52-ADB3-EBEC2DE8E567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="" xmlns:a16="http://schemas.microsoft.com/office/drawing/2014/main" id="{B01B1656-4983-53B7-9A95-312F47926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784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1AAC5-1C38-48DA-975E-E0B192C3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603332-D3A1-438A-A09A-56063151B7F4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D81D21-9BBB-D072-91DE-13745ABA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FDC3CA-8E4B-C0B5-C58D-6132407E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784075C-AF38-4373-BD84-D76EE1965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9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C615C9-F437-3E11-AF0F-DAE26A63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1D6E97-E11B-46FA-A760-E4BD5E3470A7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C10FF0-8E4D-A355-31D8-763DCC8F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A095E1-BD2A-93CB-F6FF-23D587EC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2ED58D2-2427-4C1A-ABFB-51EF69988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57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07BC43-6403-F15E-2BF4-BC026CFA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0E69D0-0701-4001-B72A-C1306C988E17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35A21B-AFBE-179A-9D5E-8D5E3677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24A6DA-FFB9-8F49-AC8F-10A21A2A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B1231F2-908A-465A-80A8-AABC397F4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6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B914F9D-0374-F775-DF08-1CA6AC80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26C55A-AF50-4C84-A89C-E898A4875042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27950B-286C-9295-10CF-B3F9E911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974FA74-59B8-570A-EAD6-85E4A357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CC98DF3-B232-445B-83F3-E6DD34F3A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7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88E5263-7DF6-9CAA-3BA5-B34268A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49986A-70FE-4354-A68D-37185582E5CD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BFF770A-528F-1184-51FA-6927D560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8C92C03-43A2-3B1D-007E-AD45E8F9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12D38A5-05D0-4ADD-A678-07D1289DB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60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438A79C-B7AD-FF40-159F-663DA584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644E8B-CA9A-4A5F-9364-504CA9757F77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8A16F9B-95EB-D467-DDA8-DF73F249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A46A497-A63C-FCAB-121B-2C7A1E2E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E60A216-614B-4500-BBEE-679F5B00B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0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56A117-C34A-366D-D949-610CFBBE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95C76B-F14B-47E7-A102-6C5B3CC18A10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034D48-0A82-CCD5-DBCA-77495B90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73851E-5DB9-8B74-06D4-FF0B8DA0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9856F13-4CE6-4AB3-975C-633ECB6DB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426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75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18D530-AD7D-82CD-E2ED-FBD451C6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4C7213-E436-4151-94FD-C32D7B4B5947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9F58D20-33E1-45F0-2600-8D39DFCC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96F34A-E973-E31C-3DC3-8522299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139FDEE-5B67-492F-9BCE-77019C303B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45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30B569-1E36-57C6-8419-09CF77F3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39E26C-BF1B-42C1-9D78-99AE008BD996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587DD1A-6EA8-3EAD-4A72-53D3DE1A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E6E083A-B181-7CB2-2638-A59AEEB0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6ECAC1-1E8E-4609-A6F3-0AB1B38FB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3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3B706B-3584-9569-2037-2EFE3927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85E6C5-829E-4ED3-AB37-245E0097F426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772381-FEC6-A0FD-4B3B-B1643E71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610DF1-4E63-83FA-8FE3-98218763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C2ADF3E-A5D6-4354-A0BF-0043A162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2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6D27B4-A9AA-BFE4-579B-C36E3B16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80CE8A-8439-4B34-8E4C-6D8BF573E335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36E417-BBDF-D93F-12BB-95AD83CA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177CAE-C081-9FE4-E9ED-939349C0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2466CBB-71E5-4B14-9174-B31820CA6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932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418BC659-8F91-F752-ABC3-9908573E8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BE71DF-95CE-F8AC-C9BC-AB78DCD6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5168FB-D563-4887-8044-44006B35764D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EA2ED0-2374-0899-266D-B625EDD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704631-182D-1522-1071-58395073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A3FB707-4828-40E6-978B-C3490B37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7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E305C7-3F87-1AEC-2760-BB3FC0B1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E58BBD-65D7-4285-A9F6-58DDBC0AB27A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DB9CDE-630C-1366-5C77-11B0B560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C366A7-6A22-88B1-274C-4A41FC0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C8E1FB0-68FA-4185-A6A8-CB0C6A863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09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C8017B-534E-1F08-0E07-813EED06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D29B32-BE62-4EB5-B503-2DF996B7DE67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395EE7-DB80-DAFF-9953-F42F2408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30560B-F235-A1E1-4693-7C639BB5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646F0DA-6403-4EB7-8306-3E4861F2C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430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A31603A-C721-00F5-4FE5-2EB8EC44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5ACCDF-7555-4788-8621-04168D6E4E23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2968067-F877-4287-0573-D7DE406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34B457-513F-92B5-6C9E-FD0EC124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D008579-0E31-4488-8566-08BA743F79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39E30C-5C57-A744-D63B-D10FB429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C9D31-6AD4-4FF8-BCBF-B3A79B3A46A4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720BD1-7C60-233F-2519-CFB48EF2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1F1EB4-A3D2-2A09-3670-3D901E3C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65652B8-FC67-4C2E-BFAC-DF525767A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66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38052D9-EA3A-97A7-07C9-26255F2D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2386FA-7BD5-46AE-82C2-3DFF403377A1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9B22203-E423-F02F-7537-7E227253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E699870-8CCB-09AD-AE2A-D206908A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9804BD6-C9EE-4511-9839-063D739D9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55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8DF5108-FBFC-6A96-1FE6-A115B5F8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816057-C592-47E2-AC95-9C050FB00398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7812C83-F293-A849-D804-7BFA01C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D978168-F157-769C-B3CA-D30E9BC3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22F9AD-0DAA-41D7-96AB-AAC1764E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6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01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EFDBFB-58DB-B941-3CEF-E50B3D32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76BF5A-B11E-421F-8982-757D0B8544B5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18125E-ADA8-692B-8944-ACEC5722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A6F554-E0D0-0C43-E14D-8518FA99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91E9E74-37B6-4631-BBE5-4DF52D7D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44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D8EED42-95E5-71B8-A6FF-EFD2B949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F2DFEB-EACD-458F-A686-18C126715C7B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BA4AE7-741B-03C6-FEB3-A03D0E5A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D8A143-3312-87B8-CDE0-A18CBFEE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1B14F32-53CB-4C5F-903E-F7AFC1A51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61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5C7764-1314-CCDD-25E3-DDD4091B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1B128A-6A13-434B-B7DC-F12A2569AB44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98A198-7D27-68F5-0B98-31B7E837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F0F807-19E8-439D-CEA1-3BF82AE4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481335-A516-4F35-9F84-CF9B86034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554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2D702D-A55A-B6DB-13F0-3E204F8E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232BF-FB75-4253-80B2-69D9979B3143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2B1BF5-2DBB-0FDC-0EEE-D8EF03F6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6565F4-43ED-4812-D166-BC89851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4F40A6-25A9-4FF9-BF5B-C638B2FA3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39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CBB216A8-1C71-EBB2-641E-0E9ED0A32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C469D5-FD65-FFE2-6589-BDBBBF3D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258C3B-3E41-4389-8BDF-FD7B1224903D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475BBF-B99E-645C-2007-1534DE75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D66495-3F68-E151-D6E3-F2504340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F17590D-8FD7-42FF-A2AA-75180D6F7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82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417555-E06D-C062-D4C6-3E2383A2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D4F6A0-C9D0-4F9F-BF48-7399ABFBDB78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99B91F-BC94-BFF5-F1F6-8034E2A5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7E68C6-660C-9BBD-745F-B29E9A76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B42184B-5569-49CC-B0EE-EF6128BE7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62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11E906A-005E-3FB4-FAF6-2E4D1E8E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7C8624-F58E-460B-A834-54502FC5999E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525B82-6631-B7AD-598C-5331F4EA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3E8333-E4CD-D838-EDA0-94B0DD01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53D9E6-D4E8-496B-AE68-C137054CD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62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A75852-B46B-11E5-E7F3-0FA8C2AE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ECD87E-74F5-4B4A-A042-04FE08E16150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06C4E2-878C-0BA1-C0D5-8D44FA39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42985F-EF93-E86A-24DA-4AC6BE0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4F56574-B37E-4E54-86B8-2DBDCC972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624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B1F1692-CE40-8483-5B58-84B79B3E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33998E-0EAD-4DEF-ACBE-65D7D891E4F4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C4EE3F-EA3A-9CE7-1A1D-4BA180E7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8F93394-5F34-F711-0271-BFCB38B0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73092C-77A7-4D86-B3D6-EFA67021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36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13A6853-D27B-BF15-0C41-E5D08A67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65BD88-0851-4542-B5D9-A9C15DA95FC0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36F9E65-0BD1-D6AC-B7E3-28EF7AE7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47623D2-D411-9487-26E3-688D9FBC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2BBC9AC-9263-4D18-B8FB-BF107BA80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974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95AA001-9F3A-764A-8228-C2850570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AF9838-77F6-45D4-A818-695F7B137D1C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66D4530-FE65-E14C-36E3-88E652D9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2D77F-DA74-EE26-D8BC-0AD1918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28CAAA5-05A8-4129-BA17-F0966D6E8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358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99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FFF280-8ADD-88F1-54DC-B153C1C2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E51DB9-E563-4C0C-A296-E50090F63FEB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73AB0D4-8C21-2025-3B91-6EE83AB1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89E2A7-AFF1-CE6D-DB74-C3100126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C76F7BD-A093-4EC7-9BDB-BFA067E4D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180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618C65C-5CA6-C266-BB11-A94A890D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D836E7-0889-4E08-BB72-E00ECF8F91D0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0204292-C286-70B4-53DA-5F355251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C11DACF-CAEA-4720-0770-863AF5FC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E0CFE1E-3818-49F2-95A2-3871791D6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2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D12305-8C4A-AF10-DB4A-5382B2F5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F76B3D-CBE6-4B87-92B2-80CC634794AC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20AD44-3849-07EB-6D10-F80BDE8E8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840665-882E-71CF-1AFC-3530277E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CB1E714-8915-43EA-AAA2-A9E97E5B3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971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24801B-37CE-8BFD-DF29-7BA6110F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EDD80A-426F-4B52-9A05-BD32BD337C01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C2B968-3C34-95AE-5B34-AD9FAA02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8792A4-FBC0-F327-9B17-CA719974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0C5FFDD-8773-44DB-B0FC-01C60FEC8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404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B21146C1-9248-54C0-C720-CCF271649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7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F50B2B7-6FA6-5B96-3C40-67DD58B1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5EDFBD-31CA-4EFC-A812-73000EFCD2C8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A9C866C-4D76-7745-0B89-613FDFFC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1050638-788C-6A3F-ED0B-A683606C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854177E-47D3-4E5F-B99E-6BE29454C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02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2BFEF9-B84B-DC4D-A32A-97AE2430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D2AC08-6884-497D-ADFA-50E39DBCAE3B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2BD4F5-8D28-E8D6-6ACA-C073C0E8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A0D230-DDD7-95E4-A092-3FA6651A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71BB6D1-0816-4E3E-A42E-25DDE6704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8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3EA092-B286-80F1-E2E7-0B616539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A1F2DE-1D9A-4019-A8F2-B9E583208990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1059F1-6379-2645-FA55-0846F459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7DBEB9-5CD0-3845-FD30-0C25A4A4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60FDE5-CAED-4BDD-B06E-3A87F4C09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70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8813E5-F27D-E59E-F58C-35843FB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88A8E8-4192-4A51-A05D-22DA76E1BBCE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A26C44-7F70-8108-741C-1A9CA076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F6BF17-3999-E846-49F8-68965BBC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0695894-2015-4D19-9B3C-E289E371C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53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0C66A99-CF26-EB0B-35D8-371FA4B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3F495-840E-4A7D-BE1F-67F3FDEBD2FC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8BAFCE0-F2A8-94F9-A9B1-76091CE7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620EBCC-1CE2-C57E-5A8D-BB75FCAC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F0D0953-4AF4-4F9F-9243-9394240CA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331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EEC422B-FC65-12EE-8688-7B4E4678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889497-B85E-4446-BCAF-DAFE54C7ABCA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299B3CE-3BDD-20AD-DDEA-580CDA9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2C5E39B-3CD9-1483-6A8C-0BC7D1C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A01A52-96BA-421A-8EE3-C77CC9F02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148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3375A08-58CF-45DF-742E-7FD93E48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A18481-3539-4130-B3D5-3769B6A10585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62CD22D-596D-A8A9-A5D4-CEEE5DDF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AABB0EF-FC0C-1026-C99F-53873F25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A995C5D-5C1D-4DD0-90BB-8756BF913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805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D10DF2-0DD1-F133-8575-0C47E147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FCBF4E-6940-44D1-8AD3-596FE7DE7E31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96AC9F2-C841-D732-C31D-0823C960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3EC243-7D22-0579-B730-7FF2A7BE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B84D18A-E5A5-4D79-A115-9FAE7A71D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302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96497EA-34DA-59CE-A1E6-349994B0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7003BC-5E01-46ED-B920-0B7F39CC2D2C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FE5249-A2CA-4693-D87B-CD47B800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69125C-460F-0E4A-45A9-5A263D4A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782B144-17BD-4DE3-AFF4-86518504B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030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6B9240-DBDB-F569-8668-C77ED120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88273-4431-4E6F-ADCF-4EBBD0A9E1DE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507B90-C878-6258-D8AD-502B58C8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E13BBF-B455-9085-809D-9364A6B9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E058BE0-C83E-4067-9F3A-5880737D3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AB18DB4-DDB0-EEAA-0835-E6659D4C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781BCC-9793-4170-9C79-1D0421A52E13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D6F0CF2-0076-1347-CE43-E8B3C86D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634EFFC-FC04-E8CB-6801-726A15D7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23AC1D9-F169-40FB-97F9-13EE7A370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464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59EEF0-F28A-87FF-7531-5D0DFF58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913B9-8A5B-4FC2-B539-11257778C431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46EA94-D6C8-6C64-BB79-81BA8BBB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70584F-986B-72E7-9DCE-22F5B213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293531A-3058-414F-901C-771F78DA2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97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3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95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7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28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52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28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90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4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04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63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03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75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29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49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02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0F174E5-6929-206B-0848-76BA11BD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EFA3D1-EBF0-4537-A7C8-933FDC29F18B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5EAF96E-B7B6-A609-DE58-2B7A7424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B23865-3681-6BA6-76BB-090A6CE6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277D2D-3E93-4F64-9FF5-2B968A8BB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218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97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3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71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8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9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717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2473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3033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730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6885359-BFDB-B1B3-7FF0-AF889C11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24E7BE-32EE-420A-B81D-9A59808C1B29}" type="datetimeFigureOut">
              <a:rPr lang="en-US" altLang="en-US"/>
              <a:pPr>
                <a:defRPr/>
              </a:pPr>
              <a:t>4/3/2025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7D1CD9-F77E-14A9-3E73-96BF21D7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49EBD1A-A7EE-8131-A271-DA7D396B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943F6DE-AF3A-42CF-A232-DDD7A8743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5515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370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93995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893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787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7914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051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4957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517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8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3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C59CB331-4025-0067-6FF8-33FBEF6CA9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693C1BE0-D018-A6AF-16C8-ABC02BFD808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="" xmlns:a16="http://schemas.microsoft.com/office/drawing/2014/main" id="{7FB6905C-2FC4-1773-FB66-864FF54053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="" xmlns:a16="http://schemas.microsoft.com/office/drawing/2014/main" id="{574F66F7-BA6F-44A8-E334-DB151F2EEA8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="" xmlns:a16="http://schemas.microsoft.com/office/drawing/2014/main" id="{4AB2ECA2-045C-CDDA-A458-047D538A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="" xmlns:a16="http://schemas.microsoft.com/office/drawing/2014/main" id="{83E08FA4-4787-B615-6628-66EFE77D65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="" xmlns:a16="http://schemas.microsoft.com/office/drawing/2014/main" id="{A9B14919-C169-FA5D-DED8-9D633907C66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="" xmlns:a16="http://schemas.microsoft.com/office/drawing/2014/main" id="{0B85D330-EBA7-BF1C-663E-A3AC124F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="" xmlns:a16="http://schemas.microsoft.com/office/drawing/2014/main" id="{CE976784-EFFF-AB97-EF57-2F40E884D2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48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83D84BD1-DBB8-7FA8-B862-55ED69B8D8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67F7309F-F86F-0391-44D3-BD91645EB1F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="" xmlns:a16="http://schemas.microsoft.com/office/drawing/2014/main" id="{78027386-D5F3-B3F4-375F-3A0B5E3013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="" xmlns:a16="http://schemas.microsoft.com/office/drawing/2014/main" id="{F85D3277-F0C8-EE10-7D31-9306EF032E1D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4" name="图片 7">
              <a:extLst>
                <a:ext uri="{FF2B5EF4-FFF2-40B4-BE49-F238E27FC236}">
                  <a16:creationId xmlns="" xmlns:a16="http://schemas.microsoft.com/office/drawing/2014/main" id="{041E8050-7656-BB6C-2663-A2C8BE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="" xmlns:a16="http://schemas.microsoft.com/office/drawing/2014/main" id="{B614F2A9-59D1-7783-1ED0-2D419F18A1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="" xmlns:a16="http://schemas.microsoft.com/office/drawing/2014/main" id="{34D2E0AB-DC78-AED6-E45E-ED23CC693694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2" name="图片 19">
              <a:extLst>
                <a:ext uri="{FF2B5EF4-FFF2-40B4-BE49-F238E27FC236}">
                  <a16:creationId xmlns="" xmlns:a16="http://schemas.microsoft.com/office/drawing/2014/main" id="{32310DF3-2D00-0866-E41C-9E51218F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TextBox 3">
            <a:extLst>
              <a:ext uri="{FF2B5EF4-FFF2-40B4-BE49-F238E27FC236}">
                <a16:creationId xmlns="" xmlns:a16="http://schemas.microsoft.com/office/drawing/2014/main" id="{C4A23886-7B71-BCBA-92E9-AEB1A43F32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537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E745C294-6A76-9D5A-9497-EA635180BA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657B348D-75A0-9C91-D09F-8B4C147915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="" xmlns:a16="http://schemas.microsoft.com/office/drawing/2014/main" id="{10C544FE-8E25-E0A7-2CF6-224BEEF6B2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="" xmlns:a16="http://schemas.microsoft.com/office/drawing/2014/main" id="{21BA092C-5656-F7EE-543B-FECB6D9C3C14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="" xmlns:a16="http://schemas.microsoft.com/office/drawing/2014/main" id="{3846E706-F1C6-733D-432E-7C59D6A66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="" xmlns:a16="http://schemas.microsoft.com/office/drawing/2014/main" id="{67617CDC-097E-956E-EE2C-1016B6E63C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="" xmlns:a16="http://schemas.microsoft.com/office/drawing/2014/main" id="{4EBCC57E-0838-C0F0-9C83-FB6B1EF799F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="" xmlns:a16="http://schemas.microsoft.com/office/drawing/2014/main" id="{B2E8C00A-9CFE-93D9-5E05-3F7AAEF3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6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8A425DD1-9164-DB57-A7DE-E7DB4A5399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ACC7C34-9409-FCE4-BAFF-3FCCB4D45B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="" xmlns:a16="http://schemas.microsoft.com/office/drawing/2014/main" id="{2D818EDE-5C43-6E79-4C2B-199B683EA7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="" xmlns:a16="http://schemas.microsoft.com/office/drawing/2014/main" id="{63C956AB-16E5-6444-14EF-4A69F70987A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="" xmlns:a16="http://schemas.microsoft.com/office/drawing/2014/main" id="{46DB2F8E-FC7B-CC26-C200-50317B16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="" xmlns:a16="http://schemas.microsoft.com/office/drawing/2014/main" id="{FAC17734-1E3E-5C02-280B-70DCCE9CAA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="" xmlns:a16="http://schemas.microsoft.com/office/drawing/2014/main" id="{F7AC370D-4CF4-BE88-A063-2F12B1807CEC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="" xmlns:a16="http://schemas.microsoft.com/office/drawing/2014/main" id="{6A346AAD-33E7-1D10-5022-C8A0E4B3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57ACBEDE-B879-C604-BD57-E81C171EE0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="" xmlns:a16="http://schemas.microsoft.com/office/drawing/2014/main" id="{A5B45D4C-DD4E-6140-E3F6-924BBB7BDC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="" xmlns:a16="http://schemas.microsoft.com/office/drawing/2014/main" id="{4C5703E9-C885-CECA-0CE7-45258158EF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157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382FB83-EF1A-ED11-DA13-4907E8229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4AF68E89-0D71-6775-CCF5-B777EA1B80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="" xmlns:a16="http://schemas.microsoft.com/office/drawing/2014/main" id="{7D635C5E-BAD1-22EB-8B15-01181EC24A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="" xmlns:a16="http://schemas.microsoft.com/office/drawing/2014/main" id="{A4F145E7-CAED-3948-E533-D6AC23F2D21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="" xmlns:a16="http://schemas.microsoft.com/office/drawing/2014/main" id="{79786B39-77C2-4C3A-10A5-628042C5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="" xmlns:a16="http://schemas.microsoft.com/office/drawing/2014/main" id="{562B8D1F-34A3-DCFC-520B-FC9176E509C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="" xmlns:a16="http://schemas.microsoft.com/office/drawing/2014/main" id="{F334DB35-B359-F11F-9D55-C38F64A4F8BF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="" xmlns:a16="http://schemas.microsoft.com/office/drawing/2014/main" id="{472373DC-E837-246D-48B0-DC8E263B6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D31F18D3-8005-29F5-F1BE-DC5CBF54963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="" xmlns:a16="http://schemas.microsoft.com/office/drawing/2014/main" id="{6F1CF433-154E-FA1C-61AA-09A45452B8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5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818F01BB-5693-54F4-92CE-5F97F5C03E7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677" y="221841"/>
            <a:ext cx="1164507" cy="1164507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38D13C78-5BFE-9309-22CA-D0573908B17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72" y="8002262"/>
            <a:ext cx="1164507" cy="1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6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57.png"/><Relationship Id="rId2" Type="http://schemas.openxmlformats.org/officeDocument/2006/relationships/image" Target="../media/image2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0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8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1" Type="http://schemas.openxmlformats.org/officeDocument/2006/relationships/image" Target="../media/image70.png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17" Type="http://schemas.openxmlformats.org/officeDocument/2006/relationships/image" Target="../media/image28.png"/><Relationship Id="rId2" Type="http://schemas.openxmlformats.org/officeDocument/2006/relationships/image" Target="../media/image25.png"/><Relationship Id="rId16" Type="http://schemas.openxmlformats.org/officeDocument/2006/relationships/image" Target="../media/image31.sv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29.svg"/><Relationship Id="rId15" Type="http://schemas.openxmlformats.org/officeDocument/2006/relationships/image" Target="../media/image26.png"/><Relationship Id="rId10" Type="http://schemas.openxmlformats.org/officeDocument/2006/relationships/image" Target="../media/image41.png"/><Relationship Id="rId19" Type="http://schemas.openxmlformats.org/officeDocument/2006/relationships/image" Target="../media/image68.png"/><Relationship Id="rId9" Type="http://schemas.openxmlformats.org/officeDocument/2006/relationships/image" Target="../media/image63.svg"/><Relationship Id="rId14" Type="http://schemas.openxmlformats.org/officeDocument/2006/relationships/image" Target="../media/image27.svg"/><Relationship Id="rId22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6.png"/><Relationship Id="rId18" Type="http://schemas.openxmlformats.org/officeDocument/2006/relationships/image" Target="../media/image69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68.png"/><Relationship Id="rId2" Type="http://schemas.openxmlformats.org/officeDocument/2006/relationships/image" Target="../media/image2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0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8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42.png"/><Relationship Id="rId18" Type="http://schemas.openxmlformats.org/officeDocument/2006/relationships/image" Target="../media/image74.png"/><Relationship Id="rId3" Type="http://schemas.openxmlformats.org/officeDocument/2006/relationships/image" Target="../media/image25.png"/><Relationship Id="rId7" Type="http://schemas.openxmlformats.org/officeDocument/2006/relationships/image" Target="../media/image73.png"/><Relationship Id="rId12" Type="http://schemas.openxmlformats.org/officeDocument/2006/relationships/image" Target="../media/image63.sv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7.svg"/><Relationship Id="rId11" Type="http://schemas.openxmlformats.org/officeDocument/2006/relationships/image" Target="../media/image54.png"/><Relationship Id="rId5" Type="http://schemas.openxmlformats.org/officeDocument/2006/relationships/image" Target="../media/image60.png"/><Relationship Id="rId15" Type="http://schemas.openxmlformats.org/officeDocument/2006/relationships/image" Target="../media/image62.png"/><Relationship Id="rId10" Type="http://schemas.openxmlformats.org/officeDocument/2006/relationships/image" Target="../media/image31.png"/><Relationship Id="rId19" Type="http://schemas.microsoft.com/office/2007/relationships/hdphoto" Target="../media/hdphoto6.wdp"/><Relationship Id="rId4" Type="http://schemas.openxmlformats.org/officeDocument/2006/relationships/image" Target="../media/image29.svg"/><Relationship Id="rId9" Type="http://schemas.openxmlformats.org/officeDocument/2006/relationships/image" Target="../media/image28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7.svg"/><Relationship Id="rId3" Type="http://schemas.openxmlformats.org/officeDocument/2006/relationships/image" Target="../media/image25.svg"/><Relationship Id="rId21" Type="http://schemas.openxmlformats.org/officeDocument/2006/relationships/image" Target="../media/image54.png"/><Relationship Id="rId7" Type="http://schemas.openxmlformats.org/officeDocument/2006/relationships/image" Target="../media/image29.svg"/><Relationship Id="rId12" Type="http://schemas.openxmlformats.org/officeDocument/2006/relationships/image" Target="../media/image28.png"/><Relationship Id="rId17" Type="http://schemas.openxmlformats.org/officeDocument/2006/relationships/image" Target="../media/image36.png"/><Relationship Id="rId25" Type="http://schemas.openxmlformats.org/officeDocument/2006/relationships/image" Target="../media/image75.png"/><Relationship Id="rId2" Type="http://schemas.openxmlformats.org/officeDocument/2006/relationships/image" Target="../media/image23.png"/><Relationship Id="rId16" Type="http://schemas.openxmlformats.org/officeDocument/2006/relationships/image" Target="../media/image32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5.png"/><Relationship Id="rId11" Type="http://schemas.openxmlformats.org/officeDocument/2006/relationships/image" Target="../media/image33.svg"/><Relationship Id="rId24" Type="http://schemas.openxmlformats.org/officeDocument/2006/relationships/image" Target="../media/image43.png"/><Relationship Id="rId5" Type="http://schemas.openxmlformats.org/officeDocument/2006/relationships/image" Target="../media/image27.svg"/><Relationship Id="rId15" Type="http://schemas.openxmlformats.org/officeDocument/2006/relationships/image" Target="../media/image31.png"/><Relationship Id="rId23" Type="http://schemas.openxmlformats.org/officeDocument/2006/relationships/image" Target="../media/image42.png"/><Relationship Id="rId10" Type="http://schemas.openxmlformats.org/officeDocument/2006/relationships/image" Target="../media/image27.png"/><Relationship Id="rId19" Type="http://schemas.openxmlformats.org/officeDocument/2006/relationships/image" Target="../media/image37.png"/><Relationship Id="rId4" Type="http://schemas.openxmlformats.org/officeDocument/2006/relationships/image" Target="../media/image24.png"/><Relationship Id="rId9" Type="http://schemas.openxmlformats.org/officeDocument/2006/relationships/image" Target="../media/image31.svg"/><Relationship Id="rId14" Type="http://schemas.openxmlformats.org/officeDocument/2006/relationships/image" Target="../media/image30.png"/><Relationship Id="rId22" Type="http://schemas.openxmlformats.org/officeDocument/2006/relationships/image" Target="../media/image6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svg"/><Relationship Id="rId18" Type="http://schemas.openxmlformats.org/officeDocument/2006/relationships/image" Target="../media/image32.png"/><Relationship Id="rId21" Type="http://schemas.openxmlformats.org/officeDocument/2006/relationships/image" Target="../media/image34.png"/><Relationship Id="rId7" Type="http://schemas.openxmlformats.org/officeDocument/2006/relationships/image" Target="../media/image27.sv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4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29.png"/><Relationship Id="rId23" Type="http://schemas.openxmlformats.org/officeDocument/2006/relationships/image" Target="../media/image35.png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9" Type="http://schemas.openxmlformats.org/officeDocument/2006/relationships/image" Target="../media/image29.svg"/><Relationship Id="rId14" Type="http://schemas.openxmlformats.org/officeDocument/2006/relationships/image" Target="../media/image28.png"/><Relationship Id="rId22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7.svg"/><Relationship Id="rId3" Type="http://schemas.openxmlformats.org/officeDocument/2006/relationships/image" Target="../media/image25.svg"/><Relationship Id="rId21" Type="http://schemas.openxmlformats.org/officeDocument/2006/relationships/image" Target="../media/image38.png"/><Relationship Id="rId7" Type="http://schemas.openxmlformats.org/officeDocument/2006/relationships/image" Target="../media/image29.svg"/><Relationship Id="rId12" Type="http://schemas.openxmlformats.org/officeDocument/2006/relationships/image" Target="../media/image28.png"/><Relationship Id="rId17" Type="http://schemas.openxmlformats.org/officeDocument/2006/relationships/image" Target="../media/image36.png"/><Relationship Id="rId2" Type="http://schemas.openxmlformats.org/officeDocument/2006/relationships/image" Target="../media/image23.png"/><Relationship Id="rId16" Type="http://schemas.openxmlformats.org/officeDocument/2006/relationships/image" Target="../media/image32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openxmlformats.org/officeDocument/2006/relationships/image" Target="../media/image37.png"/><Relationship Id="rId4" Type="http://schemas.openxmlformats.org/officeDocument/2006/relationships/image" Target="../media/image24.png"/><Relationship Id="rId9" Type="http://schemas.openxmlformats.org/officeDocument/2006/relationships/image" Target="../media/image31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80.xml"/><Relationship Id="rId21" Type="http://schemas.openxmlformats.org/officeDocument/2006/relationships/image" Target="../media/image46.png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17" Type="http://schemas.openxmlformats.org/officeDocument/2006/relationships/image" Target="../media/image28.png"/><Relationship Id="rId2" Type="http://schemas.openxmlformats.org/officeDocument/2006/relationships/audio" Target="../media/media1.m4a"/><Relationship Id="rId16" Type="http://schemas.openxmlformats.org/officeDocument/2006/relationships/image" Target="../media/image31.svg"/><Relationship Id="rId20" Type="http://schemas.openxmlformats.org/officeDocument/2006/relationships/image" Target="../media/image45.png"/><Relationship Id="rId1" Type="http://schemas.microsoft.com/office/2007/relationships/media" Target="../media/media1.m4a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29.svg"/><Relationship Id="rId15" Type="http://schemas.openxmlformats.org/officeDocument/2006/relationships/image" Target="../media/image26.png"/><Relationship Id="rId23" Type="http://schemas.microsoft.com/office/2007/relationships/hdphoto" Target="../media/hdphoto2.wdp"/><Relationship Id="rId10" Type="http://schemas.openxmlformats.org/officeDocument/2006/relationships/image" Target="../media/image41.png"/><Relationship Id="rId19" Type="http://schemas.openxmlformats.org/officeDocument/2006/relationships/image" Target="../media/image44.png"/><Relationship Id="rId4" Type="http://schemas.openxmlformats.org/officeDocument/2006/relationships/image" Target="../media/image25.png"/><Relationship Id="rId9" Type="http://schemas.openxmlformats.org/officeDocument/2006/relationships/image" Target="../media/image63.svg"/><Relationship Id="rId14" Type="http://schemas.openxmlformats.org/officeDocument/2006/relationships/image" Target="../media/image27.svg"/><Relationship Id="rId2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80.xml"/><Relationship Id="rId21" Type="http://schemas.openxmlformats.org/officeDocument/2006/relationships/image" Target="../media/image63.svg"/><Relationship Id="rId7" Type="http://schemas.openxmlformats.org/officeDocument/2006/relationships/image" Target="../media/image26.png"/><Relationship Id="rId12" Type="http://schemas.openxmlformats.org/officeDocument/2006/relationships/image" Target="../media/image29.svg"/><Relationship Id="rId17" Type="http://schemas.openxmlformats.org/officeDocument/2006/relationships/image" Target="../media/image59.svg"/><Relationship Id="rId25" Type="http://schemas.openxmlformats.org/officeDocument/2006/relationships/image" Target="../media/image53.png"/><Relationship Id="rId2" Type="http://schemas.openxmlformats.org/officeDocument/2006/relationships/audio" Target="../media/media2.m4a"/><Relationship Id="rId16" Type="http://schemas.openxmlformats.org/officeDocument/2006/relationships/image" Target="../media/image51.png"/><Relationship Id="rId20" Type="http://schemas.openxmlformats.org/officeDocument/2006/relationships/image" Target="../media/image40.png"/><Relationship Id="rId1" Type="http://schemas.microsoft.com/office/2007/relationships/media" Target="../media/media2.m4a"/><Relationship Id="rId6" Type="http://schemas.openxmlformats.org/officeDocument/2006/relationships/image" Target="../media/image27.svg"/><Relationship Id="rId11" Type="http://schemas.openxmlformats.org/officeDocument/2006/relationships/image" Target="../media/image25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50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7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49.png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3.png"/><Relationship Id="rId18" Type="http://schemas.openxmlformats.org/officeDocument/2006/relationships/image" Target="../media/image56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42.png"/><Relationship Id="rId17" Type="http://schemas.openxmlformats.org/officeDocument/2006/relationships/image" Target="../media/image71.svg"/><Relationship Id="rId2" Type="http://schemas.openxmlformats.org/officeDocument/2006/relationships/image" Target="../media/image25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6.png"/><Relationship Id="rId11" Type="http://schemas.openxmlformats.org/officeDocument/2006/relationships/image" Target="../media/image63.svg"/><Relationship Id="rId5" Type="http://schemas.openxmlformats.org/officeDocument/2006/relationships/image" Target="../media/image27.svg"/><Relationship Id="rId15" Type="http://schemas.openxmlformats.org/officeDocument/2006/relationships/image" Target="../media/image49.png"/><Relationship Id="rId10" Type="http://schemas.openxmlformats.org/officeDocument/2006/relationships/image" Target="../media/image54.png"/><Relationship Id="rId19" Type="http://schemas.openxmlformats.org/officeDocument/2006/relationships/image" Target="../media/image73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6.png"/><Relationship Id="rId18" Type="http://schemas.openxmlformats.org/officeDocument/2006/relationships/image" Target="../media/image58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57.png"/><Relationship Id="rId2" Type="http://schemas.openxmlformats.org/officeDocument/2006/relationships/image" Target="../media/image2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0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8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54.png"/><Relationship Id="rId18" Type="http://schemas.openxmlformats.org/officeDocument/2006/relationships/image" Target="../media/image24.png"/><Relationship Id="rId26" Type="http://schemas.openxmlformats.org/officeDocument/2006/relationships/image" Target="../media/image47.png"/><Relationship Id="rId3" Type="http://schemas.openxmlformats.org/officeDocument/2006/relationships/slideLayout" Target="../slideLayouts/slideLayout92.xml"/><Relationship Id="rId21" Type="http://schemas.microsoft.com/office/2007/relationships/hdphoto" Target="../media/hdphoto3.wdp"/><Relationship Id="rId7" Type="http://schemas.openxmlformats.org/officeDocument/2006/relationships/image" Target="../media/image60.png"/><Relationship Id="rId12" Type="http://schemas.openxmlformats.org/officeDocument/2006/relationships/image" Target="../media/image31.png"/><Relationship Id="rId17" Type="http://schemas.openxmlformats.org/officeDocument/2006/relationships/image" Target="../media/image62.png"/><Relationship Id="rId25" Type="http://schemas.openxmlformats.org/officeDocument/2006/relationships/image" Target="../media/image67.png"/><Relationship Id="rId2" Type="http://schemas.openxmlformats.org/officeDocument/2006/relationships/audio" Target="../media/media3.mp3"/><Relationship Id="rId16" Type="http://schemas.openxmlformats.org/officeDocument/2006/relationships/image" Target="../media/image43.png"/><Relationship Id="rId20" Type="http://schemas.openxmlformats.org/officeDocument/2006/relationships/image" Target="../media/image64.png"/><Relationship Id="rId1" Type="http://schemas.microsoft.com/office/2007/relationships/media" Target="../media/media3.mp3"/><Relationship Id="rId6" Type="http://schemas.openxmlformats.org/officeDocument/2006/relationships/image" Target="../media/image59.png"/><Relationship Id="rId11" Type="http://schemas.openxmlformats.org/officeDocument/2006/relationships/image" Target="../media/image28.png"/><Relationship Id="rId24" Type="http://schemas.openxmlformats.org/officeDocument/2006/relationships/image" Target="../media/image66.png"/><Relationship Id="rId5" Type="http://schemas.openxmlformats.org/officeDocument/2006/relationships/image" Target="../media/image29.svg"/><Relationship Id="rId15" Type="http://schemas.openxmlformats.org/officeDocument/2006/relationships/image" Target="../media/image42.png"/><Relationship Id="rId23" Type="http://schemas.microsoft.com/office/2007/relationships/hdphoto" Target="../media/hdphoto4.wdp"/><Relationship Id="rId10" Type="http://schemas.openxmlformats.org/officeDocument/2006/relationships/image" Target="../media/image31.svg"/><Relationship Id="rId19" Type="http://schemas.openxmlformats.org/officeDocument/2006/relationships/image" Target="../media/image63.png"/><Relationship Id="rId4" Type="http://schemas.openxmlformats.org/officeDocument/2006/relationships/image" Target="../media/image25.png"/><Relationship Id="rId9" Type="http://schemas.openxmlformats.org/officeDocument/2006/relationships/image" Target="../media/image61.png"/><Relationship Id="rId14" Type="http://schemas.openxmlformats.org/officeDocument/2006/relationships/image" Target="../media/image63.svg"/><Relationship Id="rId22" Type="http://schemas.openxmlformats.org/officeDocument/2006/relationships/image" Target="../media/image65.png"/><Relationship Id="rId27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2" y="-669778"/>
            <a:ext cx="11554407" cy="503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5" name="Rectangle 7"/>
          <p:cNvSpPr>
            <a:spLocks noChangeArrowheads="1"/>
          </p:cNvSpPr>
          <p:nvPr/>
        </p:nvSpPr>
        <p:spPr bwMode="auto">
          <a:xfrm>
            <a:off x="1525655" y="-10957"/>
            <a:ext cx="219799" cy="47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05" tIns="54403" rIns="108805" bIns="54403" anchor="ctr">
            <a:spAutoFit/>
          </a:bodyPr>
          <a:lstStyle/>
          <a:p>
            <a:pPr defTabSz="1088284">
              <a:buClr>
                <a:srgbClr val="000000"/>
              </a:buClr>
            </a:pPr>
            <a:endParaRPr lang="en-US" sz="2400" kern="0">
              <a:solidFill>
                <a:srgbClr val="000000"/>
              </a:solidFill>
              <a:cs typeface="Arial" charset="0"/>
              <a:sym typeface="Arial"/>
            </a:endParaRPr>
          </a:p>
        </p:txBody>
      </p:sp>
      <p:sp>
        <p:nvSpPr>
          <p:cNvPr id="9236" name="Rectangle 8"/>
          <p:cNvSpPr>
            <a:spLocks noChangeArrowheads="1"/>
          </p:cNvSpPr>
          <p:nvPr/>
        </p:nvSpPr>
        <p:spPr bwMode="auto">
          <a:xfrm>
            <a:off x="1985011" y="96275"/>
            <a:ext cx="8330252" cy="84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05" tIns="54403" rIns="108805" bIns="54403" anchor="ctr">
            <a:spAutoFit/>
          </a:bodyPr>
          <a:lstStyle/>
          <a:p>
            <a:pPr algn="ctr" defTabSz="1088284">
              <a:buClr>
                <a:srgbClr val="000000"/>
              </a:buClr>
            </a:pP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PHÒNG GIÁO DỤC VÀ ĐÀO TẠO </a:t>
            </a:r>
            <a:r>
              <a:rPr lang="en-US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QUẬN HỒNG BÀNG</a:t>
            </a:r>
            <a:endParaRPr lang="en-US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1088284">
              <a:buClr>
                <a:srgbClr val="000000"/>
              </a:buClr>
            </a:pP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TRƯỜNG TIỂU HỌC </a:t>
            </a:r>
            <a:r>
              <a:rPr lang="en-US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AN HỒNG</a:t>
            </a:r>
            <a:endParaRPr lang="en-US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238" name="Rectangle 10"/>
          <p:cNvSpPr>
            <a:spLocks noChangeArrowheads="1"/>
          </p:cNvSpPr>
          <p:nvPr/>
        </p:nvSpPr>
        <p:spPr bwMode="auto">
          <a:xfrm>
            <a:off x="1017701" y="1744049"/>
            <a:ext cx="10701708" cy="121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05" tIns="54403" rIns="108805" bIns="54403" anchor="ctr">
            <a:spAutoFit/>
          </a:bodyPr>
          <a:lstStyle/>
          <a:p>
            <a:pPr algn="ctr" defTabSz="1088284">
              <a:buClr>
                <a:srgbClr val="000000"/>
              </a:buClr>
            </a:pPr>
            <a:r>
              <a:rPr lang="en-US" sz="3599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CHÀO MỪNG CÁC THẦY CÔ GIÁO ĐẾN DỰ GIỜ THĂM LỚP 4A3</a:t>
            </a:r>
          </a:p>
        </p:txBody>
      </p:sp>
      <p:sp>
        <p:nvSpPr>
          <p:cNvPr id="9239" name="Rectangle 10"/>
          <p:cNvSpPr>
            <a:spLocks noChangeArrowheads="1"/>
          </p:cNvSpPr>
          <p:nvPr/>
        </p:nvSpPr>
        <p:spPr bwMode="auto">
          <a:xfrm>
            <a:off x="3380520" y="5118711"/>
            <a:ext cx="5399929" cy="9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05" tIns="54403" rIns="108805" bIns="54403" anchor="ctr">
            <a:spAutoFit/>
          </a:bodyPr>
          <a:lstStyle/>
          <a:p>
            <a:pPr algn="just" defTabSz="1088284">
              <a:buClr>
                <a:srgbClr val="000000"/>
              </a:buClr>
            </a:pP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iên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Trần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Thị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Thu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Vượng</a:t>
            </a:r>
            <a:endParaRPr lang="en-US" sz="2800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088284">
              <a:buClr>
                <a:srgbClr val="000000"/>
              </a:buClr>
            </a:pP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Lớp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giảng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dạy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4A3 </a:t>
            </a:r>
            <a:endParaRPr lang="en-US" sz="28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9240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739" y="95250"/>
            <a:ext cx="2048237" cy="12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9" y="5127881"/>
            <a:ext cx="12160971" cy="15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887" y="4568825"/>
            <a:ext cx="183924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4428">
            <a:off x="206654" y="-18416"/>
            <a:ext cx="2048237" cy="12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5655" y="3352182"/>
            <a:ext cx="10335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7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7450" y="1231752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</a:t>
            </a:r>
            <a:r>
              <a:rPr lang="vi-VN" sz="28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i="0" dirty="0" smtClean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907336" y="3827684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=""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9610" y="1175183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6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=""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2100" y="60385"/>
            <a:ext cx="11217400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Dựa</a:t>
            </a:r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thức</a:t>
            </a:r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</a:t>
            </a:r>
            <a:r>
              <a:rPr lang="vi-VN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ượ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1 – 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2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xét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</a:t>
            </a:r>
            <a:r>
              <a:rPr lang="vi-VN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ười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quý</a:t>
            </a:r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lớp</a:t>
            </a:r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615" y="3513832"/>
            <a:ext cx="11539453" cy="267051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+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 </a:t>
            </a:r>
          </a:p>
          <a:p>
            <a:pPr lvl="0" algn="just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+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4" name="mp3-output-ttsfree(dot)com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9412" y="3055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8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B42681D-1462-2A35-4748-7E21BA03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201" y="915444"/>
            <a:ext cx="3462828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0D376F9-5DE0-A352-3DA3-2CE81EA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8229" y="1443594"/>
            <a:ext cx="8346147" cy="4029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54967EF-F306-9BDA-C201-82E064B859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196" y="4754746"/>
            <a:ext cx="426757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854306" y="5113740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đôi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Thảo luận nhóm đô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0166" y="5760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  <p:pic>
        <p:nvPicPr>
          <p:cNvPr id="3" name="Luật chơi Chia lớp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776909" y="52890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=""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=""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=""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6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=""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1980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  <p:pic>
        <p:nvPicPr>
          <p:cNvPr id="2" name="mp3-output-ttsfree(dot)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7249" y="2403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443</Words>
  <Application>Microsoft Office PowerPoint</Application>
  <PresentationFormat>Widescreen</PresentationFormat>
  <Paragraphs>52</Paragraphs>
  <Slides>16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Arial</vt:lpstr>
      <vt:lpstr>Arial-Rounded</vt:lpstr>
      <vt:lpstr>Calibri</vt:lpstr>
      <vt:lpstr>Calibri Light</vt:lpstr>
      <vt:lpstr>Cambria</vt:lpstr>
      <vt:lpstr>Garamond</vt:lpstr>
      <vt:lpstr>Tahoma</vt:lpstr>
      <vt:lpstr>Times New Roman</vt:lpstr>
      <vt:lpstr>Trebuchet MS</vt:lpstr>
      <vt:lpstr>UTM Showcard</vt:lpstr>
      <vt:lpstr>等线</vt:lpstr>
      <vt:lpstr>Custom Design</vt:lpstr>
      <vt:lpstr>1_Custom Design</vt:lpstr>
      <vt:lpstr>2_Custom Design</vt:lpstr>
      <vt:lpstr>3_Custom Design</vt:lpstr>
      <vt:lpstr>4_Custom Design</vt:lpstr>
      <vt:lpstr>2_Office Theme</vt:lpstr>
      <vt:lpstr>3_Office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2023-09-25T04:35:27Z</dcterms:created>
  <dcterms:modified xsi:type="dcterms:W3CDTF">2025-04-03T13:55:07Z</dcterms:modified>
</cp:coreProperties>
</file>