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4" r:id="rId2"/>
    <p:sldId id="293" r:id="rId3"/>
    <p:sldId id="284" r:id="rId4"/>
    <p:sldId id="292" r:id="rId5"/>
    <p:sldId id="319" r:id="rId6"/>
    <p:sldId id="315" r:id="rId7"/>
    <p:sldId id="320" r:id="rId8"/>
    <p:sldId id="32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21F3-57F8-4F9B-915C-021323873BE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5889-0990-4717-A1C0-465485FB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5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baseline="0" dirty="0"/>
              <a:t>trả lời xong thì đem bánh đi nướng bằng cách bấm vào chiếc bánh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6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77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9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75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1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7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65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93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30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4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53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3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9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63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7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11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075999B-7E46-43E5-8644-C3D5C2ECF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9863" b="9863"/>
          <a:stretch/>
        </p:blipFill>
        <p:spPr>
          <a:xfrm>
            <a:off x="-527" y="0"/>
            <a:ext cx="12193057" cy="6858000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E5755851-F794-493A-93BA-121DDC8E990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0" y="13334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8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2" y="-669778"/>
            <a:ext cx="11554407" cy="50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Rectangle 7"/>
          <p:cNvSpPr>
            <a:spLocks noChangeArrowheads="1"/>
          </p:cNvSpPr>
          <p:nvPr/>
        </p:nvSpPr>
        <p:spPr bwMode="auto">
          <a:xfrm>
            <a:off x="1525655" y="-10957"/>
            <a:ext cx="219799" cy="47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05" tIns="54403" rIns="108805" bIns="54403" anchor="ctr">
            <a:spAutoFit/>
          </a:bodyPr>
          <a:lstStyle/>
          <a:p>
            <a:pPr defTabSz="1088284">
              <a:buClr>
                <a:srgbClr val="000000"/>
              </a:buClr>
            </a:pPr>
            <a:endParaRPr lang="en-US" sz="2400" kern="0">
              <a:solidFill>
                <a:srgbClr val="000000"/>
              </a:solidFill>
              <a:cs typeface="Arial" charset="0"/>
              <a:sym typeface="Arial"/>
            </a:endParaRPr>
          </a:p>
        </p:txBody>
      </p:sp>
      <p:sp>
        <p:nvSpPr>
          <p:cNvPr id="9236" name="Rectangle 8"/>
          <p:cNvSpPr>
            <a:spLocks noChangeArrowheads="1"/>
          </p:cNvSpPr>
          <p:nvPr/>
        </p:nvSpPr>
        <p:spPr bwMode="auto">
          <a:xfrm>
            <a:off x="1985011" y="96275"/>
            <a:ext cx="8330252" cy="84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03" rIns="108805" bIns="54403" anchor="ctr">
            <a:spAutoFit/>
          </a:bodyPr>
          <a:lstStyle/>
          <a:p>
            <a:pPr algn="ctr" defTabSz="1088284">
              <a:buClr>
                <a:srgbClr val="000000"/>
              </a:buClr>
            </a:pP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PHÒNG GIÁO DỤC VÀ ĐÀO TẠO </a:t>
            </a:r>
            <a:r>
              <a:rPr lang="en-US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QUẬN HỒNG BÀNG</a:t>
            </a:r>
            <a:endParaRPr lang="en-US" sz="2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1088284">
              <a:buClr>
                <a:srgbClr val="000000"/>
              </a:buClr>
            </a:pPr>
            <a:r>
              <a:rPr lang="en-US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 TIỂU HỌC </a:t>
            </a:r>
            <a:r>
              <a:rPr lang="en-US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AN HỒNG</a:t>
            </a:r>
            <a:endParaRPr lang="en-US" sz="2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238" name="Rectangle 10"/>
          <p:cNvSpPr>
            <a:spLocks noChangeArrowheads="1"/>
          </p:cNvSpPr>
          <p:nvPr/>
        </p:nvSpPr>
        <p:spPr bwMode="auto">
          <a:xfrm>
            <a:off x="1017701" y="1744049"/>
            <a:ext cx="10701708" cy="121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03" rIns="108805" bIns="54403" anchor="ctr">
            <a:spAutoFit/>
          </a:bodyPr>
          <a:lstStyle/>
          <a:p>
            <a:pPr algn="ctr" defTabSz="1088284">
              <a:buClr>
                <a:srgbClr val="000000"/>
              </a:buClr>
            </a:pPr>
            <a:r>
              <a:rPr lang="en-US" sz="3599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CHÀO MỪNG CÁC THẦY CÔ GIÁO ĐẾN DỰ GIỜ THĂM LỚP 4A3</a:t>
            </a:r>
          </a:p>
        </p:txBody>
      </p:sp>
      <p:sp>
        <p:nvSpPr>
          <p:cNvPr id="9239" name="Rectangle 10"/>
          <p:cNvSpPr>
            <a:spLocks noChangeArrowheads="1"/>
          </p:cNvSpPr>
          <p:nvPr/>
        </p:nvSpPr>
        <p:spPr bwMode="auto">
          <a:xfrm>
            <a:off x="3380520" y="5118711"/>
            <a:ext cx="5399929" cy="97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03" rIns="108805" bIns="54403" anchor="ctr">
            <a:spAutoFit/>
          </a:bodyPr>
          <a:lstStyle/>
          <a:p>
            <a:pPr algn="just" defTabSz="1088284">
              <a:buClr>
                <a:srgbClr val="000000"/>
              </a:buClr>
            </a:pP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Giáo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iên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Trần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Thị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Thu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Vượng</a:t>
            </a:r>
            <a:endParaRPr lang="en-US" sz="28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just" defTabSz="1088284">
              <a:buClr>
                <a:srgbClr val="000000"/>
              </a:buClr>
            </a:pP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giảng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dạy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4A3 </a:t>
            </a:r>
            <a:endParaRPr lang="en-US" sz="2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9240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39" y="95250"/>
            <a:ext cx="2048237" cy="125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" y="5127881"/>
            <a:ext cx="12160971" cy="154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87" y="4568825"/>
            <a:ext cx="183924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4428">
            <a:off x="206654" y="-18416"/>
            <a:ext cx="2048237" cy="125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7576" y="3352182"/>
            <a:ext cx="7405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48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3733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03EB6E-A5BC-2B37-B19A-59A18A8EC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3" y="1441321"/>
            <a:ext cx="11307745" cy="50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BF8C3A55-8AE5-4CC8-BFE0-018D43818858}"/>
              </a:ext>
            </a:extLst>
          </p:cNvPr>
          <p:cNvSpPr/>
          <p:nvPr/>
        </p:nvSpPr>
        <p:spPr>
          <a:xfrm>
            <a:off x="2080009" y="106324"/>
            <a:ext cx="8852597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695C7F29-057A-4C9E-BB28-F4C3949D5A4F}"/>
              </a:ext>
            </a:extLst>
          </p:cNvPr>
          <p:cNvSpPr/>
          <p:nvPr/>
        </p:nvSpPr>
        <p:spPr>
          <a:xfrm>
            <a:off x="2658207" y="149950"/>
            <a:ext cx="7696200" cy="9375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9858247" y="333396"/>
            <a:ext cx="216160" cy="460687"/>
          </a:xfrm>
          <a:prstGeom prst="rect">
            <a:avLst/>
          </a:prstGeom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629025" y="203200"/>
            <a:ext cx="6515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2: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bằng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cách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thuận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tiện</a:t>
            </a:r>
            <a:endParaRPr lang="en-US" altLang="en-US" sz="3200" b="1" dirty="0">
              <a:solidFill>
                <a:srgbClr val="000000"/>
              </a:solidFill>
              <a:ea typeface="微软雅黑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BCCF4C-4C63-61F4-21A3-01275906D699}"/>
              </a:ext>
            </a:extLst>
          </p:cNvPr>
          <p:cNvSpPr txBox="1"/>
          <p:nvPr/>
        </p:nvSpPr>
        <p:spPr>
          <a:xfrm>
            <a:off x="1255417" y="1422400"/>
            <a:ext cx="84110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73 833 + 3 992 – 3 833</a:t>
            </a:r>
          </a:p>
          <a:p>
            <a:pPr algn="just">
              <a:lnSpc>
                <a:spcPct val="200000"/>
              </a:lnSpc>
            </a:pPr>
            <a:r>
              <a:rPr lang="pt-BR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85 600 + 2 500 – 5 600</a:t>
            </a:r>
          </a:p>
          <a:p>
            <a:pPr algn="just">
              <a:lnSpc>
                <a:spcPct val="200000"/>
              </a:lnSpc>
            </a:pPr>
            <a:r>
              <a:rPr lang="pt-BR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30 254 + 10 698 + 1 </a:t>
            </a:r>
            <a:r>
              <a:rPr lang="pt-BR" sz="4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646</a:t>
            </a:r>
            <a:endParaRPr lang="pt-BR" sz="4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BF8C3A55-8AE5-4CC8-BFE0-018D43818858}"/>
              </a:ext>
            </a:extLst>
          </p:cNvPr>
          <p:cNvSpPr/>
          <p:nvPr/>
        </p:nvSpPr>
        <p:spPr>
          <a:xfrm>
            <a:off x="3255666" y="106324"/>
            <a:ext cx="5777802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3805" y="1169465"/>
            <a:ext cx="11244389" cy="47179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09585"/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 nhân ái, </a:t>
            </a:r>
            <a:r>
              <a:rPr lang="vi-VN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thứ nhất nhận được 28 500 000 đồng, ngày thứ hai nhận được</a:t>
            </a:r>
            <a:r>
              <a:rPr lang="en-US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47 250 000 đồng, ngày thứ ba nhận được 80 250 000 đồng. Hỏi cả ba ngày quỹ nhân ái nhận được bao nhiêu tiền?</a:t>
            </a:r>
            <a:endParaRPr lang="en-US" sz="4400" i="1" dirty="0">
              <a:solidFill>
                <a:schemeClr val="tx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02115" y="3250967"/>
            <a:ext cx="110549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             </a:t>
            </a:r>
            <a:r>
              <a:rPr lang="en-US" altLang="en-US" b="1" i="1" dirty="0" smtClean="0">
                <a:solidFill>
                  <a:srgbClr val="00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  <a:endParaRPr lang="en-US" altLang="en-US" b="1" i="1" dirty="0">
              <a:solidFill>
                <a:srgbClr val="000000"/>
              </a:solidFill>
              <a:latin typeface="+mj-lt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2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0196" y="1268288"/>
            <a:ext cx="11244389" cy="10331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09585"/>
            <a:r>
              <a:rPr lang="vi-VN" sz="3600" b="1" i="1" dirty="0">
                <a:solidFill>
                  <a:srgbClr val="000000"/>
                </a:solidFill>
              </a:rPr>
              <a:t>Lập một đề toán dựa vào sơ đồ sau rồi giải bài toán đó.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57627" y="2759141"/>
            <a:ext cx="655491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609585">
              <a:spcBef>
                <a:spcPct val="0"/>
              </a:spcBef>
              <a:buNone/>
            </a:pP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44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6F8480-D427-E951-0DF1-F4E25CB7C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6" y="2655231"/>
            <a:ext cx="4705102" cy="3476415"/>
          </a:xfrm>
          <a:prstGeom prst="rect">
            <a:avLst/>
          </a:prstGeom>
        </p:spPr>
      </p:pic>
      <p:pic>
        <p:nvPicPr>
          <p:cNvPr id="3" name="Thảo luận nhóm 4 2 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9773" y="5185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4" name="椭圆 29">
            <a:extLst>
              <a:ext uri="{FF2B5EF4-FFF2-40B4-BE49-F238E27FC236}">
                <a16:creationId xmlns:a16="http://schemas.microsoft.com/office/drawing/2014/main" xmlns="" id="{D303BBF5-070D-408C-691E-B5EB16635FCE}"/>
              </a:ext>
            </a:extLst>
          </p:cNvPr>
          <p:cNvSpPr/>
          <p:nvPr/>
        </p:nvSpPr>
        <p:spPr>
          <a:xfrm>
            <a:off x="3230756" y="177080"/>
            <a:ext cx="5296084" cy="9360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DF0AE1-FF80-AFE7-24FD-DB162ED3957F}"/>
              </a:ext>
            </a:extLst>
          </p:cNvPr>
          <p:cNvSpPr/>
          <p:nvPr/>
        </p:nvSpPr>
        <p:spPr>
          <a:xfrm>
            <a:off x="4506804" y="285351"/>
            <a:ext cx="2858638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5: </a:t>
            </a:r>
            <a:r>
              <a:rPr lang="en-US" altLang="en-US" sz="3733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Đố</a:t>
            </a:r>
            <a:r>
              <a:rPr lang="en-US" altLang="en-US" sz="3733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endParaRPr lang="en-US" sz="3733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07F9EF7-4C8C-0811-138D-025A6D0B0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052" y="2135285"/>
            <a:ext cx="8614234" cy="19334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96CEE62-386B-6450-7C6C-074ACA54819A}"/>
              </a:ext>
            </a:extLst>
          </p:cNvPr>
          <p:cNvSpPr txBox="1"/>
          <p:nvPr/>
        </p:nvSpPr>
        <p:spPr>
          <a:xfrm>
            <a:off x="0" y="4387744"/>
            <a:ext cx="12191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 di chuyển, Nam chỉ có thể đổi chỗ hai tấm thẻ cho nhau. Hỏi Nam cần ít nhất mấy lượt di chuyển để được số 268 157?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6CEE62-386B-6450-7C6C-074ACA54819A}"/>
              </a:ext>
            </a:extLst>
          </p:cNvPr>
          <p:cNvSpPr txBox="1"/>
          <p:nvPr/>
        </p:nvSpPr>
        <p:spPr>
          <a:xfrm>
            <a:off x="0" y="1384181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178 265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mp3-output-ttsfree(dot)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8789" y="6106297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DF0AE1-FF80-AFE7-24FD-DB162ED3957F}"/>
              </a:ext>
            </a:extLst>
          </p:cNvPr>
          <p:cNvSpPr/>
          <p:nvPr/>
        </p:nvSpPr>
        <p:spPr>
          <a:xfrm>
            <a:off x="10704217" y="5946864"/>
            <a:ext cx="33516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sz="3733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lang="en-US" sz="3733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733CF85B-C8C2-4C0A-B18E-2948C145B48F}"/>
              </a:ext>
            </a:extLst>
          </p:cNvPr>
          <p:cNvSpPr/>
          <p:nvPr/>
        </p:nvSpPr>
        <p:spPr>
          <a:xfrm>
            <a:off x="398792" y="590519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0FDB47-9495-8978-4446-55D8715BA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83" y="1025704"/>
            <a:ext cx="8167688" cy="1833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4B0E45-CADB-E9E6-1B9C-91A1F923565D}"/>
              </a:ext>
            </a:extLst>
          </p:cNvPr>
          <p:cNvSpPr txBox="1"/>
          <p:nvPr/>
        </p:nvSpPr>
        <p:spPr>
          <a:xfrm>
            <a:off x="1638558" y="3190033"/>
            <a:ext cx="957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2472C3-7E56-BF66-91E9-4EB5F5A5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725" y="1299306"/>
            <a:ext cx="1022482" cy="1423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C496F5-B5DD-3B6A-294E-759FC1F22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985" y="1238410"/>
            <a:ext cx="1033851" cy="1484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3A6D50-8FA9-B66F-BD87-69CC91E91EBA}"/>
              </a:ext>
            </a:extLst>
          </p:cNvPr>
          <p:cNvSpPr txBox="1"/>
          <p:nvPr/>
        </p:nvSpPr>
        <p:spPr>
          <a:xfrm>
            <a:off x="1638558" y="4355679"/>
            <a:ext cx="957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6F32C-60AD-88DB-0E02-0F7A18AEA647}"/>
              </a:ext>
            </a:extLst>
          </p:cNvPr>
          <p:cNvSpPr txBox="1"/>
          <p:nvPr/>
        </p:nvSpPr>
        <p:spPr>
          <a:xfrm>
            <a:off x="1638558" y="5521325"/>
            <a:ext cx="957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2F3CAAA-FE58-6E4A-02F3-519B68852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963" y="1294543"/>
            <a:ext cx="1001659" cy="14281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B9B9A21-2F93-DB94-17C0-972BC345A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3746" y="1280791"/>
            <a:ext cx="962025" cy="1457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F67E7F9-E77F-FCD1-7598-34F24E5C5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447" y="1304818"/>
            <a:ext cx="989298" cy="14104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6652D21-20D0-C795-E239-328102C17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3346" y="1295293"/>
            <a:ext cx="937401" cy="13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73" y="1862329"/>
            <a:ext cx="10707357" cy="3191992"/>
          </a:xfrm>
          <a:solidFill>
            <a:srgbClr val="FFC000"/>
          </a:solidFill>
        </p:spPr>
        <p:txBody>
          <a:bodyPr/>
          <a:lstStyle/>
          <a:p>
            <a:pPr algn="just"/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rong 1 phút em hãy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3319" y="42669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248</Words>
  <Application>Microsoft Office PowerPoint</Application>
  <PresentationFormat>Widescreen</PresentationFormat>
  <Paragraphs>34</Paragraphs>
  <Slides>8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Calibri</vt:lpstr>
      <vt:lpstr>Cambria</vt:lpstr>
      <vt:lpstr>Times New Roman</vt:lpstr>
      <vt:lpstr>华康少女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1 phút em hãy nhắc lại những kiến thức hôm nay em được luyện tập?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58</cp:revision>
  <dcterms:created xsi:type="dcterms:W3CDTF">2023-10-04T06:34:40Z</dcterms:created>
  <dcterms:modified xsi:type="dcterms:W3CDTF">2025-04-03T06:11:14Z</dcterms:modified>
</cp:coreProperties>
</file>