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33"/>
  </p:notesMasterIdLst>
  <p:sldIdLst>
    <p:sldId id="7159" r:id="rId4"/>
    <p:sldId id="7121" r:id="rId5"/>
    <p:sldId id="425" r:id="rId6"/>
    <p:sldId id="327" r:id="rId7"/>
    <p:sldId id="430" r:id="rId8"/>
    <p:sldId id="432" r:id="rId9"/>
    <p:sldId id="433" r:id="rId10"/>
    <p:sldId id="434" r:id="rId11"/>
    <p:sldId id="435" r:id="rId12"/>
    <p:sldId id="436" r:id="rId13"/>
    <p:sldId id="7123" r:id="rId14"/>
    <p:sldId id="7129" r:id="rId15"/>
    <p:sldId id="7144" r:id="rId16"/>
    <p:sldId id="7143" r:id="rId17"/>
    <p:sldId id="7145" r:id="rId18"/>
    <p:sldId id="7135" r:id="rId19"/>
    <p:sldId id="7141" r:id="rId20"/>
    <p:sldId id="7147" r:id="rId21"/>
    <p:sldId id="7140" r:id="rId22"/>
    <p:sldId id="7150" r:id="rId23"/>
    <p:sldId id="7151" r:id="rId24"/>
    <p:sldId id="7152" r:id="rId25"/>
    <p:sldId id="7139" r:id="rId26"/>
    <p:sldId id="7153" r:id="rId27"/>
    <p:sldId id="7154" r:id="rId28"/>
    <p:sldId id="7155" r:id="rId29"/>
    <p:sldId id="7156" r:id="rId30"/>
    <p:sldId id="7157" r:id="rId31"/>
    <p:sldId id="715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1A53-096A-4D61-B943-5D583359496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0C6E-E073-494E-ADF7-5C6EB91A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Măng</a:t>
            </a:r>
            <a:r>
              <a:rPr lang="en-US" dirty="0"/>
              <a:t> Non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An </a:t>
            </a:r>
            <a:r>
              <a:rPr lang="en-US" dirty="0" err="1"/>
              <a:t>Khang</a:t>
            </a:r>
            <a:r>
              <a:rPr lang="en-US" dirty="0"/>
              <a:t> –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48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72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30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6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19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08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30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58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15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22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966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: </a:t>
            </a:r>
            <a:r>
              <a:rPr lang="en-US" b="1" dirty="0" err="1"/>
              <a:t>Thầy</a:t>
            </a:r>
            <a:r>
              <a:rPr lang="en-US" b="1" dirty="0"/>
              <a:t>/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</a:t>
            </a:r>
          </a:p>
          <a:p>
            <a:r>
              <a:rPr lang="en-US" b="1" dirty="0"/>
              <a:t>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, </a:t>
            </a:r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mất</a:t>
            </a:r>
            <a:r>
              <a:rPr lang="en-US" b="1" dirty="0"/>
              <a:t> </a:t>
            </a:r>
            <a:r>
              <a:rPr lang="en-US" b="1" dirty="0" err="1"/>
              <a:t>bì</a:t>
            </a:r>
            <a:r>
              <a:rPr lang="en-US" b="1" dirty="0"/>
              <a:t>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617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94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92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1622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827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70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/>
              <a:t>xì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0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64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2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4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Măng</a:t>
            </a:r>
            <a:r>
              <a:rPr lang="en-US" b="1" dirty="0"/>
              <a:t> Non </a:t>
            </a:r>
            <a:r>
              <a:rPr lang="en-US" b="1" dirty="0" err="1"/>
              <a:t>chúc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năm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An </a:t>
            </a:r>
            <a:r>
              <a:rPr lang="en-US" b="1" dirty="0" err="1"/>
              <a:t>Khang</a:t>
            </a:r>
            <a:r>
              <a:rPr lang="en-US" b="1" dirty="0"/>
              <a:t> – </a:t>
            </a:r>
            <a:r>
              <a:rPr lang="en-US" b="1" dirty="0" err="1"/>
              <a:t>Thịnh</a:t>
            </a:r>
            <a:r>
              <a:rPr lang="en-US" b="1" dirty="0"/>
              <a:t> </a:t>
            </a:r>
            <a:r>
              <a:rPr lang="en-US" b="1" dirty="0" err="1"/>
              <a:t>Vượng</a:t>
            </a:r>
            <a:r>
              <a:rPr lang="en-US" b="1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5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11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2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5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3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4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026CE4-BF96-4336-B9EA-DE48DF43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3A0328F-2A48-455E-BD72-E8B5567F1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C80DF0-9C51-4D5D-9CDC-E7730E72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24E70E-614C-470A-AA65-64F52DFC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BE6454-CDC3-4705-BD45-643248A3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47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9AB478-B70F-44E6-A79A-C043B2DD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674D57-864F-48AD-9ADE-31FE326A4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711010-1806-483E-902D-0D0338E81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D4BFC2-4D6A-40B4-B564-9B820654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55EBE7-8469-4AB7-8290-F491F62A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07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33B41-0EB7-4531-84C4-AC5C313D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DC5828-8816-4705-8734-CE59A3DAD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BA9D2C-FDD4-4257-BC61-F47C3495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65C1B4-FF95-4962-810F-B9B1528F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C2F034-89FD-4D09-929A-B175F278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E472D6-54FC-41A0-BB77-1A6DD57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167978-7D07-4316-826A-5052DB63D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66A7DEC-CD42-4301-A227-69F42B252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33331F-43CD-4929-814A-EC6C0F45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149DEB6-07CA-4956-B567-11B6125D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A7F2C4-B3EC-4CE5-B365-2EB902FE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29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070320-D8EF-4EAE-B668-412F89F09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5A2095-61CE-46F5-A554-9108A8A65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378DE8-10E4-4C7B-8107-D8040B95E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DDE2689-CAA7-4487-AA8F-A7C787893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7039E3-310A-4AA7-8D6D-BACC6366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20EE0E-54BA-4F89-B23D-B3CFF007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A1B466-BF5C-4F33-9CDB-AE71ECA0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37CEA0D-4F1B-4E22-883D-6FB5ADE8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95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0C1D43-2C1A-4B05-8EAE-1FBE8B8A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69081DC-BF52-4208-9252-0BA44967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6329B49-3FB4-4F0A-98F0-9811896F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AD12E1-5A48-41E7-9D64-B8DB593C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11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02D1323-867A-4262-966B-EE163E59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4CBFBFF-6510-49AA-B3A6-A5FCB105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F4B2167-870B-4687-8BC8-3EBBF5FF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0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821226-E666-47D9-8F4A-6AA47D6A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98A292-E8E6-4A82-8A60-79D0EA55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E2AC72-5543-4B30-A6AE-6B5188D13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7875C06-1BD1-4A99-BB20-BAB78F3D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DA6CBE-1652-48B6-B630-29654CB2D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1B0E06-C7BE-4E9C-B4D6-723E87EC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32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78E58D-7D67-45BE-9A4B-653AC836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745BF9A-7611-48FF-927A-F6C4F3BE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587648-8C35-4C2E-B48A-50201467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66BD1-536F-429D-80C3-BEDF616A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5C620C-E144-4A72-99BE-59977C6C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04469E-42C7-4573-8375-C0478445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32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2964F-F6FB-4138-8C62-0D8DF8C6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898DBA-E0C7-488B-98B5-02B8DFCFB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496870-98BC-4A82-B535-14CEB56C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B19707-D234-4E7E-9589-2456E893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3929F2-A8E0-4949-A145-BD6D1CC0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85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540ACA-75A3-488C-A8A0-D5AB00A41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770B24-2821-4B2C-BF57-6613334AE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6B79F2-F600-45DD-AA41-6F2EDA3B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575A54-AA13-4A3A-A9A9-C675F006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A1C3D4-FEE5-4962-AD0B-B60FDEE7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86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02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8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25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11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36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6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3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6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6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06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81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1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6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0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2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6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1695DBAA-6E63-9D54-D5E8-A053272CDA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255899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5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DA89565F-0DC4-4C19-EB3C-13DB3A321E0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255899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67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9.wdp"/><Relationship Id="rId10" Type="http://schemas.microsoft.com/office/2007/relationships/hdphoto" Target="../media/hdphoto10.wdp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8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9.wdp"/><Relationship Id="rId4" Type="http://schemas.openxmlformats.org/officeDocument/2006/relationships/image" Target="../media/image37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50.png"/><Relationship Id="rId5" Type="http://schemas.openxmlformats.org/officeDocument/2006/relationships/image" Target="../media/image32.png"/><Relationship Id="rId15" Type="http://schemas.openxmlformats.org/officeDocument/2006/relationships/image" Target="../media/image54.png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50.png"/><Relationship Id="rId5" Type="http://schemas.openxmlformats.org/officeDocument/2006/relationships/image" Target="../media/image32.png"/><Relationship Id="rId15" Type="http://schemas.openxmlformats.org/officeDocument/2006/relationships/image" Target="../media/image54.png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slide" Target="slide9.xml"/><Relationship Id="rId2" Type="http://schemas.openxmlformats.org/officeDocument/2006/relationships/image" Target="../media/image11.png"/><Relationship Id="rId16" Type="http://schemas.openxmlformats.org/officeDocument/2006/relationships/slide" Target="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slide" Target="slide7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11" Type="http://schemas.openxmlformats.org/officeDocument/2006/relationships/slide" Target="slide9.xml"/><Relationship Id="rId5" Type="http://schemas.microsoft.com/office/2007/relationships/hdphoto" Target="../media/hdphoto3.wdp"/><Relationship Id="rId10" Type="http://schemas.openxmlformats.org/officeDocument/2006/relationships/slide" Target="slide8.xml"/><Relationship Id="rId4" Type="http://schemas.openxmlformats.org/officeDocument/2006/relationships/image" Target="../media/image21.png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1.png"/><Relationship Id="rId5" Type="http://schemas.openxmlformats.org/officeDocument/2006/relationships/image" Target="../media/image22.jpeg"/><Relationship Id="rId10" Type="http://schemas.openxmlformats.org/officeDocument/2006/relationships/slide" Target="slide5.xml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openxmlformats.org/officeDocument/2006/relationships/image" Target="../media/image22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image" Target="../media/image22.jpeg"/><Relationship Id="rId10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22.jpe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2" y="-669778"/>
            <a:ext cx="11554407" cy="503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5" name="Rectangle 7"/>
          <p:cNvSpPr>
            <a:spLocks noChangeArrowheads="1"/>
          </p:cNvSpPr>
          <p:nvPr/>
        </p:nvSpPr>
        <p:spPr bwMode="auto">
          <a:xfrm>
            <a:off x="1525655" y="-10957"/>
            <a:ext cx="219799" cy="47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05" tIns="54403" rIns="108805" bIns="54403" anchor="ctr">
            <a:spAutoFit/>
          </a:bodyPr>
          <a:lstStyle/>
          <a:p>
            <a:pPr defTabSz="1088284">
              <a:buClr>
                <a:srgbClr val="000000"/>
              </a:buClr>
            </a:pPr>
            <a:endParaRPr lang="en-US" sz="2400" kern="0">
              <a:solidFill>
                <a:srgbClr val="000000"/>
              </a:solidFill>
              <a:cs typeface="Arial" charset="0"/>
              <a:sym typeface="Arial"/>
            </a:endParaRPr>
          </a:p>
        </p:txBody>
      </p:sp>
      <p:sp>
        <p:nvSpPr>
          <p:cNvPr id="9236" name="Rectangle 8"/>
          <p:cNvSpPr>
            <a:spLocks noChangeArrowheads="1"/>
          </p:cNvSpPr>
          <p:nvPr/>
        </p:nvSpPr>
        <p:spPr bwMode="auto">
          <a:xfrm>
            <a:off x="1985011" y="96275"/>
            <a:ext cx="8330252" cy="84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05" tIns="54403" rIns="108805" bIns="54403" anchor="ctr">
            <a:spAutoFit/>
          </a:bodyPr>
          <a:lstStyle/>
          <a:p>
            <a:pPr algn="ctr" defTabSz="1088284">
              <a:buClr>
                <a:srgbClr val="000000"/>
              </a:buClr>
            </a:pP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PHÒNG GIÁO DỤC VÀ ĐÀO TẠO </a:t>
            </a:r>
            <a:r>
              <a:rPr lang="en-US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QUẬN HỒNG BÀNG</a:t>
            </a:r>
            <a:endParaRPr lang="en-US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1088284">
              <a:buClr>
                <a:srgbClr val="000000"/>
              </a:buClr>
            </a:pP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TRƯỜNG TIỂU HỌC </a:t>
            </a:r>
            <a:r>
              <a:rPr lang="en-US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AN HỒNG</a:t>
            </a:r>
            <a:endParaRPr lang="en-US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238" name="Rectangle 10"/>
          <p:cNvSpPr>
            <a:spLocks noChangeArrowheads="1"/>
          </p:cNvSpPr>
          <p:nvPr/>
        </p:nvSpPr>
        <p:spPr bwMode="auto">
          <a:xfrm>
            <a:off x="1017701" y="1744049"/>
            <a:ext cx="10701708" cy="121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05" tIns="54403" rIns="108805" bIns="54403" anchor="ctr">
            <a:spAutoFit/>
          </a:bodyPr>
          <a:lstStyle/>
          <a:p>
            <a:pPr algn="ctr" defTabSz="1088284">
              <a:buClr>
                <a:srgbClr val="000000"/>
              </a:buClr>
            </a:pPr>
            <a:r>
              <a:rPr lang="en-US" sz="3599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CHÀO MỪNG CÁC THẦY CÔ GIÁO ĐẾN DỰ GIỜ THĂM LỚP 4A3</a:t>
            </a:r>
          </a:p>
        </p:txBody>
      </p:sp>
      <p:sp>
        <p:nvSpPr>
          <p:cNvPr id="9239" name="Rectangle 10"/>
          <p:cNvSpPr>
            <a:spLocks noChangeArrowheads="1"/>
          </p:cNvSpPr>
          <p:nvPr/>
        </p:nvSpPr>
        <p:spPr bwMode="auto">
          <a:xfrm>
            <a:off x="3380520" y="5118711"/>
            <a:ext cx="5399929" cy="9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05" tIns="54403" rIns="108805" bIns="54403" anchor="ctr">
            <a:spAutoFit/>
          </a:bodyPr>
          <a:lstStyle/>
          <a:p>
            <a:pPr algn="just" defTabSz="1088284">
              <a:buClr>
                <a:srgbClr val="000000"/>
              </a:buClr>
            </a:pP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iên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Trần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Thị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Thu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Vượng</a:t>
            </a:r>
            <a:endParaRPr lang="en-US" sz="2800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088284">
              <a:buClr>
                <a:srgbClr val="000000"/>
              </a:buClr>
            </a:pP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Lớp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giảng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dạy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4A3 </a:t>
            </a:r>
            <a:endParaRPr lang="en-US" sz="28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9240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739" y="95250"/>
            <a:ext cx="2048237" cy="12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9" y="5127881"/>
            <a:ext cx="12160971" cy="15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887" y="4568825"/>
            <a:ext cx="183924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4428">
            <a:off x="206654" y="-18416"/>
            <a:ext cx="2048237" cy="12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1352" y="3352182"/>
            <a:ext cx="109267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99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BF5DDC-9967-4D94-8EBF-C7E14595F3D7}"/>
              </a:ext>
            </a:extLst>
          </p:cNvPr>
          <p:cNvSpPr txBox="1"/>
          <p:nvPr/>
        </p:nvSpPr>
        <p:spPr>
          <a:xfrm>
            <a:off x="4467925" y="3747746"/>
            <a:ext cx="7722152" cy="20159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nè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125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1334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Non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Vạn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ý!</a:t>
            </a: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xmlns="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86408" y="2730921"/>
            <a:ext cx="5486982" cy="37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D8DDCA-9D2D-DC48-7B1C-35F232C2E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699" y="2641037"/>
            <a:ext cx="1367759" cy="2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917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1.48148E-6 L -2.91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D44E50F8-CEBF-4742-BFAB-935010025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6" name="Picture 5" descr="A ladybug on a wooden post&#10;&#10;Description automatically generated with low confidence">
            <a:extLst>
              <a:ext uri="{FF2B5EF4-FFF2-40B4-BE49-F238E27FC236}">
                <a16:creationId xmlns:a16="http://schemas.microsoft.com/office/drawing/2014/main" xmlns="" id="{B2775A7C-D59F-4270-A199-7A0791D65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3" y="1689100"/>
            <a:ext cx="3627609" cy="5210882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9DDB1A49-0314-425F-BE95-7D5B31F8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/>
        </p:blipFill>
        <p:spPr>
          <a:xfrm>
            <a:off x="3876675" y="-104775"/>
            <a:ext cx="8391525" cy="6428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B47A94-32B6-455E-AACF-3F7175547F38}"/>
              </a:ext>
            </a:extLst>
          </p:cNvPr>
          <p:cNvSpPr txBox="1"/>
          <p:nvPr/>
        </p:nvSpPr>
        <p:spPr>
          <a:xfrm>
            <a:off x="6096000" y="3026270"/>
            <a:ext cx="2452099" cy="110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C37DDC-75A1-8C72-77E9-88659F2D9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41" y="2482504"/>
            <a:ext cx="3304318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51ED1BA-BA9A-E9DB-8794-45DB74B4E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69" y="2413855"/>
            <a:ext cx="656596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8A5E6B-5B2B-2DA3-37F6-454A872EB9E6}"/>
              </a:ext>
            </a:extLst>
          </p:cNvPr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  <p:extLst>
      <p:ext uri="{BB962C8B-B14F-4D97-AF65-F5344CB8AC3E}">
        <p14:creationId xmlns:p14="http://schemas.microsoft.com/office/powerpoint/2010/main" val="20657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8A5E6B-5B2B-2DA3-37F6-454A872EB9E6}"/>
              </a:ext>
            </a:extLst>
          </p:cNvPr>
          <p:cNvSpPr txBox="1"/>
          <p:nvPr/>
        </p:nvSpPr>
        <p:spPr>
          <a:xfrm>
            <a:off x="952501" y="1200150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8FDC1084-91AD-151A-5ACF-22217552E0B4}"/>
              </a:ext>
            </a:extLst>
          </p:cNvPr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503933-393D-C37A-CFB4-B35D31190BF4}"/>
              </a:ext>
            </a:extLst>
          </p:cNvPr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xmlns="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0F5558-89AF-7813-6FB1-EA06039F9787}"/>
              </a:ext>
            </a:extLst>
          </p:cNvPr>
          <p:cNvSpPr txBox="1"/>
          <p:nvPr/>
        </p:nvSpPr>
        <p:spPr>
          <a:xfrm>
            <a:off x="4471959" y="2508334"/>
            <a:ext cx="7062816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2150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8A5E6B-5B2B-2DA3-37F6-454A872EB9E6}"/>
              </a:ext>
            </a:extLst>
          </p:cNvPr>
          <p:cNvSpPr txBox="1"/>
          <p:nvPr/>
        </p:nvSpPr>
        <p:spPr>
          <a:xfrm>
            <a:off x="933451" y="-857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8FDC1084-91AD-151A-5ACF-22217552E0B4}"/>
              </a:ext>
            </a:extLst>
          </p:cNvPr>
          <p:cNvCxnSpPr>
            <a:cxnSpLocks/>
          </p:cNvCxnSpPr>
          <p:nvPr/>
        </p:nvCxnSpPr>
        <p:spPr>
          <a:xfrm>
            <a:off x="1485900" y="1143000"/>
            <a:ext cx="6877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503933-393D-C37A-CFB4-B35D31190BF4}"/>
              </a:ext>
            </a:extLst>
          </p:cNvPr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xmlns="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0F5558-89AF-7813-6FB1-EA06039F9787}"/>
              </a:ext>
            </a:extLst>
          </p:cNvPr>
          <p:cNvSpPr txBox="1"/>
          <p:nvPr/>
        </p:nvSpPr>
        <p:spPr>
          <a:xfrm>
            <a:off x="5486400" y="1222459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FF3DEF3-AAE0-7DDE-CA57-865682831F0E}"/>
              </a:ext>
            </a:extLst>
          </p:cNvPr>
          <p:cNvSpPr txBox="1"/>
          <p:nvPr/>
        </p:nvSpPr>
        <p:spPr>
          <a:xfrm>
            <a:off x="895351" y="26384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4602E15-44F3-05BD-588A-63D007D1AC7C}"/>
              </a:ext>
            </a:extLst>
          </p:cNvPr>
          <p:cNvCxnSpPr>
            <a:cxnSpLocks/>
          </p:cNvCxnSpPr>
          <p:nvPr/>
        </p:nvCxnSpPr>
        <p:spPr>
          <a:xfrm>
            <a:off x="1447800" y="3867150"/>
            <a:ext cx="8448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7B7D189-5D3F-1C8D-CB8B-19F68434C224}"/>
              </a:ext>
            </a:extLst>
          </p:cNvPr>
          <p:cNvSpPr txBox="1"/>
          <p:nvPr/>
        </p:nvSpPr>
        <p:spPr>
          <a:xfrm>
            <a:off x="3533775" y="388620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xmlns="" id="{2D9829D1-4EB4-F02F-E2F5-0BACC760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7" y="40164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53819FB-F511-7E8A-C76F-F2295D94D78B}"/>
              </a:ext>
            </a:extLst>
          </p:cNvPr>
          <p:cNvSpPr txBox="1"/>
          <p:nvPr/>
        </p:nvSpPr>
        <p:spPr>
          <a:xfrm>
            <a:off x="5410200" y="3746584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  <p:bldP spid="21" grpId="0"/>
      <p:bldP spid="2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E56EEEF-229D-0C5B-0BB3-8C2B77D6E681}"/>
              </a:ext>
            </a:extLst>
          </p:cNvPr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050" name="Picture 2" descr="Hình ảnh Ánh Nắng Mặt Trời PNG Miễn Phí Tải Về - Lovepik">
            <a:extLst>
              <a:ext uri="{FF2B5EF4-FFF2-40B4-BE49-F238E27FC236}">
                <a16:creationId xmlns:a16="http://schemas.microsoft.com/office/drawing/2014/main" xmlns="" id="{4B935CAA-8400-49CB-9608-9EE61C722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/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A241CE-CDC2-42BE-94B7-D1B3CACFB80A}"/>
              </a:ext>
            </a:extLst>
          </p:cNvPr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AE42CB-70AE-F70F-2830-AB53CC169E52}"/>
              </a:ext>
            </a:extLst>
          </p:cNvPr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xmlns="" id="{64C28EC9-A019-4081-8286-454AB66555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47F0B33-4842-112F-95D8-EA220BAE2C71}"/>
              </a:ext>
            </a:extLst>
          </p:cNvPr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  <p:extLst>
      <p:ext uri="{BB962C8B-B14F-4D97-AF65-F5344CB8AC3E}">
        <p14:creationId xmlns:p14="http://schemas.microsoft.com/office/powerpoint/2010/main" val="189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CF75B3-486C-3980-5727-BAA411E0DE72}"/>
              </a:ext>
            </a:extLst>
          </p:cNvPr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7CC24E38-A0EF-4E82-B792-A3674618C623}"/>
              </a:ext>
            </a:extLst>
          </p:cNvPr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53F657CB-D074-E01A-D0D0-FE0B6A88E625}"/>
              </a:ext>
            </a:extLst>
          </p:cNvPr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6DDF560-749E-4B41-A532-C26054579FEA}"/>
              </a:ext>
            </a:extLst>
          </p:cNvPr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  <a:endParaRPr lang="vi-VN" sz="3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xmlns="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D808D15-3373-484B-AB1A-B5EFADCBDDC0}"/>
              </a:ext>
            </a:extLst>
          </p:cNvPr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1FF4DEB-A510-4874-8043-BF5F1EC0CE99}"/>
              </a:ext>
            </a:extLst>
          </p:cNvPr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xmlns="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35ECB30-4606-4A66-B7F1-6BA97D02E6E5}"/>
              </a:ext>
            </a:extLst>
          </p:cNvPr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59A21E6-68CB-54DA-DF4C-3D09ABC96100}"/>
              </a:ext>
            </a:extLst>
          </p:cNvPr>
          <p:cNvCxnSpPr/>
          <p:nvPr/>
        </p:nvCxnSpPr>
        <p:spPr>
          <a:xfrm>
            <a:off x="2809875" y="1857375"/>
            <a:ext cx="581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647950" y="4467225"/>
            <a:ext cx="538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F75CCF-607D-5358-D1B1-D651E2D93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50" y="2585745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6DDF560-749E-4B41-A532-C26054579FEA}"/>
              </a:ext>
            </a:extLst>
          </p:cNvPr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xmlns="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D808D15-3373-484B-AB1A-B5EFADCBDDC0}"/>
              </a:ext>
            </a:extLst>
          </p:cNvPr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1FF4DEB-A510-4874-8043-BF5F1EC0CE99}"/>
              </a:ext>
            </a:extLst>
          </p:cNvPr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xmlns="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35ECB30-4606-4A66-B7F1-6BA97D02E6E5}"/>
              </a:ext>
            </a:extLst>
          </p:cNvPr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59A21E6-68CB-54DA-DF4C-3D09ABC96100}"/>
              </a:ext>
            </a:extLst>
          </p:cNvPr>
          <p:cNvCxnSpPr>
            <a:cxnSpLocks/>
          </p:cNvCxnSpPr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3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9FB719-6A11-994B-87A3-041C4D2C37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8A0A17-7A6B-839A-1015-32A8E4E6C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814C088-55BF-B78F-FF79-6538592F0B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B799A2B-84A3-3070-D0CC-31D7FF90B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5066324-2DA3-ADF1-DA1E-29AF5E88D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1AF037B-21AA-CFE4-0813-8983D798E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5E1A971-7BEE-4E0A-9B2C-0B8E98A9F4C9}"/>
              </a:ext>
            </a:extLst>
          </p:cNvPr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869F3B-7DCE-A8E4-90E2-C0ACFD051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B30A50-2AF2-6753-6997-5F1282883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4" y="1390649"/>
            <a:ext cx="3339193" cy="38957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62404FE-D284-16EA-A113-EE058CAB868D}"/>
              </a:ext>
            </a:extLst>
          </p:cNvPr>
          <p:cNvSpPr/>
          <p:nvPr/>
        </p:nvSpPr>
        <p:spPr>
          <a:xfrm>
            <a:off x="4613564" y="2365979"/>
            <a:ext cx="6597361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09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62404FE-D284-16EA-A113-EE058CAB868D}"/>
              </a:ext>
            </a:extLst>
          </p:cNvPr>
          <p:cNvSpPr/>
          <p:nvPr/>
        </p:nvSpPr>
        <p:spPr>
          <a:xfrm>
            <a:off x="4623089" y="2699353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DF85BF-74E9-2ABB-BDD5-088C1A2F5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425" y="2057400"/>
            <a:ext cx="3472220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62404FE-D284-16EA-A113-EE058CAB868D}"/>
              </a:ext>
            </a:extLst>
          </p:cNvPr>
          <p:cNvSpPr/>
          <p:nvPr/>
        </p:nvSpPr>
        <p:spPr>
          <a:xfrm>
            <a:off x="4632614" y="2556478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EE4187-9CB2-3DBE-7D76-61BE5141A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37" y="1676400"/>
            <a:ext cx="3443828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636352-BED8-A9BA-5743-317639B90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48" y="2747670"/>
            <a:ext cx="649280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3D7E8C52-950F-7660-80FE-F481A96152DC}"/>
              </a:ext>
            </a:extLst>
          </p:cNvPr>
          <p:cNvSpPr/>
          <p:nvPr/>
        </p:nvSpPr>
        <p:spPr>
          <a:xfrm>
            <a:off x="2264255" y="259030"/>
            <a:ext cx="8503497" cy="191266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D65A97-F2BC-5DEB-52E3-8FB07CDD7433}"/>
              </a:ext>
            </a:extLst>
          </p:cNvPr>
          <p:cNvSpPr txBox="1"/>
          <p:nvPr/>
        </p:nvSpPr>
        <p:spPr>
          <a:xfrm>
            <a:off x="2590801" y="370640"/>
            <a:ext cx="792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mài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răng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mòn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chuột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gặm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cứng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03DD348-E5BD-3E6C-9E93-231CC07E6F9D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2" name="Rectangle: Rounded Corners 24">
              <a:extLst>
                <a:ext uri="{FF2B5EF4-FFF2-40B4-BE49-F238E27FC236}">
                  <a16:creationId xmlns:a16="http://schemas.microsoft.com/office/drawing/2014/main" xmlns="" id="{23D4024C-FF98-704C-53D4-51418BE617B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E664521-E766-8DDB-2D7A-302115FDDF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đích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2587C01-BC3F-0715-388B-30DCC4290F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1">
              <a:extLst>
                <a:ext uri="{FF2B5EF4-FFF2-40B4-BE49-F238E27FC236}">
                  <a16:creationId xmlns:a16="http://schemas.microsoft.com/office/drawing/2014/main" xmlns="" id="{E6630F0F-489B-935F-DD2D-301CBF6417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39FC3A6-A09D-0FB5-9D0A-C1611E094F77}"/>
                </a:ext>
              </a:extLst>
            </p:cNvPr>
            <p:cNvSpPr txBox="1"/>
            <p:nvPr/>
          </p:nvSpPr>
          <p:spPr>
            <a:xfrm>
              <a:off x="1374513" y="303462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027F281-3F46-B21D-D555-127DDD762D52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6">
              <a:extLst>
                <a:ext uri="{FF2B5EF4-FFF2-40B4-BE49-F238E27FC236}">
                  <a16:creationId xmlns:a16="http://schemas.microsoft.com/office/drawing/2014/main" xmlns="" id="{D0E1F5B2-2BB7-527D-20B0-7E27FAF4E9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A5356F0-C9A1-F8E8-75B4-D38EE13FE929}"/>
                </a:ext>
              </a:extLst>
            </p:cNvPr>
            <p:cNvSpPr txBox="1"/>
            <p:nvPr/>
          </p:nvSpPr>
          <p:spPr>
            <a:xfrm>
              <a:off x="1467588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D865D82-8DE9-CA7C-E572-CEAB9F21A312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31" name="Rectangle: Rounded Corners 28">
              <a:extLst>
                <a:ext uri="{FF2B5EF4-FFF2-40B4-BE49-F238E27FC236}">
                  <a16:creationId xmlns:a16="http://schemas.microsoft.com/office/drawing/2014/main" xmlns="" id="{0FC75D2A-A3FB-3EA1-D544-9B04AF900D4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8AC246B1-4772-5F2B-9CF0-B174C9B093BF}"/>
                </a:ext>
              </a:extLst>
            </p:cNvPr>
            <p:cNvSpPr txBox="1"/>
            <p:nvPr/>
          </p:nvSpPr>
          <p:spPr>
            <a:xfrm>
              <a:off x="7223859" y="4934324"/>
              <a:ext cx="4105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chốn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BF96703-0770-91DC-453F-1C3991BE3A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D1A91A6-7518-A2E4-A466-A3EC92C6DCE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7B032CF-63A9-4CFD-6DED-B4411BEC99B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E51485D-3544-C97C-7E5C-654878A9D34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4851B6E-EFE2-AFDA-5317-68EE2A895D7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3FBABB0-FC02-F5D4-ADBF-FC5D4C69BCE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89DDDA7-88AB-E67E-10C3-257E8E9F793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4FCE5CE-2F26-B1DE-D710-2653F2BC22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74645" y="4812789"/>
            <a:ext cx="891076" cy="896464"/>
          </a:xfrm>
          <a:prstGeom prst="rect">
            <a:avLst/>
          </a:prstGeom>
        </p:spPr>
      </p:pic>
      <p:sp>
        <p:nvSpPr>
          <p:cNvPr id="41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EA8578AC-568B-D0E9-1744-F588BE11F3F0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9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63FF39B7-08F7-A5B9-93EA-21C1A341B6F2}"/>
              </a:ext>
            </a:extLst>
          </p:cNvPr>
          <p:cNvSpPr/>
          <p:nvPr/>
        </p:nvSpPr>
        <p:spPr>
          <a:xfrm>
            <a:off x="1409700" y="325706"/>
            <a:ext cx="979170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0CEDD7-2EFC-2EFE-FB1D-C595EFDB1E4B}"/>
              </a:ext>
            </a:extLst>
          </p:cNvPr>
          <p:cNvSpPr txBox="1"/>
          <p:nvPr/>
        </p:nvSpPr>
        <p:spPr>
          <a:xfrm>
            <a:off x="2009775" y="481943"/>
            <a:ext cx="861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Trạng ngữ thường được ngăn cách với bộ phận chính của câu bởi: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B5FF514-EEAD-8D57-C9C8-BB853D72AAB0}"/>
              </a:ext>
            </a:extLst>
          </p:cNvPr>
          <p:cNvGrpSpPr/>
          <p:nvPr/>
        </p:nvGrpSpPr>
        <p:grpSpPr>
          <a:xfrm>
            <a:off x="1129005" y="2911207"/>
            <a:ext cx="4537107" cy="1129886"/>
            <a:chOff x="6798050" y="2893795"/>
            <a:chExt cx="4537107" cy="1129886"/>
          </a:xfrm>
        </p:grpSpPr>
        <p:sp>
          <p:nvSpPr>
            <p:cNvPr id="22" name="Rectangle: Rounded Corners 16">
              <a:extLst>
                <a:ext uri="{FF2B5EF4-FFF2-40B4-BE49-F238E27FC236}">
                  <a16:creationId xmlns:a16="http://schemas.microsoft.com/office/drawing/2014/main" xmlns="" id="{74710136-D9C6-8312-23CA-046FB6A2E55B}"/>
                </a:ext>
              </a:extLst>
            </p:cNvPr>
            <p:cNvSpPr/>
            <p:nvPr/>
          </p:nvSpPr>
          <p:spPr>
            <a:xfrm>
              <a:off x="6798050" y="2893795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56E78CD-8325-15EB-9610-7B972111B2A8}"/>
                </a:ext>
              </a:extLst>
            </p:cNvPr>
            <p:cNvSpPr txBox="1"/>
            <p:nvPr/>
          </p:nvSpPr>
          <p:spPr>
            <a:xfrm>
              <a:off x="7164982" y="306220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8C51ED7-DCDB-3627-729E-B0152F4D542A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0">
              <a:extLst>
                <a:ext uri="{FF2B5EF4-FFF2-40B4-BE49-F238E27FC236}">
                  <a16:creationId xmlns:a16="http://schemas.microsoft.com/office/drawing/2014/main" xmlns="" id="{63A88E71-1643-724D-053C-9CF5FA5067F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DB24D10-8AC3-5B4A-DE78-4AAED6FDE8D5}"/>
                </a:ext>
              </a:extLst>
            </p:cNvPr>
            <p:cNvSpPr txBox="1"/>
            <p:nvPr/>
          </p:nvSpPr>
          <p:spPr>
            <a:xfrm>
              <a:off x="1535156" y="302454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E570D46-59DF-CA5F-4CB7-068B4E78946C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5">
              <a:extLst>
                <a:ext uri="{FF2B5EF4-FFF2-40B4-BE49-F238E27FC236}">
                  <a16:creationId xmlns:a16="http://schemas.microsoft.com/office/drawing/2014/main" xmlns="" id="{1D58A7E2-E4F8-208D-B803-AEA01200808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A2BAF52-D7B6-9CF1-ED40-6B825F78FCFC}"/>
                </a:ext>
              </a:extLst>
            </p:cNvPr>
            <p:cNvSpPr txBox="1"/>
            <p:nvPr/>
          </p:nvSpPr>
          <p:spPr>
            <a:xfrm>
              <a:off x="1382747" y="504481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2A16FE5-DE2D-050D-1D77-66E60130EBE6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1" name="Rectangle: Rounded Corners 31">
              <a:extLst>
                <a:ext uri="{FF2B5EF4-FFF2-40B4-BE49-F238E27FC236}">
                  <a16:creationId xmlns:a16="http://schemas.microsoft.com/office/drawing/2014/main" xmlns="" id="{887C67C6-F1B3-CD1F-AC46-F977A1E3C8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CDA6EAC-7F65-C0AA-F979-A0383DD3DB88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C03C3AF-6993-6A9D-2F89-0E36F484601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BEC1906-416E-74E6-5E77-EEAC72DD0D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56C29EA-D9D8-68A3-471F-C1870256511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F8FA714-92D5-B697-7674-53C5C95DFE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A88B8C0-0C32-5B33-E5DB-990D55548E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836B4DD-1B71-DBC1-CCAD-46CFE842F09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CFB8CDB-1FF2-F369-70DF-091E3B75117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04C74CB-2135-1854-B7B4-8D8CB32D224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41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A0485D5B-375B-1F66-1678-E34E28B0E32B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" y="-25449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BF5DDC-9967-4D94-8EBF-C7E14595F3D7}"/>
              </a:ext>
            </a:extLst>
          </p:cNvPr>
          <p:cNvSpPr txBox="1"/>
          <p:nvPr/>
        </p:nvSpPr>
        <p:spPr>
          <a:xfrm>
            <a:off x="3933189" y="3840687"/>
            <a:ext cx="772215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>
                <a:outerShdw blurRad="12700" dist="38100" dir="2700000" algn="tl">
                  <a:prstClr val="black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xmlns="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61968" y="2650352"/>
            <a:ext cx="5486982" cy="374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7B7B07-FED3-4180-AA70-CEE66BD2B6A3}"/>
              </a:ext>
            </a:extLst>
          </p:cNvPr>
          <p:cNvSpPr txBox="1"/>
          <p:nvPr/>
        </p:nvSpPr>
        <p:spPr>
          <a:xfrm>
            <a:off x="1276928" y="3525324"/>
            <a:ext cx="201088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F868D3D5-EDF1-46A5-9CA0-5C17E091C5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5A38BFB3-267D-4A1A-A0A3-D2CDB26765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xmlns="" id="{0FD44485-BD25-4670-87E0-7B4B79A2C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xmlns="" id="{BE1C80AA-B248-4404-96E2-FEDC280554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5261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Non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nhạc xuân">
            <a:hlinkClick r:id="" action="ppaction://media"/>
            <a:extLst>
              <a:ext uri="{FF2B5EF4-FFF2-40B4-BE49-F238E27FC236}">
                <a16:creationId xmlns:a16="http://schemas.microsoft.com/office/drawing/2014/main" xmlns="" id="{B92B25CE-E044-4B97-9B8D-E46435BB0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240156" y="3869689"/>
            <a:ext cx="1065597" cy="10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9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15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2FB819C9-7A9C-4067-A13A-B495045D0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0615590F-A9DC-4153-B4D6-9E29197D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>
            <a:extLst>
              <a:ext uri="{FF2B5EF4-FFF2-40B4-BE49-F238E27FC236}">
                <a16:creationId xmlns:a16="http://schemas.microsoft.com/office/drawing/2014/main" xmlns="" id="{64C0D81B-D94A-4460-810C-B29615725346}"/>
              </a:ext>
            </a:extLst>
          </p:cNvPr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xmlns="" id="{0B49326A-DC78-4DF9-9BCA-42D1D2F3B6FD}"/>
              </a:ext>
            </a:extLst>
          </p:cNvPr>
          <p:cNvSpPr txBox="1"/>
          <p:nvPr/>
        </p:nvSpPr>
        <p:spPr>
          <a:xfrm>
            <a:off x="4246830" y="5612387"/>
            <a:ext cx="90957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xmlns="" id="{BD838403-E0D5-40AD-BD36-DD60C076C4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87602BAE-8051-4B7F-9351-F19AFC088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xmlns="" id="{B15E31D0-172E-4D76-846D-28606D43CF66}"/>
              </a:ext>
            </a:extLst>
          </p:cNvPr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>
              <a:extLst>
                <a:ext uri="{FF2B5EF4-FFF2-40B4-BE49-F238E27FC236}">
                  <a16:creationId xmlns:a16="http://schemas.microsoft.com/office/drawing/2014/main" xmlns="" id="{D5F5AD97-C1DA-4798-9699-28402D6B6ED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Straight Connector 18">
              <a:extLst>
                <a:ext uri="{FF2B5EF4-FFF2-40B4-BE49-F238E27FC236}">
                  <a16:creationId xmlns:a16="http://schemas.microsoft.com/office/drawing/2014/main" xmlns="" id="{659F5563-5124-4D48-B175-844CEB1A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弧形 13">
            <a:extLst>
              <a:ext uri="{FF2B5EF4-FFF2-40B4-BE49-F238E27FC236}">
                <a16:creationId xmlns:a16="http://schemas.microsoft.com/office/drawing/2014/main" xmlns="" id="{BB121576-D935-4FE9-A9E4-BA2862C91C5D}"/>
              </a:ext>
            </a:extLst>
          </p:cNvPr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xmlns="" id="{C4FA9A34-DEC5-4976-947D-942BC0FF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8ADC7DBD-A2F2-467E-A4EE-FA56A9F853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>
            <a:extLst>
              <a:ext uri="{FF2B5EF4-FFF2-40B4-BE49-F238E27FC236}">
                <a16:creationId xmlns:a16="http://schemas.microsoft.com/office/drawing/2014/main" xmlns="" id="{46A5632B-510B-414B-964E-D7E38AE8E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/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xmlns="" id="{E4207D8B-9011-48E6-85D8-AD0B575C80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xmlns="" id="{CCEB8655-FDF4-4BB2-8801-093E68BA8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B2A51AE8-C4D6-48BD-B3E0-28CA1A3EF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CF69E13-1742-4128-A258-B9B9FFB2C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EB0981C-30EB-4443-84DD-A6C51D6C772C}"/>
              </a:ext>
            </a:extLst>
          </p:cNvPr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>
              <a:extLst>
                <a:ext uri="{FF2B5EF4-FFF2-40B4-BE49-F238E27FC236}">
                  <a16:creationId xmlns:a16="http://schemas.microsoft.com/office/drawing/2014/main" xmlns="" id="{FCD3B6C2-602D-498D-A98D-7A9C606AD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2A56B1A9-236A-4E80-985A-6900F1C73510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515687B5-B7C3-4C01-9C47-86A25BB3A526}"/>
              </a:ext>
            </a:extLst>
          </p:cNvPr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>
              <a:extLst>
                <a:ext uri="{FF2B5EF4-FFF2-40B4-BE49-F238E27FC236}">
                  <a16:creationId xmlns:a16="http://schemas.microsoft.com/office/drawing/2014/main" xmlns="" id="{A337DEAB-0B26-41C8-9D25-31B7E640F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4E4BF562-6026-401B-A474-DDA7677867F5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36DA3B0-7EFD-4480-B4F5-AB64CAA352C1}"/>
              </a:ext>
            </a:extLst>
          </p:cNvPr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>
              <a:extLst>
                <a:ext uri="{FF2B5EF4-FFF2-40B4-BE49-F238E27FC236}">
                  <a16:creationId xmlns:a16="http://schemas.microsoft.com/office/drawing/2014/main" xmlns="" id="{5EAE9394-28CE-4F68-9BB8-4EBAE24F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E806351-0758-42C9-8AA3-27CD5B4646FE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5C0CF8E4-4F32-49CE-9199-BD3FE3493559}"/>
              </a:ext>
            </a:extLst>
          </p:cNvPr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>
              <a:extLst>
                <a:ext uri="{FF2B5EF4-FFF2-40B4-BE49-F238E27FC236}">
                  <a16:creationId xmlns:a16="http://schemas.microsoft.com/office/drawing/2014/main" xmlns="" id="{B58B9313-8057-4217-A699-DA18CC9E7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E2988BEC-C7C0-4EC5-9763-0CBB38500E85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xmlns="" id="{ED5884C7-32E4-4365-8342-39C29CCD272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E472F33-AB9D-4BE0-ABFE-A7BDD032B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97A6A8-5936-44A0-A7FD-802FACD26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F73D25F-C68B-4145-80FC-BB73B471AFDF}"/>
              </a:ext>
            </a:extLst>
          </p:cNvPr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E8C61EAE-CAA8-4A56-AF1D-C28D90693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4C72D2F-EE03-4D50-91BE-EA6C33485D2A}"/>
              </a:ext>
            </a:extLst>
          </p:cNvPr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D193A3FB-83DC-4CE9-A90E-6A4BD9DD48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E632074F-ED9B-47AB-AEEC-38D805B34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E418568-A41B-41E2-85A0-B330964C7A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00E793E-E587-4C86-9C3F-D79A84CFA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EBB0A65-6F28-45E6-A5C6-2A39AFF39437}"/>
              </a:ext>
            </a:extLst>
          </p:cNvPr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>
              <a:extLst>
                <a:ext uri="{FF2B5EF4-FFF2-40B4-BE49-F238E27FC236}">
                  <a16:creationId xmlns:a16="http://schemas.microsoft.com/office/drawing/2014/main" xmlns="" id="{26E14D3A-CEE8-4D16-800D-E553213B3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200BFC9-CDAB-4DD6-92E4-526AB673C2E9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717E09D-B1BA-4FC4-8213-E53C7D2C5C4F}"/>
              </a:ext>
            </a:extLst>
          </p:cNvPr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>
              <a:extLst>
                <a:ext uri="{FF2B5EF4-FFF2-40B4-BE49-F238E27FC236}">
                  <a16:creationId xmlns:a16="http://schemas.microsoft.com/office/drawing/2014/main" xmlns="" id="{D65682EF-E225-4374-A3AF-910CB7CAE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6F51A9B-C6B8-47D3-910C-E5F84595586D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7DCA92A-EF0D-47D3-B4B8-A4C996E379F5}"/>
              </a:ext>
            </a:extLst>
          </p:cNvPr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>
              <a:extLst>
                <a:ext uri="{FF2B5EF4-FFF2-40B4-BE49-F238E27FC236}">
                  <a16:creationId xmlns:a16="http://schemas.microsoft.com/office/drawing/2014/main" xmlns="" id="{4ABC588B-4137-4B27-B773-30C00030E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37788F6-734C-43AE-81B9-12EFF3DBEE81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B91F00B-73D7-4B94-8546-C4556C6D23C5}"/>
              </a:ext>
            </a:extLst>
          </p:cNvPr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>
              <a:extLst>
                <a:ext uri="{FF2B5EF4-FFF2-40B4-BE49-F238E27FC236}">
                  <a16:creationId xmlns:a16="http://schemas.microsoft.com/office/drawing/2014/main" xmlns="" id="{A0062122-B058-407A-A803-564FE2B1F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5BD0589-F177-4379-ACDA-99F718D48A5D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8712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xmlns="" id="{DFF1BF40-B248-4551-A2A3-C1F659B0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981541"/>
            <a:ext cx="5033894" cy="3639701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3BF06007-8FE5-4CAB-BCEB-D68D09D25E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291156" y="2052699"/>
            <a:ext cx="4467064" cy="5100643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8F09C7B-B5AB-435B-B9CB-DA7E71BCB2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0803955" y="526196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xmlns="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9383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8E90FD-4481-4337-829B-80F2C12E9BE7}"/>
              </a:ext>
            </a:extLst>
          </p:cNvPr>
          <p:cNvSpPr txBox="1"/>
          <p:nvPr/>
        </p:nvSpPr>
        <p:spPr>
          <a:xfrm>
            <a:off x="2522093" y="832566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Trạng ngữ chỉ nơi chốn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xmlns="" id="{E6A63F83-296C-4476-BCD3-62F8D3314CE9}"/>
              </a:ext>
            </a:extLst>
          </p:cNvPr>
          <p:cNvSpPr/>
          <p:nvPr/>
        </p:nvSpPr>
        <p:spPr>
          <a:xfrm>
            <a:off x="6356206" y="496318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xmlns="" id="{DB9174C8-4721-47B5-91D7-31B9CBC01FA1}"/>
              </a:ext>
            </a:extLst>
          </p:cNvPr>
          <p:cNvSpPr/>
          <p:nvPr/>
        </p:nvSpPr>
        <p:spPr>
          <a:xfrm>
            <a:off x="634445" y="4840892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400" b="1" i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xmlns="" id="{BFB7EE8F-5011-47BF-9426-C67632AE324B}"/>
              </a:ext>
            </a:extLst>
          </p:cNvPr>
          <p:cNvSpPr/>
          <p:nvPr/>
        </p:nvSpPr>
        <p:spPr>
          <a:xfrm>
            <a:off x="704124" y="2737100"/>
            <a:ext cx="10192476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rõ nơi chốn diễn ra sự việc nêu trong câu ta thêm trạng ngữ chỉ nơi chốn vào câu.</a:t>
            </a:r>
          </a:p>
        </p:txBody>
      </p:sp>
      <p:pic>
        <p:nvPicPr>
          <p:cNvPr id="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xmlns="" id="{97621B5F-AAF0-4B1C-98F7-2088AC93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4301" y="-94594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2" grpId="0" animBg="1"/>
      <p:bldP spid="12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E8668460-82B8-4DC7-BBC4-CD4C18B07B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AF6F4EB2-0A73-4E82-BB3B-4D7BE34526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000E2DE8-17BB-470B-B6D9-E7C1B5960B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xmlns="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8E90FD-4481-4337-829B-80F2C12E9BE7}"/>
              </a:ext>
            </a:extLst>
          </p:cNvPr>
          <p:cNvSpPr txBox="1"/>
          <p:nvPr/>
        </p:nvSpPr>
        <p:spPr>
          <a:xfrm>
            <a:off x="2350643" y="556341"/>
            <a:ext cx="832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sân trường, hoa phượng nở đỏ rực.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xmlns="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xmlns="" id="{DB9174C8-4721-47B5-91D7-31B9CBC01FA1}"/>
              </a:ext>
            </a:extLst>
          </p:cNvPr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xmlns="" id="{E204F5C9-EAFD-4700-93E0-5B40ECD5E862}"/>
              </a:ext>
            </a:extLst>
          </p:cNvPr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xmlns="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xmlns="" id="{D3A57C87-041D-4A2B-AFB4-934BCA635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831" y="0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xmlns="" id="{BF1F7CE6-AAC6-468A-B58B-4722DDFFC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3660425"/>
            <a:ext cx="2675063" cy="2199496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5AD9705D-EBE1-4CF1-B40F-B1DF3CFE73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0717395" y="5333164"/>
            <a:ext cx="1485447" cy="169613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BCDF227B-B118-4FEC-89BB-7C8EBE408E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4189759" y="2259322"/>
            <a:ext cx="4140765" cy="4728064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xmlns="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-1397745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8E90FD-4481-4337-829B-80F2C12E9BE7}"/>
              </a:ext>
            </a:extLst>
          </p:cNvPr>
          <p:cNvSpPr txBox="1"/>
          <p:nvPr/>
        </p:nvSpPr>
        <p:spPr>
          <a:xfrm>
            <a:off x="2531618" y="594441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 các câu sau câu nào có trạng ngữ chỉ nơi chốn ?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xmlns="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xmlns="" id="{DB9174C8-4721-47B5-91D7-31B9CBC01FA1}"/>
              </a:ext>
            </a:extLst>
          </p:cNvPr>
          <p:cNvSpPr/>
          <p:nvPr/>
        </p:nvSpPr>
        <p:spPr>
          <a:xfrm>
            <a:off x="3290077" y="4784050"/>
            <a:ext cx="5501498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xmlns="" id="{BFB7EE8F-5011-47BF-9426-C67632AE324B}"/>
              </a:ext>
            </a:extLst>
          </p:cNvPr>
          <p:cNvSpPr/>
          <p:nvPr/>
        </p:nvSpPr>
        <p:spPr>
          <a:xfrm>
            <a:off x="6391276" y="2918075"/>
            <a:ext cx="5384534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sân trường, các bạn đang tập thể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xmlns="" id="{BB1E41DE-B0A8-4487-86E9-B78DE1F1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94750" y="-19180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CBF99C0-AE18-4B3A-81FD-5ABDAE6384E4}"/>
              </a:ext>
            </a:extLst>
          </p:cNvPr>
          <p:cNvSpPr txBox="1"/>
          <p:nvPr/>
        </p:nvSpPr>
        <p:spPr>
          <a:xfrm>
            <a:off x="5183612" y="3085649"/>
            <a:ext cx="2121078" cy="3288923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F1936ABB-0A58-40EA-A361-C494F7D18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0F4BDD8C-D13D-464B-8F42-6A6553612D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xmlns="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8E90FD-4481-4337-829B-80F2C12E9BE7}"/>
              </a:ext>
            </a:extLst>
          </p:cNvPr>
          <p:cNvSpPr txBox="1"/>
          <p:nvPr/>
        </p:nvSpPr>
        <p:spPr>
          <a:xfrm>
            <a:off x="2293990" y="614130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 ngữ thường đ</a:t>
            </a:r>
            <a:r>
              <a:rPr lang="en-US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 ở vị trí nào trong câu?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xmlns="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xmlns="" id="{DB9174C8-4721-47B5-91D7-31B9CBC01FA1}"/>
              </a:ext>
            </a:extLst>
          </p:cNvPr>
          <p:cNvSpPr/>
          <p:nvPr/>
        </p:nvSpPr>
        <p:spPr>
          <a:xfrm>
            <a:off x="4099702" y="468880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b="1" dirty="0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xmlns="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Sau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73BFD33-2996-4359-B21B-D583F526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6047" y="583328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33333E-6 L -2.291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112 -0.438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1494</Words>
  <Application>Microsoft Office PowerPoint</Application>
  <PresentationFormat>Widescreen</PresentationFormat>
  <Paragraphs>134</Paragraphs>
  <Slides>29</Slides>
  <Notes>24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微软雅黑</vt:lpstr>
      <vt:lpstr>#9Slide03 Arima Madurai Bold</vt:lpstr>
      <vt:lpstr>#9Slide05 SVNEgregio Script</vt:lpstr>
      <vt:lpstr>#9Slide07 Cadena</vt:lpstr>
      <vt:lpstr>#9Slide07 Crocante</vt:lpstr>
      <vt:lpstr>Arial</vt:lpstr>
      <vt:lpstr>Calibri</vt:lpstr>
      <vt:lpstr>Calibri Light</vt:lpstr>
      <vt:lpstr>Cambria</vt:lpstr>
      <vt:lpstr>inpin heiti</vt:lpstr>
      <vt:lpstr>SVN-AZ Cupcakes</vt:lpstr>
      <vt:lpstr>SVN-Shintia Script</vt:lpstr>
      <vt:lpstr>Times New Roman</vt:lpstr>
      <vt:lpstr>UTM Ong Do Gia</vt:lpstr>
      <vt:lpstr>字魂43号-国潮手书</vt:lpstr>
      <vt:lpstr>等线</vt:lpstr>
      <vt:lpstr>Custom Design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2023-12-09T14:15:03Z</dcterms:created>
  <dcterms:modified xsi:type="dcterms:W3CDTF">2025-04-03T06:06:19Z</dcterms:modified>
</cp:coreProperties>
</file>