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7"/>
  </p:notesMasterIdLst>
  <p:sldIdLst>
    <p:sldId id="296" r:id="rId2"/>
    <p:sldId id="11592" r:id="rId3"/>
    <p:sldId id="337" r:id="rId4"/>
    <p:sldId id="334" r:id="rId5"/>
    <p:sldId id="11596" r:id="rId6"/>
    <p:sldId id="11597" r:id="rId7"/>
    <p:sldId id="11598" r:id="rId8"/>
    <p:sldId id="11593" r:id="rId9"/>
    <p:sldId id="341" r:id="rId10"/>
    <p:sldId id="11599" r:id="rId11"/>
    <p:sldId id="11601" r:id="rId12"/>
    <p:sldId id="11602" r:id="rId13"/>
    <p:sldId id="11603" r:id="rId14"/>
    <p:sldId id="318" r:id="rId15"/>
    <p:sldId id="352" r:id="rId16"/>
    <p:sldId id="11591" r:id="rId17"/>
    <p:sldId id="11606" r:id="rId18"/>
    <p:sldId id="354" r:id="rId19"/>
    <p:sldId id="11607" r:id="rId20"/>
    <p:sldId id="11608" r:id="rId21"/>
    <p:sldId id="11609" r:id="rId22"/>
    <p:sldId id="11610" r:id="rId23"/>
    <p:sldId id="11611" r:id="rId24"/>
    <p:sldId id="11613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341" autoAdjust="0"/>
  </p:normalViewPr>
  <p:slideViewPr>
    <p:cSldViewPr snapToGrid="0">
      <p:cViewPr varScale="1">
        <p:scale>
          <a:sx n="83" d="100"/>
          <a:sy n="83" d="100"/>
        </p:scale>
        <p:origin x="13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404C-2F97-46E8-9F2A-0A9AC6C55B4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235C-E191-4088-BBEB-A76D4EC8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866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4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1040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527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3475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090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19751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943149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44735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87029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28437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6018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2277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439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8662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837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93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6167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314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1915" y="1602419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52328F55-BE3F-40BD-7026-41C6C32B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157BBF6-D838-F6FF-8BB3-72B314B3442B}"/>
              </a:ext>
            </a:extLst>
          </p:cNvPr>
          <p:cNvSpPr txBox="1">
            <a:spLocks/>
          </p:cNvSpPr>
          <p:nvPr/>
        </p:nvSpPr>
        <p:spPr bwMode="auto">
          <a:xfrm>
            <a:off x="1189039" y="1174770"/>
            <a:ext cx="9966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4A6</a:t>
            </a:r>
            <a:endParaRPr lang="en-US" alt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3000" dirty="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4104" name="TextBox 1">
            <a:extLst>
              <a:ext uri="{FF2B5EF4-FFF2-40B4-BE49-F238E27FC236}">
                <a16:creationId xmlns:a16="http://schemas.microsoft.com/office/drawing/2014/main" id="{45BDBB38-58D6-E89C-2ECF-A34F1212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859" y="220663"/>
            <a:ext cx="9443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viết những việc thường làm trong một ngày và thời gian em thực hiện những việc đó.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9C6DA-7669-D868-9D86-6E4A4697F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78" y="2360294"/>
            <a:ext cx="6772472" cy="3516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16024C-D2FC-3C94-8ED8-44AD4D6E7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30" y="1354455"/>
            <a:ext cx="7076496" cy="40843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7C9CE-8FFD-4D54-FA09-90E80CFC30CE}"/>
              </a:ext>
            </a:extLst>
          </p:cNvPr>
          <p:cNvSpPr txBox="1"/>
          <p:nvPr/>
        </p:nvSpPr>
        <p:spPr>
          <a:xfrm>
            <a:off x="368373" y="428625"/>
            <a:ext cx="1984302" cy="858857"/>
          </a:xfrm>
          <a:prstGeom prst="doubleWave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4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4AEE1-7707-410F-8B73-47F11D0D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1164938" y="2137026"/>
            <a:ext cx="2808179" cy="5344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87B23-A64C-2334-2060-DFACEACA62EC}"/>
              </a:ext>
            </a:extLst>
          </p:cNvPr>
          <p:cNvSpPr txBox="1"/>
          <p:nvPr/>
        </p:nvSpPr>
        <p:spPr>
          <a:xfrm>
            <a:off x="476250" y="295275"/>
            <a:ext cx="11049000" cy="94065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phân loại các công việc đó theo nhóm sau: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D76A6-13E5-3FC8-8357-A945F2E0D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466849"/>
            <a:ext cx="2188906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DB765-7E12-B211-24EA-6AD6B97F7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514474"/>
            <a:ext cx="2757347" cy="12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12C43B-C25B-9B52-E0B2-084F93FC6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87" y="3267074"/>
            <a:ext cx="3451272" cy="1228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735D6-C4D8-EC01-D3C5-69D318926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587" y="3262311"/>
            <a:ext cx="5198165" cy="10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2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56BC1D-241D-D6BD-AD8E-CCAB174E425A}"/>
              </a:ext>
            </a:extLst>
          </p:cNvPr>
          <p:cNvGrpSpPr/>
          <p:nvPr/>
        </p:nvGrpSpPr>
        <p:grpSpPr>
          <a:xfrm>
            <a:off x="0" y="1919609"/>
            <a:ext cx="4538416" cy="477171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433B7DF-8221-7559-F36A-A5F58AE7ED9F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HOẠT ĐỘNG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941E34-CB02-093A-DEBD-BDFC6AE664EC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975FE7B-86B0-CD36-089E-0D9A5AECB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E99413B-C6DB-5300-1BC0-5F9A3B51D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3D1BA7-95EA-5B6E-92BF-0152C6419813}"/>
              </a:ext>
            </a:extLst>
          </p:cNvPr>
          <p:cNvSpPr/>
          <p:nvPr/>
        </p:nvSpPr>
        <p:spPr>
          <a:xfrm>
            <a:off x="4752974" y="600074"/>
            <a:ext cx="6524626" cy="2333625"/>
          </a:xfrm>
          <a:custGeom>
            <a:avLst/>
            <a:gdLst>
              <a:gd name="connsiteX0" fmla="*/ 0 w 6524626"/>
              <a:gd name="connsiteY0" fmla="*/ 388945 h 2333625"/>
              <a:gd name="connsiteX1" fmla="*/ 388945 w 6524626"/>
              <a:gd name="connsiteY1" fmla="*/ 0 h 2333625"/>
              <a:gd name="connsiteX2" fmla="*/ 6135681 w 6524626"/>
              <a:gd name="connsiteY2" fmla="*/ 0 h 2333625"/>
              <a:gd name="connsiteX3" fmla="*/ 6524626 w 6524626"/>
              <a:gd name="connsiteY3" fmla="*/ 388945 h 2333625"/>
              <a:gd name="connsiteX4" fmla="*/ 6524626 w 6524626"/>
              <a:gd name="connsiteY4" fmla="*/ 1944680 h 2333625"/>
              <a:gd name="connsiteX5" fmla="*/ 6135681 w 6524626"/>
              <a:gd name="connsiteY5" fmla="*/ 2333625 h 2333625"/>
              <a:gd name="connsiteX6" fmla="*/ 388945 w 6524626"/>
              <a:gd name="connsiteY6" fmla="*/ 2333625 h 2333625"/>
              <a:gd name="connsiteX7" fmla="*/ 0 w 6524626"/>
              <a:gd name="connsiteY7" fmla="*/ 1944680 h 2333625"/>
              <a:gd name="connsiteX8" fmla="*/ 0 w 6524626"/>
              <a:gd name="connsiteY8" fmla="*/ 38894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4626" h="2333625" fill="none" extrusionOk="0">
                <a:moveTo>
                  <a:pt x="0" y="388945"/>
                </a:moveTo>
                <a:cubicBezTo>
                  <a:pt x="-1240" y="214758"/>
                  <a:pt x="175875" y="-3506"/>
                  <a:pt x="388945" y="0"/>
                </a:cubicBezTo>
                <a:cubicBezTo>
                  <a:pt x="1120607" y="29483"/>
                  <a:pt x="4939549" y="4220"/>
                  <a:pt x="6135681" y="0"/>
                </a:cubicBezTo>
                <a:cubicBezTo>
                  <a:pt x="6354591" y="1545"/>
                  <a:pt x="6508492" y="195075"/>
                  <a:pt x="6524626" y="388945"/>
                </a:cubicBezTo>
                <a:cubicBezTo>
                  <a:pt x="6523649" y="624503"/>
                  <a:pt x="6564615" y="1724144"/>
                  <a:pt x="6524626" y="1944680"/>
                </a:cubicBezTo>
                <a:cubicBezTo>
                  <a:pt x="6554569" y="2175602"/>
                  <a:pt x="6356731" y="2339245"/>
                  <a:pt x="6135681" y="2333625"/>
                </a:cubicBezTo>
                <a:cubicBezTo>
                  <a:pt x="5028997" y="2367753"/>
                  <a:pt x="2403476" y="2210833"/>
                  <a:pt x="388945" y="2333625"/>
                </a:cubicBezTo>
                <a:cubicBezTo>
                  <a:pt x="170141" y="2341586"/>
                  <a:pt x="-10564" y="2177096"/>
                  <a:pt x="0" y="1944680"/>
                </a:cubicBezTo>
                <a:cubicBezTo>
                  <a:pt x="-222" y="1611439"/>
                  <a:pt x="-79962" y="994579"/>
                  <a:pt x="0" y="388945"/>
                </a:cubicBezTo>
                <a:close/>
              </a:path>
              <a:path w="6524626" h="2333625" stroke="0" extrusionOk="0">
                <a:moveTo>
                  <a:pt x="0" y="388945"/>
                </a:moveTo>
                <a:cubicBezTo>
                  <a:pt x="-7182" y="186362"/>
                  <a:pt x="191032" y="9128"/>
                  <a:pt x="388945" y="0"/>
                </a:cubicBezTo>
                <a:cubicBezTo>
                  <a:pt x="1235895" y="-40312"/>
                  <a:pt x="3956940" y="-70188"/>
                  <a:pt x="6135681" y="0"/>
                </a:cubicBezTo>
                <a:cubicBezTo>
                  <a:pt x="6330816" y="-1851"/>
                  <a:pt x="6542231" y="139960"/>
                  <a:pt x="6524626" y="388945"/>
                </a:cubicBezTo>
                <a:cubicBezTo>
                  <a:pt x="6552025" y="969157"/>
                  <a:pt x="6468374" y="1481204"/>
                  <a:pt x="6524626" y="1944680"/>
                </a:cubicBezTo>
                <a:cubicBezTo>
                  <a:pt x="6521102" y="2201564"/>
                  <a:pt x="6345812" y="2333694"/>
                  <a:pt x="6135681" y="2333625"/>
                </a:cubicBezTo>
                <a:cubicBezTo>
                  <a:pt x="3785408" y="2350976"/>
                  <a:pt x="1439659" y="2456971"/>
                  <a:pt x="388945" y="2333625"/>
                </a:cubicBezTo>
                <a:cubicBezTo>
                  <a:pt x="183760" y="2293111"/>
                  <a:pt x="26009" y="2191971"/>
                  <a:pt x="0" y="1944680"/>
                </a:cubicBezTo>
                <a:cubicBezTo>
                  <a:pt x="29184" y="1711431"/>
                  <a:pt x="-35895" y="748406"/>
                  <a:pt x="0" y="388945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bạn cùng bàn đổi Phiếu công việc với nhau và so sánh số lượng công việc trong từng nhóm và thời gian thực hiện.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sự khác nhau giữa hai bạn?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B7340-0810-4F53-A93B-247C9E94C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2" y="3228974"/>
            <a:ext cx="6069403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3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422" y="164570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189878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thế nào để thực hiện được nhiều việc với thời gian hợp lí?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522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72A69-184B-D368-9090-809A2E22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80" y="2667268"/>
            <a:ext cx="915088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F4FB46-0E8D-545B-E2B6-D336A8D476C4}"/>
              </a:ext>
            </a:extLst>
          </p:cNvPr>
          <p:cNvGrpSpPr/>
          <p:nvPr/>
        </p:nvGrpSpPr>
        <p:grpSpPr>
          <a:xfrm>
            <a:off x="3876675" y="419100"/>
            <a:ext cx="5667375" cy="1819275"/>
            <a:chOff x="5019675" y="1933575"/>
            <a:chExt cx="3495675" cy="1400175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A9B3740-12AD-7BC8-DAE8-7A641FCB6F26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53C4F7-A341-4D18-2BD7-A53EC64203CC}"/>
                </a:ext>
              </a:extLst>
            </p:cNvPr>
            <p:cNvSpPr txBox="1"/>
            <p:nvPr/>
          </p:nvSpPr>
          <p:spPr>
            <a:xfrm>
              <a:off x="5418573" y="2136493"/>
              <a:ext cx="2705100" cy="106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2CF4F8-E9B9-925E-9CA1-5B05450590F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919288" y="2124075"/>
            <a:ext cx="2928937" cy="10668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2E48CC7-3BD8-DC06-53EB-E39E7CFB1E4A}"/>
              </a:ext>
            </a:extLst>
          </p:cNvPr>
          <p:cNvGrpSpPr/>
          <p:nvPr/>
        </p:nvGrpSpPr>
        <p:grpSpPr>
          <a:xfrm>
            <a:off x="400050" y="3190876"/>
            <a:ext cx="303847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1" name="Cloud 15">
              <a:extLst>
                <a:ext uri="{FF2B5EF4-FFF2-40B4-BE49-F238E27FC236}">
                  <a16:creationId xmlns:a16="http://schemas.microsoft.com/office/drawing/2014/main" id="{3C6A3353-49D8-B3CC-E5C1-0F216D7B08B7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28AFD8-0AD9-37C6-2AFE-80EDDB42A078}"/>
                </a:ext>
              </a:extLst>
            </p:cNvPr>
            <p:cNvSpPr txBox="1"/>
            <p:nvPr/>
          </p:nvSpPr>
          <p:spPr>
            <a:xfrm>
              <a:off x="5092519" y="2024609"/>
              <a:ext cx="3357080" cy="1184665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Liệt kê những công việc cần làm cụ thể và chi tiết.</a:t>
              </a:r>
              <a:endParaRPr lang="vi-VN" sz="3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827001-6FDC-81C2-CF07-F79316564462}"/>
              </a:ext>
            </a:extLst>
          </p:cNvPr>
          <p:cNvCxnSpPr>
            <a:cxnSpLocks/>
          </p:cNvCxnSpPr>
          <p:nvPr/>
        </p:nvCxnSpPr>
        <p:spPr>
          <a:xfrm flipH="1">
            <a:off x="5562600" y="2171700"/>
            <a:ext cx="161925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26D6E1-BB0A-666D-7613-4349BB98437B}"/>
              </a:ext>
            </a:extLst>
          </p:cNvPr>
          <p:cNvGrpSpPr/>
          <p:nvPr/>
        </p:nvGrpSpPr>
        <p:grpSpPr>
          <a:xfrm>
            <a:off x="3695700" y="3609976"/>
            <a:ext cx="282892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5" name="Cloud 15">
              <a:extLst>
                <a:ext uri="{FF2B5EF4-FFF2-40B4-BE49-F238E27FC236}">
                  <a16:creationId xmlns:a16="http://schemas.microsoft.com/office/drawing/2014/main" id="{6EC9ABE6-4A52-EB74-2799-FA1B66120935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0B250A-7227-FB2C-1814-A08224AD4581}"/>
                </a:ext>
              </a:extLst>
            </p:cNvPr>
            <p:cNvSpPr txBox="1"/>
            <p:nvPr/>
          </p:nvSpPr>
          <p:spPr>
            <a:xfrm>
              <a:off x="5217229" y="2043278"/>
              <a:ext cx="3193600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Lên thời gian cụ thể cho từng công việc.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1DFFB6-671C-310B-A99D-EE86D33E9435}"/>
              </a:ext>
            </a:extLst>
          </p:cNvPr>
          <p:cNvCxnSpPr>
            <a:cxnSpLocks/>
          </p:cNvCxnSpPr>
          <p:nvPr/>
        </p:nvCxnSpPr>
        <p:spPr>
          <a:xfrm>
            <a:off x="7496175" y="2124075"/>
            <a:ext cx="400050" cy="139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519D41-F622-0F36-8DAC-CFE1E415A615}"/>
              </a:ext>
            </a:extLst>
          </p:cNvPr>
          <p:cNvGrpSpPr/>
          <p:nvPr/>
        </p:nvGrpSpPr>
        <p:grpSpPr>
          <a:xfrm>
            <a:off x="6648451" y="3571875"/>
            <a:ext cx="2724149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0" name="Cloud 15">
              <a:extLst>
                <a:ext uri="{FF2B5EF4-FFF2-40B4-BE49-F238E27FC236}">
                  <a16:creationId xmlns:a16="http://schemas.microsoft.com/office/drawing/2014/main" id="{D83B6E55-30D8-5A80-CC9D-FCFB987C5473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E11AFC-08E3-00C0-492C-52BE9B3275D9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Sắp xếp công việc theo thứ tự ưu tiên.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AAB2D9-5976-1F81-3CD8-6DAE3A077208}"/>
              </a:ext>
            </a:extLst>
          </p:cNvPr>
          <p:cNvCxnSpPr>
            <a:cxnSpLocks/>
          </p:cNvCxnSpPr>
          <p:nvPr/>
        </p:nvCxnSpPr>
        <p:spPr>
          <a:xfrm>
            <a:off x="8715375" y="1905000"/>
            <a:ext cx="1847850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F0D297-E91B-3D92-6F85-E2CD40703EAE}"/>
              </a:ext>
            </a:extLst>
          </p:cNvPr>
          <p:cNvGrpSpPr/>
          <p:nvPr/>
        </p:nvGrpSpPr>
        <p:grpSpPr>
          <a:xfrm>
            <a:off x="9525001" y="3333750"/>
            <a:ext cx="2543173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9" name="Cloud 15">
              <a:extLst>
                <a:ext uri="{FF2B5EF4-FFF2-40B4-BE49-F238E27FC236}">
                  <a16:creationId xmlns:a16="http://schemas.microsoft.com/office/drawing/2014/main" id="{DFF39DAE-2C51-7C7C-2454-D02F16CB6B01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7FCCCC-6609-F34A-B512-9593D68A20D0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Rèn luyện tính kỉ luật và tập trung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770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347993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nào muốn bổ sung hoặc bỏ bớt các công việc hàng ngày của mình không?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muốn bổ sung hoặc bỏ bớt công việc gì?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085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101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rút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6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2: </a:t>
            </a:r>
            <a:r>
              <a:rPr kumimoji="0" lang="vi-VN" sz="4800" b="1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Xây dựng thời gian biểu cá nhân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0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D2864A-0958-BB6C-CB15-791C8DB1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" t="11370" r="4340" b="2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2CC51-D67D-4CA9-B60A-7C3DB4E0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20" y="864035"/>
            <a:ext cx="7218290" cy="7254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6CE72-9F48-D420-6DBC-4E627CA5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1086">
            <a:off x="192169" y="1366965"/>
            <a:ext cx="24081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38413-0B05-5E54-B7FD-7E351F38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426" y="1501703"/>
            <a:ext cx="8083997" cy="4578493"/>
          </a:xfrm>
          <a:prstGeom prst="rect">
            <a:avLst/>
          </a:prstGeom>
        </p:spPr>
      </p:pic>
      <p:pic>
        <p:nvPicPr>
          <p:cNvPr id="6" name="Picture 5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14C44EE-BF2B-FC6C-AB42-06B458FD92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3200400"/>
            <a:ext cx="4524375" cy="4524375"/>
          </a:xfrm>
          <a:prstGeom prst="rect">
            <a:avLst/>
          </a:prstGeom>
        </p:spPr>
      </p:pic>
      <p:pic>
        <p:nvPicPr>
          <p:cNvPr id="8" name="Picture 7" descr="A person and a child reading a book&#10;&#10;Description automatically generated">
            <a:extLst>
              <a:ext uri="{FF2B5EF4-FFF2-40B4-BE49-F238E27FC236}">
                <a16:creationId xmlns:a16="http://schemas.microsoft.com/office/drawing/2014/main" id="{93AE978D-3BA4-8EB0-06AA-144580F61D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76" y="3486151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5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_">
            <a:hlinkClick r:id="" action="ppaction://media"/>
            <a:extLst>
              <a:ext uri="{FF2B5EF4-FFF2-40B4-BE49-F238E27FC236}">
                <a16:creationId xmlns:a16="http://schemas.microsoft.com/office/drawing/2014/main" id="{E6207579-BA08-E7A9-80E5-73F0885B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1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248933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xem xong video, em hãy nêu các bước lập thời gian biểu.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15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2B8DA5-9DBB-5DB3-23E4-B96AEFE8D379}"/>
              </a:ext>
            </a:extLst>
          </p:cNvPr>
          <p:cNvSpPr txBox="1"/>
          <p:nvPr/>
        </p:nvSpPr>
        <p:spPr>
          <a:xfrm>
            <a:off x="1682308" y="439206"/>
            <a:ext cx="832846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Chuẩn bị 1 tờ giấy A3, A4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52669-ED34-1D46-D3DA-46A092AE60F2}"/>
              </a:ext>
            </a:extLst>
          </p:cNvPr>
          <p:cNvSpPr txBox="1"/>
          <p:nvPr/>
        </p:nvSpPr>
        <p:spPr>
          <a:xfrm>
            <a:off x="1796608" y="1572681"/>
            <a:ext cx="689971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Lập bảng theo mẫu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808C23-5209-E2F6-A77F-E62783A5E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7" y="2644457"/>
            <a:ext cx="4422476" cy="2575243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AEB4721-9073-590E-41C5-D757B7C47DFE}"/>
              </a:ext>
            </a:extLst>
          </p:cNvPr>
          <p:cNvSpPr txBox="1"/>
          <p:nvPr/>
        </p:nvSpPr>
        <p:spPr>
          <a:xfrm>
            <a:off x="1577533" y="5373156"/>
            <a:ext cx="9614342" cy="136619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Trang trí, sáng tạo thời gian biểu thật đẹp và dán lên góc học tập để thường xuyên theo dõi.</a:t>
            </a:r>
          </a:p>
        </p:txBody>
      </p:sp>
    </p:spTree>
    <p:extLst>
      <p:ext uri="{BB962C8B-B14F-4D97-AF65-F5344CB8AC3E}">
        <p14:creationId xmlns:p14="http://schemas.microsoft.com/office/powerpoint/2010/main" val="3351288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xây dựng thời gian biểu cá nhân trong một tuần theo mẫu sau: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05FAC-867D-9347-42AB-7B3DE862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750" y="2409825"/>
            <a:ext cx="752475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3521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9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lý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6698"/>
            <a:ext cx="12192000" cy="3057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C2DFC-EDBA-414D-8A59-DB8DA1117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166100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7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2E74CAA4-148B-C46E-AC96-D62A227D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58" y="988802"/>
            <a:ext cx="9082354" cy="1954423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F047DCC2-1F39-7C42-A9D9-BA6223304274}"/>
              </a:ext>
            </a:extLst>
          </p:cNvPr>
          <p:cNvSpPr txBox="1"/>
          <p:nvPr/>
        </p:nvSpPr>
        <p:spPr>
          <a:xfrm>
            <a:off x="3132537" y="1569384"/>
            <a:ext cx="619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Biết cách sắp xếp thời gian biểu khoa học và hợp lí.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44911-4E8F-7A26-6D3B-EBE490909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351" y="0"/>
            <a:ext cx="4651651" cy="107298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BC77272-B565-D03D-7489-4B70BB322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3" y="2827127"/>
            <a:ext cx="9082354" cy="19544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F4C063-9A2D-D823-4461-FE0EC9C451CE}"/>
              </a:ext>
            </a:extLst>
          </p:cNvPr>
          <p:cNvSpPr txBox="1"/>
          <p:nvPr/>
        </p:nvSpPr>
        <p:spPr>
          <a:xfrm>
            <a:off x="3161112" y="3312459"/>
            <a:ext cx="619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Xây dựng thời gian biểu để đảm bảo nền nếp sinh hoạt.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EB1818B0-C442-E1D8-D08E-C7B1D64D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33" y="4541627"/>
            <a:ext cx="9082354" cy="195442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189E6AE3-E4F7-4120-283B-CEB53C2D72F6}"/>
              </a:ext>
            </a:extLst>
          </p:cNvPr>
          <p:cNvSpPr txBox="1"/>
          <p:nvPr/>
        </p:nvSpPr>
        <p:spPr>
          <a:xfrm>
            <a:off x="3151586" y="5131734"/>
            <a:ext cx="6621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Chia sẻ cảm xúc, suy nghĩ sau khi bắt đầu thực hiện thời gian biểu đã điều chỉnh.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66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BC18F2-4141-CEE3-94D1-BEB62BACC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97" y="1737947"/>
            <a:ext cx="596240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60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id="{8228ADE7-1227-4DF4-BEE7-A13AAAFD8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22" y="-342899"/>
            <a:ext cx="9434557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1E13D58-0DCC-4844-B4F9-19659CB5C234}"/>
              </a:ext>
            </a:extLst>
          </p:cNvPr>
          <p:cNvSpPr txBox="1"/>
          <p:nvPr/>
        </p:nvSpPr>
        <p:spPr>
          <a:xfrm>
            <a:off x="3035169" y="1472448"/>
            <a:ext cx="6604000" cy="3570206"/>
          </a:xfrm>
          <a:prstGeom prst="rect">
            <a:avLst/>
          </a:prstGeom>
          <a:noFill/>
          <a:ln w="9525">
            <a:noFill/>
          </a:ln>
        </p:spPr>
        <p:txBody>
          <a:bodyPr lIns="121917" tIns="60959" rIns="121917" bIns="6095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VÒNG QUAY </a:t>
            </a:r>
            <a:r>
              <a:rPr lang="en-US" altLang="en-US" sz="6400" b="1" i="1" dirty="0">
                <a:solidFill>
                  <a:srgbClr val="FF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KÌ DIỆU</a:t>
            </a:r>
            <a:endParaRPr kumimoji="0" lang="en-US" altLang="en-US" sz="6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9792370" y="2324567"/>
            <a:ext cx="2581465" cy="567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264063" y="2324568"/>
            <a:ext cx="2568000" cy="5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9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9792370" y="2324567"/>
            <a:ext cx="2581465" cy="567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264063" y="2324568"/>
            <a:ext cx="2568000" cy="5507897"/>
          </a:xfrm>
          <a:prstGeom prst="rect">
            <a:avLst/>
          </a:prstGeom>
        </p:spPr>
      </p:pic>
      <p:sp>
        <p:nvSpPr>
          <p:cNvPr id="10" name="Google Shape;1912;p53">
            <a:extLst>
              <a:ext uri="{FF2B5EF4-FFF2-40B4-BE49-F238E27FC236}">
                <a16:creationId xmlns:a16="http://schemas.microsoft.com/office/drawing/2014/main" id="{F4F9CF9A-8681-4677-ACB2-8E04E0A0AE5E}"/>
              </a:ext>
            </a:extLst>
          </p:cNvPr>
          <p:cNvSpPr txBox="1">
            <a:spLocks/>
          </p:cNvSpPr>
          <p:nvPr/>
        </p:nvSpPr>
        <p:spPr>
          <a:xfrm>
            <a:off x="4515520" y="675848"/>
            <a:ext cx="456869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 w="22225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 CHƠI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66E680-7842-4812-9367-6E2631D22EC5}"/>
              </a:ext>
            </a:extLst>
          </p:cNvPr>
          <p:cNvGrpSpPr/>
          <p:nvPr/>
        </p:nvGrpSpPr>
        <p:grpSpPr>
          <a:xfrm>
            <a:off x="2014988" y="1763688"/>
            <a:ext cx="8832459" cy="1860137"/>
            <a:chOff x="719933" y="1092630"/>
            <a:chExt cx="7628979" cy="3247343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0EBA3C9D-EAA5-4816-82D0-BB12081E4FAB}"/>
                </a:ext>
              </a:extLst>
            </p:cNvPr>
            <p:cNvSpPr/>
            <p:nvPr/>
          </p:nvSpPr>
          <p:spPr>
            <a:xfrm>
              <a:off x="719933" y="1092630"/>
              <a:ext cx="7628979" cy="3247343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8FF12-C889-4BA0-9CCB-0062F9DF58A4}"/>
                </a:ext>
              </a:extLst>
            </p:cNvPr>
            <p:cNvSpPr txBox="1"/>
            <p:nvPr/>
          </p:nvSpPr>
          <p:spPr>
            <a:xfrm>
              <a:off x="853575" y="1196754"/>
              <a:ext cx="7361697" cy="302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GV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cử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khiển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endParaRP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Khi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 “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Vòng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quay”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trúng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sẻ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lớp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thường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Picture 2" descr="Vòng quay random tên - Chọn tên ngẫu nhiên - Random Name">
            <a:extLst>
              <a:ext uri="{FF2B5EF4-FFF2-40B4-BE49-F238E27FC236}">
                <a16:creationId xmlns:a16="http://schemas.microsoft.com/office/drawing/2014/main" id="{762B9308-7236-4974-A468-D722B079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26" y="4000500"/>
            <a:ext cx="3867385" cy="20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BEBCB-5A2B-B7B1-0A4D-7AD36C0EB1E4}"/>
              </a:ext>
            </a:extLst>
          </p:cNvPr>
          <p:cNvSpPr txBox="1"/>
          <p:nvPr/>
        </p:nvSpPr>
        <p:spPr>
          <a:xfrm>
            <a:off x="2838450" y="4076700"/>
            <a:ext cx="410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gội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02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54FE86-06B5-4B41-ADC0-D284C4699EB2}"/>
              </a:ext>
            </a:extLst>
          </p:cNvPr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DCB57F-A11C-4930-A0B2-6250B57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EA6768-263A-44A2-9689-419F69772222}"/>
                </a:ext>
              </a:extLst>
            </p:cNvPr>
            <p:cNvSpPr txBox="1"/>
            <p:nvPr/>
          </p:nvSpPr>
          <p:spPr>
            <a:xfrm rot="300000">
              <a:off x="7009153" y="3409239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 HƯƠNG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6E0D30-79DB-4CA5-B0C2-3674D67E77DC}"/>
                </a:ext>
              </a:extLst>
            </p:cNvPr>
            <p:cNvSpPr txBox="1"/>
            <p:nvPr/>
          </p:nvSpPr>
          <p:spPr>
            <a:xfrm rot="900000">
              <a:off x="6953878" y="373199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BEFCA-493F-41B4-9BFF-858F1EBE5486}"/>
                </a:ext>
              </a:extLst>
            </p:cNvPr>
            <p:cNvSpPr txBox="1"/>
            <p:nvPr/>
          </p:nvSpPr>
          <p:spPr>
            <a:xfrm rot="1500000">
              <a:off x="6844403" y="406676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9B2273-FE8E-4E87-9DEB-FE08ED16A3A7}"/>
                </a:ext>
              </a:extLst>
            </p:cNvPr>
            <p:cNvSpPr txBox="1"/>
            <p:nvPr/>
          </p:nvSpPr>
          <p:spPr>
            <a:xfrm rot="2100000">
              <a:off x="6696828" y="435072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CFAA90-53B5-4BBD-AF46-3DCD6A549E69}"/>
                </a:ext>
              </a:extLst>
            </p:cNvPr>
            <p:cNvSpPr txBox="1"/>
            <p:nvPr/>
          </p:nvSpPr>
          <p:spPr>
            <a:xfrm rot="2700000">
              <a:off x="6473053" y="46092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244CB-1726-4841-9084-271C70C9A9CF}"/>
                </a:ext>
              </a:extLst>
            </p:cNvPr>
            <p:cNvSpPr txBox="1"/>
            <p:nvPr/>
          </p:nvSpPr>
          <p:spPr>
            <a:xfrm rot="3300000">
              <a:off x="6206353" y="48251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F4D654-9348-400C-87B8-0DA68F80057F}"/>
                </a:ext>
              </a:extLst>
            </p:cNvPr>
            <p:cNvSpPr txBox="1"/>
            <p:nvPr/>
          </p:nvSpPr>
          <p:spPr>
            <a:xfrm rot="3900000">
              <a:off x="5922584" y="4985643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409115-53F1-4480-B95B-F9A6BDC01DDC}"/>
                </a:ext>
              </a:extLst>
            </p:cNvPr>
            <p:cNvSpPr txBox="1"/>
            <p:nvPr/>
          </p:nvSpPr>
          <p:spPr>
            <a:xfrm rot="4500000">
              <a:off x="5600715" y="510799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DBF680-415B-46D8-8B5A-39A72BBBF788}"/>
                </a:ext>
              </a:extLst>
            </p:cNvPr>
            <p:cNvSpPr txBox="1"/>
            <p:nvPr/>
          </p:nvSpPr>
          <p:spPr>
            <a:xfrm rot="5100000">
              <a:off x="5257815" y="518419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4BDA63-68C0-47E9-AA27-D5A5AF638878}"/>
                </a:ext>
              </a:extLst>
            </p:cNvPr>
            <p:cNvSpPr txBox="1"/>
            <p:nvPr/>
          </p:nvSpPr>
          <p:spPr>
            <a:xfrm rot="5700000">
              <a:off x="4914915" y="518782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34C5A-DF95-43C6-B317-22C16400B47C}"/>
                </a:ext>
              </a:extLst>
            </p:cNvPr>
            <p:cNvSpPr txBox="1"/>
            <p:nvPr/>
          </p:nvSpPr>
          <p:spPr>
            <a:xfrm rot="6300000">
              <a:off x="4601043" y="514790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E2842-0778-4923-90F7-BBA983BACAD6}"/>
                </a:ext>
              </a:extLst>
            </p:cNvPr>
            <p:cNvSpPr txBox="1"/>
            <p:nvPr/>
          </p:nvSpPr>
          <p:spPr>
            <a:xfrm rot="6900000">
              <a:off x="4272657" y="500639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44985-0FFD-4274-AC6D-F8CD61901BCA}"/>
                </a:ext>
              </a:extLst>
            </p:cNvPr>
            <p:cNvSpPr txBox="1"/>
            <p:nvPr/>
          </p:nvSpPr>
          <p:spPr>
            <a:xfrm rot="7500000">
              <a:off x="3987813" y="483586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D6D64C-0F40-4B9E-BEE8-E3C24AB55071}"/>
                </a:ext>
              </a:extLst>
            </p:cNvPr>
            <p:cNvSpPr txBox="1"/>
            <p:nvPr/>
          </p:nvSpPr>
          <p:spPr>
            <a:xfrm rot="8100000">
              <a:off x="3731997" y="462178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3ED506-464D-4D5E-B7EF-FC0130B565C2}"/>
                </a:ext>
              </a:extLst>
            </p:cNvPr>
            <p:cNvSpPr txBox="1"/>
            <p:nvPr/>
          </p:nvSpPr>
          <p:spPr>
            <a:xfrm rot="8700000">
              <a:off x="3505209" y="433513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93FA8-9C48-4A62-81A6-1E529A3E1708}"/>
                </a:ext>
              </a:extLst>
            </p:cNvPr>
            <p:cNvSpPr txBox="1"/>
            <p:nvPr/>
          </p:nvSpPr>
          <p:spPr>
            <a:xfrm rot="9300000">
              <a:off x="3321963" y="407750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C5694-7025-4245-B0C9-501DEDE8937C}"/>
                </a:ext>
              </a:extLst>
            </p:cNvPr>
            <p:cNvSpPr txBox="1"/>
            <p:nvPr/>
          </p:nvSpPr>
          <p:spPr>
            <a:xfrm rot="9900000">
              <a:off x="3211287" y="37473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D252CF-D278-45E0-ADA1-B5AE4D4A5958}"/>
                </a:ext>
              </a:extLst>
            </p:cNvPr>
            <p:cNvSpPr txBox="1"/>
            <p:nvPr/>
          </p:nvSpPr>
          <p:spPr>
            <a:xfrm rot="10500000">
              <a:off x="3144153" y="3417124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1030DB-9D4D-4DBD-A92F-3A0C5C60BF0D}"/>
                </a:ext>
              </a:extLst>
            </p:cNvPr>
            <p:cNvSpPr txBox="1"/>
            <p:nvPr/>
          </p:nvSpPr>
          <p:spPr>
            <a:xfrm rot="11100000">
              <a:off x="3164103" y="30724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1676ED-A33C-4983-9C9B-9E6256D17003}"/>
                </a:ext>
              </a:extLst>
            </p:cNvPr>
            <p:cNvSpPr txBox="1"/>
            <p:nvPr/>
          </p:nvSpPr>
          <p:spPr>
            <a:xfrm rot="11700000">
              <a:off x="3213081" y="275674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403C8-2ED4-4BF7-86B7-3812958E57F7}"/>
                </a:ext>
              </a:extLst>
            </p:cNvPr>
            <p:cNvSpPr txBox="1"/>
            <p:nvPr/>
          </p:nvSpPr>
          <p:spPr>
            <a:xfrm rot="12300000">
              <a:off x="3320115" y="244106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24659A-C181-4F12-96B6-C489F89D3ECB}"/>
                </a:ext>
              </a:extLst>
            </p:cNvPr>
            <p:cNvSpPr txBox="1"/>
            <p:nvPr/>
          </p:nvSpPr>
          <p:spPr>
            <a:xfrm rot="12900000">
              <a:off x="3499719" y="213989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F04ABD-88C2-4B1B-B441-3CA4B4FBACC5}"/>
                </a:ext>
              </a:extLst>
            </p:cNvPr>
            <p:cNvSpPr txBox="1"/>
            <p:nvPr/>
          </p:nvSpPr>
          <p:spPr>
            <a:xfrm rot="13500000">
              <a:off x="3722865" y="188227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04415-049F-4273-ABDC-066A6C19F567}"/>
                </a:ext>
              </a:extLst>
            </p:cNvPr>
            <p:cNvSpPr txBox="1"/>
            <p:nvPr/>
          </p:nvSpPr>
          <p:spPr>
            <a:xfrm rot="14100000">
              <a:off x="3975039" y="16681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D11EB1-C08C-4F1F-BCE5-3011EA9E53CF}"/>
                </a:ext>
              </a:extLst>
            </p:cNvPr>
            <p:cNvSpPr txBox="1"/>
            <p:nvPr/>
          </p:nvSpPr>
          <p:spPr>
            <a:xfrm rot="14700000">
              <a:off x="4270755" y="149765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9707E1-C53D-4EBB-BD82-12788D0E1B75}"/>
                </a:ext>
              </a:extLst>
            </p:cNvPr>
            <p:cNvSpPr txBox="1"/>
            <p:nvPr/>
          </p:nvSpPr>
          <p:spPr>
            <a:xfrm rot="15300000">
              <a:off x="4580985" y="138517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2E64F-91F5-474B-85E1-8EB9F253F243}"/>
                </a:ext>
              </a:extLst>
            </p:cNvPr>
            <p:cNvSpPr txBox="1"/>
            <p:nvPr/>
          </p:nvSpPr>
          <p:spPr>
            <a:xfrm rot="15900000">
              <a:off x="4905729" y="131623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3E813B-EDFE-48D2-A8FA-9B3698518FC4}"/>
                </a:ext>
              </a:extLst>
            </p:cNvPr>
            <p:cNvSpPr txBox="1"/>
            <p:nvPr/>
          </p:nvSpPr>
          <p:spPr>
            <a:xfrm rot="16500000">
              <a:off x="5259501" y="131986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D082AF-DD29-4AE2-B8D9-6A3DD8DEAF78}"/>
                </a:ext>
              </a:extLst>
            </p:cNvPr>
            <p:cNvSpPr txBox="1"/>
            <p:nvPr/>
          </p:nvSpPr>
          <p:spPr>
            <a:xfrm rot="17100000">
              <a:off x="5584245" y="138155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F03B16-1C6A-490E-8460-BC68D8F5F3A4}"/>
                </a:ext>
              </a:extLst>
            </p:cNvPr>
            <p:cNvSpPr txBox="1"/>
            <p:nvPr/>
          </p:nvSpPr>
          <p:spPr>
            <a:xfrm rot="17700000">
              <a:off x="5894475" y="1501294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58ECB6-58C7-4935-A598-684DC7F90998}"/>
                </a:ext>
              </a:extLst>
            </p:cNvPr>
            <p:cNvSpPr txBox="1"/>
            <p:nvPr/>
          </p:nvSpPr>
          <p:spPr>
            <a:xfrm rot="18300000">
              <a:off x="6190191" y="166457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BE9D0-D9FE-4209-A518-FBAAC8FF2AAF}"/>
                </a:ext>
              </a:extLst>
            </p:cNvPr>
            <p:cNvSpPr txBox="1"/>
            <p:nvPr/>
          </p:nvSpPr>
          <p:spPr>
            <a:xfrm rot="18900000">
              <a:off x="6442365" y="18859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290A5D-5282-42E7-896E-788DA5929432}"/>
                </a:ext>
              </a:extLst>
            </p:cNvPr>
            <p:cNvSpPr txBox="1"/>
            <p:nvPr/>
          </p:nvSpPr>
          <p:spPr>
            <a:xfrm rot="19500000">
              <a:off x="6652821" y="21399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AB3DDF-2043-4B79-867C-CC4AC23908C2}"/>
                </a:ext>
              </a:extLst>
            </p:cNvPr>
            <p:cNvSpPr txBox="1"/>
            <p:nvPr/>
          </p:nvSpPr>
          <p:spPr>
            <a:xfrm rot="20100000">
              <a:off x="6834249" y="240842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4759A5-8772-47E3-9308-41D2A46F5E3F}"/>
                </a:ext>
              </a:extLst>
            </p:cNvPr>
            <p:cNvSpPr txBox="1"/>
            <p:nvPr/>
          </p:nvSpPr>
          <p:spPr>
            <a:xfrm rot="20700000">
              <a:off x="6972135" y="274951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8D2544-B6D0-4856-97AF-6F9CC004AC83}"/>
                </a:ext>
              </a:extLst>
            </p:cNvPr>
            <p:cNvSpPr txBox="1"/>
            <p:nvPr/>
          </p:nvSpPr>
          <p:spPr>
            <a:xfrm rot="21300000">
              <a:off x="7022937" y="307607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6D82E44-2007-4EB9-AAF3-A3815580B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8A860D-81AD-4D64-A5D1-AC2649DE0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B6B17B-9D7D-4909-AC77-FBE9042F4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4033BE-983B-4C12-BC29-D62F75F65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88F62F-0C5E-41D4-A2D4-A02C61FA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618694-50E4-44B6-8380-400305AFE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31BF80-EFAA-4881-889A-ABADC8EC8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9698AF-58B7-4A2F-9355-194E43688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F3DD6D-3D4E-45B6-86F7-B891EE4DB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080A9B-3F00-458A-8935-FACF40ABD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6CF480-D466-474E-91E4-6B551E8AE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66B55B7-1EB9-4DA3-B3F4-4B8610616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6EFC4E0-B41A-44E7-B972-4B381ED31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500771-4D1E-4DE0-B9B7-CBFBFA519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F2BDD8-D642-456E-9D1D-BB6B35ADF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AC6381C-17EF-42A0-884F-D66EC7AF4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1271B1-310B-4BB3-9F39-EF763CD45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1757CF2-C415-4BB3-A091-AEC3AD4DA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F781067-3625-4495-A6B0-C588931DE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E20B5A3-8202-4C2C-97F7-5907EEFDD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CAE1C9-60A2-4DC8-A329-ACDFA6FA1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AE383-E5F9-4123-8D7F-7177965EE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1EBB53B-D82E-447D-9627-BD425ED77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42B90A7-2718-4FD7-8B94-3F4F136C5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5EAECC-D211-464F-AA05-A907DFF96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009A8FE-C0D5-4FA3-8FF0-F22F25693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52A8E32-4175-4FF7-B6FB-B956D42E6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54302B-5F09-441F-9DBE-C8E3C6E6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6052632-9391-457A-9113-2B059AC9F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13F3DB-BBE0-4A7D-8A43-AE93D3D9B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9DB0D4D-26F0-40F4-8BC4-EE443A484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73FD857-5428-456F-B002-B6483FBD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C4BAFB0-7AB2-486A-9BFF-D78134550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7E999C-ED3B-41C9-AA5C-70F12AF9E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E322DA9-1E4E-42BC-B1D1-2E6CA473C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862B082-F26F-47F0-9A0C-177DAE1F6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8FF2E69-D6AA-472D-B0FF-35E5C95B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ACCB9BD-EB98-4923-932C-DE12EC3F9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839F971-6A3C-49A6-B8E4-E38EE78F8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3AE33D-2BA5-418C-8A38-DCCDFD4E9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18C2C1C-0CD3-4D0F-9DD2-41C69A301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846F4-C5A4-46A1-AA24-F29227BE0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D5256F5-EFD1-4AE8-8432-A564B9138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E5D1002-70F4-4F31-A21A-31F2C0C61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993E76D-A267-4F9F-A167-C557A04C2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8ABF506-1F72-43DA-B047-42D5AE50D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CEE31D4-B77A-4395-A284-912D25A77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CEA320B-217E-427D-9411-507E9CBF2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11C2652-772A-4F71-A07B-EACB9555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5BED1AA-8FE1-4577-A86E-6E66DCE10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A5D0157-FD76-47A6-843D-95DC24D1A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8631973-854E-402B-B6BF-823542583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id="{4FE35F21-A451-4E77-A364-C6D57AF98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958D5FB-B8AF-46E8-B863-15058C67FAAF}"/>
              </a:ext>
            </a:extLst>
          </p:cNvPr>
          <p:cNvSpPr txBox="1"/>
          <p:nvPr/>
        </p:nvSpPr>
        <p:spPr>
          <a:xfrm>
            <a:off x="723879" y="616032"/>
            <a:ext cx="34637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 THƯƠNG</a:t>
            </a:r>
          </a:p>
        </p:txBody>
      </p:sp>
      <p:pic>
        <p:nvPicPr>
          <p:cNvPr id="97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BA878A57-6FC8-42A2-BCA3-2397D4C2E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98" name="Rounded Rectangle 116">
            <a:hlinkClick r:id="rId11" action="ppaction://hlinksldjump"/>
            <a:extLst>
              <a:ext uri="{FF2B5EF4-FFF2-40B4-BE49-F238E27FC236}">
                <a16:creationId xmlns:a16="http://schemas.microsoft.com/office/drawing/2014/main" id="{706CA221-0939-4BDB-910B-7CF499AAA36E}"/>
              </a:ext>
            </a:extLst>
          </p:cNvPr>
          <p:cNvSpPr/>
          <p:nvPr/>
        </p:nvSpPr>
        <p:spPr>
          <a:xfrm>
            <a:off x="9424409" y="168520"/>
            <a:ext cx="2601495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809800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C21486-5377-5D07-1362-B33716578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72" y="1699847"/>
            <a:ext cx="534665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857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1: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Chia sẻ với bạn về những việc em thường làm trong một ngày.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10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</TotalTime>
  <Words>580</Words>
  <Application>Microsoft Office PowerPoint</Application>
  <PresentationFormat>Widescreen</PresentationFormat>
  <Paragraphs>91</Paragraphs>
  <Slides>25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#9Slide03 AllRoundGothic</vt:lpstr>
      <vt:lpstr>Arial</vt:lpstr>
      <vt:lpstr>Calibri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thuyduonghp1901@gmail.com</cp:lastModifiedBy>
  <cp:revision>37</cp:revision>
  <dcterms:created xsi:type="dcterms:W3CDTF">2023-07-26T09:38:04Z</dcterms:created>
  <dcterms:modified xsi:type="dcterms:W3CDTF">2025-04-10T14:51:27Z</dcterms:modified>
  <cp:category>9Slide.vn</cp:category>
</cp:coreProperties>
</file>