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8"/>
  </p:notesMasterIdLst>
  <p:sldIdLst>
    <p:sldId id="296" r:id="rId5"/>
    <p:sldId id="258" r:id="rId6"/>
    <p:sldId id="257" r:id="rId7"/>
    <p:sldId id="259" r:id="rId8"/>
    <p:sldId id="330" r:id="rId9"/>
    <p:sldId id="331" r:id="rId10"/>
    <p:sldId id="332" r:id="rId11"/>
    <p:sldId id="320" r:id="rId12"/>
    <p:sldId id="260" r:id="rId13"/>
    <p:sldId id="295" r:id="rId14"/>
    <p:sldId id="301" r:id="rId15"/>
    <p:sldId id="304" r:id="rId16"/>
    <p:sldId id="333" r:id="rId17"/>
    <p:sldId id="334" r:id="rId18"/>
    <p:sldId id="305" r:id="rId19"/>
    <p:sldId id="335" r:id="rId20"/>
    <p:sldId id="336" r:id="rId21"/>
    <p:sldId id="321" r:id="rId22"/>
    <p:sldId id="337" r:id="rId23"/>
    <p:sldId id="338" r:id="rId24"/>
    <p:sldId id="339" r:id="rId25"/>
    <p:sldId id="340"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8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4/10/2025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C924CF-B8F7-02E9-5F25-5240E5B3921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4/10/2025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4.png"/><Relationship Id="rId5" Type="http://schemas.openxmlformats.org/officeDocument/2006/relationships/image" Target="../media/image10.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15.png"/><Relationship Id="rId4" Type="http://schemas.openxmlformats.org/officeDocument/2006/relationships/image" Target="../media/image14.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6.xml"/><Relationship Id="rId18" Type="http://schemas.openxmlformats.org/officeDocument/2006/relationships/slide" Target="slide8.xml"/><Relationship Id="rId3" Type="http://schemas.openxmlformats.org/officeDocument/2006/relationships/slideLayout" Target="../slideLayouts/slideLayout30.xml"/><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24.png"/><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slide" Target="slide5.xml"/><Relationship Id="rId5" Type="http://schemas.openxmlformats.org/officeDocument/2006/relationships/image" Target="../media/image18.png"/><Relationship Id="rId15" Type="http://schemas.openxmlformats.org/officeDocument/2006/relationships/slide" Target="slide7.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1.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a:extLst>
              <a:ext uri="{FF2B5EF4-FFF2-40B4-BE49-F238E27FC236}">
                <a16:creationId xmlns:a16="http://schemas.microsoft.com/office/drawing/2014/main" id="{52328F55-BE3F-40BD-7026-41C6C32BCA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ontent Placeholder 2">
            <a:extLst>
              <a:ext uri="{FF2B5EF4-FFF2-40B4-BE49-F238E27FC236}">
                <a16:creationId xmlns:a16="http://schemas.microsoft.com/office/drawing/2014/main" id="{7157BBF6-D838-F6FF-8BB3-72B314B3442B}"/>
              </a:ext>
            </a:extLst>
          </p:cNvPr>
          <p:cNvSpPr txBox="1">
            <a:spLocks/>
          </p:cNvSpPr>
          <p:nvPr/>
        </p:nvSpPr>
        <p:spPr bwMode="auto">
          <a:xfrm>
            <a:off x="1189039" y="1174770"/>
            <a:ext cx="99663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183832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83832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83832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83832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83832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83832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83832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83832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838325" algn="l"/>
              </a:tabLst>
              <a:defRPr sz="2000">
                <a:solidFill>
                  <a:schemeClr val="tx1"/>
                </a:solidFill>
                <a:latin typeface="Calibri" panose="020F0502020204030204" pitchFamily="34" charset="0"/>
              </a:defRPr>
            </a:lvl9pPr>
          </a:lstStyle>
          <a:p>
            <a:pPr algn="ctr" eaLnBrk="1" hangingPunct="1">
              <a:lnSpc>
                <a:spcPct val="90000"/>
              </a:lnSpc>
              <a:spcBef>
                <a:spcPct val="0"/>
              </a:spcBef>
              <a:buFont typeface="Arial" panose="020B0604020202020204" pitchFamily="34" charset="0"/>
              <a:buNone/>
            </a:pPr>
            <a:endParaRPr lang="en-US" altLang="en-US" sz="3000" b="1" dirty="0">
              <a:solidFill>
                <a:srgbClr val="3333CC"/>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3600" b="1" dirty="0">
                <a:solidFill>
                  <a:srgbClr val="3333CC"/>
                </a:solidFill>
                <a:latin typeface="Times New Roman" panose="02020603050405020304" pitchFamily="18" charset="0"/>
                <a:cs typeface="Times New Roman" panose="02020603050405020304" pitchFamily="18" charset="0"/>
              </a:rPr>
              <a:t>NHIỆT LIỆT CHÀO MỪNG QUÝ THẦY CÔ</a:t>
            </a:r>
          </a:p>
          <a:p>
            <a:pPr algn="ctr" eaLnBrk="1" hangingPunct="1">
              <a:lnSpc>
                <a:spcPct val="90000"/>
              </a:lnSpc>
              <a:spcBef>
                <a:spcPct val="0"/>
              </a:spcBef>
              <a:buFont typeface="Arial" panose="020B0604020202020204" pitchFamily="34" charset="0"/>
              <a:buNone/>
            </a:pPr>
            <a:r>
              <a:rPr lang="en-US" altLang="en-US" sz="3600" b="1" dirty="0">
                <a:solidFill>
                  <a:srgbClr val="3333CC"/>
                </a:solidFill>
                <a:latin typeface="Times New Roman" panose="02020603050405020304" pitchFamily="18" charset="0"/>
                <a:cs typeface="Times New Roman" panose="02020603050405020304" pitchFamily="18" charset="0"/>
              </a:rPr>
              <a:t>VỀ DỰ GIỜ LỚP 4A6</a:t>
            </a:r>
            <a:endParaRPr lang="en-US" altLang="en-US" sz="3600" dirty="0">
              <a:solidFill>
                <a:srgbClr val="3333CC"/>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endParaRPr lang="en-US" altLang="en-US" sz="3700" b="1" dirty="0">
              <a:solidFill>
                <a:srgbClr val="000066"/>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3700" b="1" dirty="0">
                <a:solidFill>
                  <a:srgbClr val="000066"/>
                </a:solidFill>
                <a:latin typeface="Times New Roman" panose="02020603050405020304" pitchFamily="18" charset="0"/>
                <a:cs typeface="Times New Roman" panose="02020603050405020304" pitchFamily="18" charset="0"/>
              </a:rPr>
              <a:t>Môn: </a:t>
            </a:r>
            <a:r>
              <a:rPr lang="en-US" altLang="en-US" sz="3700" b="1" dirty="0" err="1">
                <a:solidFill>
                  <a:srgbClr val="000066"/>
                </a:solidFill>
                <a:latin typeface="Times New Roman" panose="02020603050405020304" pitchFamily="18" charset="0"/>
                <a:cs typeface="Times New Roman" panose="02020603050405020304" pitchFamily="18" charset="0"/>
              </a:rPr>
              <a:t>Tiếng</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Việt</a:t>
            </a:r>
            <a:endParaRPr lang="en-US" altLang="en-US" sz="3700" b="1" dirty="0">
              <a:solidFill>
                <a:srgbClr val="000066"/>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3700" b="1" dirty="0" err="1">
                <a:solidFill>
                  <a:srgbClr val="000066"/>
                </a:solidFill>
                <a:latin typeface="Times New Roman" panose="02020603050405020304" pitchFamily="18" charset="0"/>
                <a:cs typeface="Times New Roman" panose="02020603050405020304" pitchFamily="18" charset="0"/>
              </a:rPr>
              <a:t>Luyện</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từ</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và</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câu</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Luyện</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tập</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về</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hai</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thành</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phần</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chính</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của</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a:solidFill>
                  <a:srgbClr val="000066"/>
                </a:solidFill>
                <a:latin typeface="Times New Roman" panose="02020603050405020304" pitchFamily="18" charset="0"/>
                <a:cs typeface="Times New Roman" panose="02020603050405020304" pitchFamily="18" charset="0"/>
              </a:rPr>
              <a:t>câu</a:t>
            </a:r>
            <a:endParaRPr lang="en-US" altLang="en-US" sz="3700" b="1" dirty="0">
              <a:solidFill>
                <a:srgbClr val="000066"/>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endParaRPr lang="en-US" altLang="en-US" sz="2600" b="1" dirty="0">
              <a:solidFill>
                <a:srgbClr val="FF0000"/>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endParaRPr lang="en-US" altLang="en-US" sz="1900" b="1" dirty="0">
              <a:solidFill>
                <a:srgbClr val="000000"/>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endParaRPr lang="en-US" altLang="en-US" sz="1900" b="1" dirty="0">
              <a:solidFill>
                <a:srgbClr val="000000"/>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Giáo</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viên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Phạm</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Thùy</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Dương</a:t>
            </a:r>
            <a:endParaRPr lang="en-US" altLang="en-US" sz="4000" b="1" dirty="0">
              <a:solidFill>
                <a:srgbClr val="C00000"/>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Font typeface="Arial" panose="020B0604020202020204" pitchFamily="34" charset="0"/>
              <a:buNone/>
            </a:pPr>
            <a:endParaRPr lang="en-US" altLang="en-US" sz="2200" b="1" i="1" dirty="0">
              <a:solidFill>
                <a:srgbClr val="D60093"/>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Font typeface="Arial" panose="020B0604020202020204" pitchFamily="34" charset="0"/>
              <a:buNone/>
            </a:pPr>
            <a:endParaRPr lang="en-US" altLang="en-US" sz="2200" b="1" i="1" dirty="0">
              <a:solidFill>
                <a:srgbClr val="D60093"/>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2800" b="1" i="1" dirty="0" err="1">
                <a:solidFill>
                  <a:srgbClr val="140F6F"/>
                </a:solidFill>
                <a:latin typeface="Times New Roman" panose="02020603050405020304" pitchFamily="18" charset="0"/>
                <a:cs typeface="Times New Roman" panose="02020603050405020304" pitchFamily="18" charset="0"/>
              </a:rPr>
              <a:t>Năm</a:t>
            </a:r>
            <a:r>
              <a:rPr lang="en-US" altLang="en-US" sz="2800" b="1" i="1" dirty="0">
                <a:solidFill>
                  <a:srgbClr val="140F6F"/>
                </a:solidFill>
                <a:latin typeface="Times New Roman" panose="02020603050405020304" pitchFamily="18" charset="0"/>
                <a:cs typeface="Times New Roman" panose="02020603050405020304" pitchFamily="18" charset="0"/>
              </a:rPr>
              <a:t> </a:t>
            </a:r>
            <a:r>
              <a:rPr lang="en-US" altLang="en-US" sz="2800" b="1" i="1" dirty="0" err="1">
                <a:solidFill>
                  <a:srgbClr val="140F6F"/>
                </a:solidFill>
                <a:latin typeface="Times New Roman" panose="02020603050405020304" pitchFamily="18" charset="0"/>
                <a:cs typeface="Times New Roman" panose="02020603050405020304" pitchFamily="18" charset="0"/>
              </a:rPr>
              <a:t>học</a:t>
            </a:r>
            <a:r>
              <a:rPr lang="en-US" altLang="en-US" sz="2800" b="1" i="1" dirty="0">
                <a:solidFill>
                  <a:srgbClr val="140F6F"/>
                </a:solidFill>
                <a:latin typeface="Times New Roman" panose="02020603050405020304" pitchFamily="18" charset="0"/>
                <a:cs typeface="Times New Roman" panose="02020603050405020304" pitchFamily="18" charset="0"/>
              </a:rPr>
              <a:t>: 2024 -2025</a:t>
            </a:r>
          </a:p>
          <a:p>
            <a:pPr algn="ctr" eaLnBrk="1" hangingPunct="1">
              <a:lnSpc>
                <a:spcPct val="90000"/>
              </a:lnSpc>
              <a:spcBef>
                <a:spcPct val="0"/>
              </a:spcBef>
              <a:buFont typeface="Arial" panose="020B0604020202020204" pitchFamily="34" charset="0"/>
              <a:buNone/>
            </a:pPr>
            <a:endParaRPr lang="en-US" altLang="en-US" sz="1900" b="1" dirty="0">
              <a:solidFill>
                <a:srgbClr val="660066"/>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endParaRPr lang="en-US" altLang="en-US" sz="1900" b="1" dirty="0">
              <a:solidFill>
                <a:srgbClr val="000000"/>
              </a:solidFill>
              <a:latin typeface="Times New Roman" panose="02020603050405020304" pitchFamily="18" charset="0"/>
              <a:cs typeface="Times New Roman" panose="02020603050405020304" pitchFamily="18" charset="0"/>
            </a:endParaRPr>
          </a:p>
          <a:p>
            <a:pPr algn="ctr" eaLnBrk="1" hangingPunct="1">
              <a:lnSpc>
                <a:spcPct val="90000"/>
              </a:lnSpc>
              <a:buFont typeface="Arial" panose="020B0604020202020204" pitchFamily="34" charset="0"/>
              <a:buNone/>
            </a:pPr>
            <a:endParaRPr lang="en-US" altLang="en-US" sz="3000" dirty="0">
              <a:solidFill>
                <a:srgbClr val="898989"/>
              </a:solidFill>
              <a:cs typeface="Times New Roman" panose="02020603050405020304" pitchFamily="18" charset="0"/>
            </a:endParaRPr>
          </a:p>
        </p:txBody>
      </p:sp>
      <p:sp>
        <p:nvSpPr>
          <p:cNvPr id="4104" name="TextBox 1">
            <a:extLst>
              <a:ext uri="{FF2B5EF4-FFF2-40B4-BE49-F238E27FC236}">
                <a16:creationId xmlns:a16="http://schemas.microsoft.com/office/drawing/2014/main" id="{45BDBB38-58D6-E89C-2ECF-A34F1212DECE}"/>
              </a:ext>
            </a:extLst>
          </p:cNvPr>
          <p:cNvSpPr txBox="1">
            <a:spLocks noChangeArrowheads="1"/>
          </p:cNvSpPr>
          <p:nvPr/>
        </p:nvSpPr>
        <p:spPr bwMode="auto">
          <a:xfrm>
            <a:off x="1559859" y="220663"/>
            <a:ext cx="94431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MS PGothic" panose="020B0600070205080204" pitchFamily="34" charset="-128"/>
              </a:defRPr>
            </a:lvl1pPr>
            <a:lvl2pPr marL="742950" indent="-285750">
              <a:defRPr kumimoji="1">
                <a:solidFill>
                  <a:schemeClr val="tx1"/>
                </a:solidFill>
                <a:latin typeface="Arial" panose="020B0604020202020204" pitchFamily="34" charset="0"/>
                <a:ea typeface="MS PGothic" panose="020B0600070205080204" pitchFamily="34" charset="-128"/>
              </a:defRPr>
            </a:lvl2pPr>
            <a:lvl3pPr marL="1143000" indent="-228600">
              <a:defRPr kumimoji="1">
                <a:solidFill>
                  <a:schemeClr val="tx1"/>
                </a:solidFill>
                <a:latin typeface="Arial" panose="020B0604020202020204" pitchFamily="34" charset="0"/>
                <a:ea typeface="MS PGothic" panose="020B0600070205080204" pitchFamily="34" charset="-128"/>
              </a:defRPr>
            </a:lvl3pPr>
            <a:lvl4pPr marL="1600200" indent="-228600">
              <a:defRPr kumimoji="1">
                <a:solidFill>
                  <a:schemeClr val="tx1"/>
                </a:solidFill>
                <a:latin typeface="Arial" panose="020B0604020202020204" pitchFamily="34" charset="0"/>
                <a:ea typeface="MS PGothic" panose="020B0600070205080204" pitchFamily="34" charset="-128"/>
              </a:defRPr>
            </a:lvl4pPr>
            <a:lvl5pPr marL="2057400" indent="-228600">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9pPr>
          </a:lstStyle>
          <a:p>
            <a:r>
              <a:rPr lang="en-US" altLang="en-US" sz="2800" b="1" dirty="0">
                <a:solidFill>
                  <a:srgbClr val="FF0000"/>
                </a:solidFill>
                <a:latin typeface="Times New Roman" panose="02020603050405020304" pitchFamily="18" charset="0"/>
                <a:cs typeface="Times New Roman" panose="02020603050405020304" pitchFamily="18" charset="0"/>
              </a:rPr>
              <a:t>PHÒNG GIÁO DỤC VÀ ĐÀO TẠO QUẬN HỒNG BÀNG</a:t>
            </a:r>
          </a:p>
          <a:p>
            <a:pPr algn="ctr"/>
            <a:r>
              <a:rPr lang="en-US" altLang="en-US" sz="2800" b="1" dirty="0">
                <a:solidFill>
                  <a:srgbClr val="FF0000"/>
                </a:solidFill>
                <a:latin typeface="Times New Roman" panose="02020603050405020304" pitchFamily="18" charset="0"/>
                <a:cs typeface="Times New Roman" panose="02020603050405020304" pitchFamily="18" charset="0"/>
              </a:rPr>
              <a:t>TRƯỜNG TIỂU HỌC AN HỒNG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861</Words>
  <Application>Microsoft Office PowerPoint</Application>
  <PresentationFormat>Widescreen</PresentationFormat>
  <Paragraphs>107</Paragraphs>
  <Slides>23</Slides>
  <Notes>21</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等线</vt:lpstr>
      <vt:lpstr>#9Slide02 Noi dung dai</vt:lpstr>
      <vt:lpstr>#9Slide02 Tieu de dai</vt:lpstr>
      <vt:lpstr>Arial</vt:lpstr>
      <vt:lpstr>Calibri</vt:lpstr>
      <vt:lpstr>Cambria</vt:lpstr>
      <vt:lpstr>Roboto Condensed Light</vt:lpstr>
      <vt:lpstr>Times New Roman</vt:lpstr>
      <vt:lpstr>字魂107号-萌趣欢乐体</vt:lpstr>
      <vt:lpstr>方正卡通简体</vt: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thuyduonghp1901@gmail.com</cp:lastModifiedBy>
  <cp:revision>39</cp:revision>
  <dcterms:created xsi:type="dcterms:W3CDTF">2023-12-08T05:18:46Z</dcterms:created>
  <dcterms:modified xsi:type="dcterms:W3CDTF">2025-04-10T14:47:25Z</dcterms:modified>
</cp:coreProperties>
</file>