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57" r:id="rId3"/>
    <p:sldId id="3248" r:id="rId4"/>
    <p:sldId id="268" r:id="rId5"/>
    <p:sldId id="261" r:id="rId6"/>
    <p:sldId id="3249" r:id="rId7"/>
    <p:sldId id="3250" r:id="rId8"/>
    <p:sldId id="266" r:id="rId9"/>
    <p:sldId id="267" r:id="rId10"/>
    <p:sldId id="269" r:id="rId11"/>
    <p:sldId id="3251" r:id="rId12"/>
    <p:sldId id="3256" r:id="rId13"/>
    <p:sldId id="3252" r:id="rId14"/>
    <p:sldId id="3257" r:id="rId15"/>
    <p:sldId id="3253" r:id="rId16"/>
    <p:sldId id="3258" r:id="rId17"/>
    <p:sldId id="3254" r:id="rId18"/>
    <p:sldId id="3259" r:id="rId19"/>
    <p:sldId id="3255" r:id="rId20"/>
    <p:sldId id="3260" r:id="rId21"/>
    <p:sldId id="3261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03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>
            <a:extLst>
              <a:ext uri="{FF2B5EF4-FFF2-40B4-BE49-F238E27FC236}">
                <a16:creationId xmlns:a16="http://schemas.microsoft.com/office/drawing/2014/main" id="{52328F55-BE3F-40BD-7026-41C6C32BC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157BBF6-D838-F6FF-8BB3-72B314B3442B}"/>
              </a:ext>
            </a:extLst>
          </p:cNvPr>
          <p:cNvSpPr txBox="1">
            <a:spLocks/>
          </p:cNvSpPr>
          <p:nvPr/>
        </p:nvSpPr>
        <p:spPr bwMode="auto">
          <a:xfrm>
            <a:off x="1189039" y="1174770"/>
            <a:ext cx="99663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383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383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383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4A6</a:t>
            </a:r>
            <a:endParaRPr lang="en-US" altLang="en-US" sz="36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i="1" dirty="0" err="1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3000" dirty="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4104" name="TextBox 1">
            <a:extLst>
              <a:ext uri="{FF2B5EF4-FFF2-40B4-BE49-F238E27FC236}">
                <a16:creationId xmlns:a16="http://schemas.microsoft.com/office/drawing/2014/main" id="{45BDBB38-58D6-E89C-2ECF-A34F1212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859" y="220663"/>
            <a:ext cx="9443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585</Words>
  <Application>Microsoft Office PowerPoint</Application>
  <PresentationFormat>Widescreen</PresentationFormat>
  <Paragraphs>50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thuyduonghp1901@gmail.com</cp:lastModifiedBy>
  <cp:revision>40</cp:revision>
  <dcterms:created xsi:type="dcterms:W3CDTF">2023-10-30T12:14:56Z</dcterms:created>
  <dcterms:modified xsi:type="dcterms:W3CDTF">2025-04-11T09:22:34Z</dcterms:modified>
</cp:coreProperties>
</file>