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7"/>
  </p:notesMasterIdLst>
  <p:sldIdLst>
    <p:sldId id="296" r:id="rId2"/>
    <p:sldId id="308" r:id="rId3"/>
    <p:sldId id="322" r:id="rId4"/>
    <p:sldId id="2007577285" r:id="rId5"/>
    <p:sldId id="2007577275" r:id="rId6"/>
    <p:sldId id="2007577300" r:id="rId7"/>
    <p:sldId id="2007577301" r:id="rId8"/>
    <p:sldId id="343" r:id="rId9"/>
    <p:sldId id="2007577311" r:id="rId10"/>
    <p:sldId id="2007577302" r:id="rId11"/>
    <p:sldId id="2007577303" r:id="rId12"/>
    <p:sldId id="2007577304" r:id="rId13"/>
    <p:sldId id="319" r:id="rId14"/>
    <p:sldId id="2007577305" r:id="rId15"/>
    <p:sldId id="301" r:id="rId16"/>
    <p:sldId id="2007577306" r:id="rId17"/>
    <p:sldId id="2007577282" r:id="rId18"/>
    <p:sldId id="344" r:id="rId19"/>
    <p:sldId id="2007577307" r:id="rId20"/>
    <p:sldId id="2007577308" r:id="rId21"/>
    <p:sldId id="2007577309" r:id="rId22"/>
    <p:sldId id="2007577310" r:id="rId23"/>
    <p:sldId id="359" r:id="rId24"/>
    <p:sldId id="2007577299" r:id="rId25"/>
    <p:sldId id="2007577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83" d="100"/>
          <a:sy n="83" d="100"/>
        </p:scale>
        <p:origin x="132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00AB6-B8C0-4388-A11F-EF2DDA936E7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A3A1E-901F-438A-B682-DEB69D0685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A3A1E-901F-438A-B682-DEB69D0685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10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6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75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6329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5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6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1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0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96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8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1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6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53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2025/4/10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239560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6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sv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>
            <a:extLst>
              <a:ext uri="{FF2B5EF4-FFF2-40B4-BE49-F238E27FC236}">
                <a16:creationId xmlns:a16="http://schemas.microsoft.com/office/drawing/2014/main" id="{52328F55-BE3F-40BD-7026-41C6C32BC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7157BBF6-D838-F6FF-8BB3-72B314B3442B}"/>
              </a:ext>
            </a:extLst>
          </p:cNvPr>
          <p:cNvSpPr txBox="1">
            <a:spLocks/>
          </p:cNvSpPr>
          <p:nvPr/>
        </p:nvSpPr>
        <p:spPr bwMode="auto">
          <a:xfrm>
            <a:off x="1189039" y="1174770"/>
            <a:ext cx="99663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38325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1838325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000" b="1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LỚP 4A6</a:t>
            </a:r>
            <a:endParaRPr lang="en-US" altLang="en-US" sz="36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2):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37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altLang="en-US" sz="37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Thùy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200" b="1" i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i="1" dirty="0">
                <a:solidFill>
                  <a:srgbClr val="140F6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2024 -2025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 sz="3000" dirty="0">
              <a:solidFill>
                <a:srgbClr val="898989"/>
              </a:solidFill>
              <a:cs typeface="Times New Roman" panose="02020603050405020304" pitchFamily="18" charset="0"/>
            </a:endParaRPr>
          </a:p>
        </p:txBody>
      </p:sp>
      <p:sp>
        <p:nvSpPr>
          <p:cNvPr id="4104" name="TextBox 1">
            <a:extLst>
              <a:ext uri="{FF2B5EF4-FFF2-40B4-BE49-F238E27FC236}">
                <a16:creationId xmlns:a16="http://schemas.microsoft.com/office/drawing/2014/main" id="{45BDBB38-58D6-E89C-2ECF-A34F1212D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859" y="220663"/>
            <a:ext cx="944310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HỒNG BÀNG</a:t>
            </a:r>
          </a:p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 HỒNG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495301" y="514350"/>
            <a:ext cx="11306174" cy="61055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F12FB7-FF24-9A93-350F-51D5DE2B6C16}"/>
              </a:ext>
            </a:extLst>
          </p:cNvPr>
          <p:cNvGrpSpPr/>
          <p:nvPr/>
        </p:nvGrpSpPr>
        <p:grpSpPr>
          <a:xfrm>
            <a:off x="2305050" y="-76200"/>
            <a:ext cx="7583805" cy="1606240"/>
            <a:chOff x="2948811" y="163197"/>
            <a:chExt cx="6768594" cy="1903412"/>
          </a:xfrm>
        </p:grpSpPr>
        <p:sp>
          <p:nvSpPr>
            <p:cNvPr id="5" name="Cuộn: Ngang 18">
              <a:extLst>
                <a:ext uri="{FF2B5EF4-FFF2-40B4-BE49-F238E27FC236}">
                  <a16:creationId xmlns:a16="http://schemas.microsoft.com/office/drawing/2014/main" id="{3F46E523-6147-700D-7E4C-BFCEB77ED2D0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ộp Văn bản 15">
              <a:extLst>
                <a:ext uri="{FF2B5EF4-FFF2-40B4-BE49-F238E27FC236}">
                  <a16:creationId xmlns:a16="http://schemas.microsoft.com/office/drawing/2014/main" id="{CF8CA640-71E7-B6FB-EF47-2D978CB954AA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1568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407252C-C908-E63E-5D67-31D2970D1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12" y="1133475"/>
            <a:ext cx="764857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047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D87A466-4858-EDBE-35C5-7EB784937CBB}"/>
              </a:ext>
            </a:extLst>
          </p:cNvPr>
          <p:cNvGrpSpPr/>
          <p:nvPr/>
        </p:nvGrpSpPr>
        <p:grpSpPr>
          <a:xfrm>
            <a:off x="4844286" y="163198"/>
            <a:ext cx="6768594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9" name="Cuộn: Ngang 18">
              <a:extLst>
                <a:ext uri="{FF2B5EF4-FFF2-40B4-BE49-F238E27FC236}">
                  <a16:creationId xmlns:a16="http://schemas.microsoft.com/office/drawing/2014/main" id="{8C122B7A-C0DB-9EF7-8037-B0F6D11CAB42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">
              <a:extLst>
                <a:ext uri="{FF2B5EF4-FFF2-40B4-BE49-F238E27FC236}">
                  <a16:creationId xmlns:a16="http://schemas.microsoft.com/office/drawing/2014/main" id="{77A9F150-B604-B717-A552-2B19D1C75F63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cần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thiết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cuộc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như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23864-2165-1F73-5BC5-21942AA56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8" y="314325"/>
            <a:ext cx="4204004" cy="295275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2B95B13-0023-BC83-EA1B-244539F9AF3F}"/>
              </a:ext>
            </a:extLst>
          </p:cNvPr>
          <p:cNvGrpSpPr/>
          <p:nvPr/>
        </p:nvGrpSpPr>
        <p:grpSpPr>
          <a:xfrm>
            <a:off x="4591050" y="1591948"/>
            <a:ext cx="7248526" cy="1574758"/>
            <a:chOff x="4796661" y="563247"/>
            <a:chExt cx="6768594" cy="2035314"/>
          </a:xfrm>
          <a:solidFill>
            <a:srgbClr val="FFFF00"/>
          </a:solidFill>
        </p:grpSpPr>
        <p:sp>
          <p:nvSpPr>
            <p:cNvPr id="13" name="Cuộn: Ngang 18">
              <a:extLst>
                <a:ext uri="{FF2B5EF4-FFF2-40B4-BE49-F238E27FC236}">
                  <a16:creationId xmlns:a16="http://schemas.microsoft.com/office/drawing/2014/main" id="{53B1D2A3-680C-AB82-456D-76287C61A4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Hộp Văn bản 15">
              <a:extLst>
                <a:ext uri="{FF2B5EF4-FFF2-40B4-BE49-F238E27FC236}">
                  <a16:creationId xmlns:a16="http://schemas.microsoft.com/office/drawing/2014/main" id="{06579513-460C-8328-A26D-446D22D8F497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790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sản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phẩm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6D5FA1-F61A-2F2A-DE92-8B65E802C3AF}"/>
              </a:ext>
            </a:extLst>
          </p:cNvPr>
          <p:cNvGrpSpPr/>
          <p:nvPr/>
        </p:nvGrpSpPr>
        <p:grpSpPr>
          <a:xfrm>
            <a:off x="2219325" y="3373123"/>
            <a:ext cx="6391276" cy="1465578"/>
            <a:chOff x="4796661" y="563247"/>
            <a:chExt cx="6768594" cy="1894203"/>
          </a:xfrm>
          <a:solidFill>
            <a:srgbClr val="FFFF00"/>
          </a:solidFill>
        </p:grpSpPr>
        <p:sp>
          <p:nvSpPr>
            <p:cNvPr id="16" name="Cuộn: Ngang 18">
              <a:extLst>
                <a:ext uri="{FF2B5EF4-FFF2-40B4-BE49-F238E27FC236}">
                  <a16:creationId xmlns:a16="http://schemas.microsoft.com/office/drawing/2014/main" id="{23CECA72-3E8B-A90E-91D0-94F13FCD3835}"/>
                </a:ext>
              </a:extLst>
            </p:cNvPr>
            <p:cNvSpPr/>
            <p:nvPr/>
          </p:nvSpPr>
          <p:spPr>
            <a:xfrm>
              <a:off x="4796661" y="563247"/>
              <a:ext cx="6768594" cy="1894203"/>
            </a:xfrm>
            <a:prstGeom prst="horizontalScroll">
              <a:avLst/>
            </a:prstGeom>
            <a:grpFill/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Hộp Văn bản 15">
              <a:extLst>
                <a:ext uri="{FF2B5EF4-FFF2-40B4-BE49-F238E27FC236}">
                  <a16:creationId xmlns:a16="http://schemas.microsoft.com/office/drawing/2014/main" id="{329F13EF-E8D0-44F1-341D-4FACAD561E21}"/>
                </a:ext>
              </a:extLst>
            </p:cNvPr>
            <p:cNvSpPr txBox="1"/>
            <p:nvPr/>
          </p:nvSpPr>
          <p:spPr>
            <a:xfrm>
              <a:off x="5014520" y="808508"/>
              <a:ext cx="6493146" cy="1233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18" name="Picture 7">
            <a:extLst>
              <a:ext uri="{FF2B5EF4-FFF2-40B4-BE49-F238E27FC236}">
                <a16:creationId xmlns:a16="http://schemas.microsoft.com/office/drawing/2014/main" id="{4A72C714-B76E-6D2C-0BCD-B94B8EB4E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7062" y="2503309"/>
            <a:ext cx="3454938" cy="44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821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4A80AF-551D-CA5C-6609-FF357782A18E}"/>
              </a:ext>
            </a:extLst>
          </p:cNvPr>
          <p:cNvGrpSpPr/>
          <p:nvPr/>
        </p:nvGrpSpPr>
        <p:grpSpPr>
          <a:xfrm>
            <a:off x="8324850" y="2971801"/>
            <a:ext cx="3476625" cy="3552956"/>
            <a:chOff x="878111" y="-310047"/>
            <a:chExt cx="4943680" cy="709197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5530F783-8D46-297B-7666-8B122E42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878111" y="2289621"/>
              <a:ext cx="4391233" cy="4492310"/>
            </a:xfrm>
            <a:prstGeom prst="rect">
              <a:avLst/>
            </a:prstGeom>
          </p:spPr>
        </p:pic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4BF943AB-BF58-5A16-7BD5-F8EC916914E4}"/>
                </a:ext>
              </a:extLst>
            </p:cNvPr>
            <p:cNvSpPr/>
            <p:nvPr/>
          </p:nvSpPr>
          <p:spPr>
            <a:xfrm>
              <a:off x="1925296" y="-310047"/>
              <a:ext cx="3896495" cy="2187211"/>
            </a:xfrm>
            <a:prstGeom prst="wedgeRoundRectCallout">
              <a:avLst>
                <a:gd name="adj1" fmla="val -7749"/>
                <a:gd name="adj2" fmla="val 80230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Thảo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luận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đôi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E1BE4-0556-A7E6-2B75-21F3DDB064BD}"/>
              </a:ext>
            </a:extLst>
          </p:cNvPr>
          <p:cNvGrpSpPr/>
          <p:nvPr/>
        </p:nvGrpSpPr>
        <p:grpSpPr>
          <a:xfrm>
            <a:off x="2305050" y="-76200"/>
            <a:ext cx="7583805" cy="1228725"/>
            <a:chOff x="2948811" y="163197"/>
            <a:chExt cx="6768594" cy="1456053"/>
          </a:xfrm>
        </p:grpSpPr>
        <p:sp>
          <p:nvSpPr>
            <p:cNvPr id="19" name="Cuộn: Ngang 18">
              <a:extLst>
                <a:ext uri="{FF2B5EF4-FFF2-40B4-BE49-F238E27FC236}">
                  <a16:creationId xmlns:a16="http://schemas.microsoft.com/office/drawing/2014/main" id="{0185E1FB-C28A-BA8B-4FF1-6A7598B2D51D}"/>
                </a:ext>
              </a:extLst>
            </p:cNvPr>
            <p:cNvSpPr/>
            <p:nvPr/>
          </p:nvSpPr>
          <p:spPr>
            <a:xfrm>
              <a:off x="2948811" y="163197"/>
              <a:ext cx="6768594" cy="1456053"/>
            </a:xfrm>
            <a:prstGeom prst="horizontalScroll">
              <a:avLst/>
            </a:prstGeom>
            <a:solidFill>
              <a:srgbClr val="CCFFFF"/>
            </a:solidFill>
            <a:ln w="190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Hộp Văn bản 15">
              <a:extLst>
                <a:ext uri="{FF2B5EF4-FFF2-40B4-BE49-F238E27FC236}">
                  <a16:creationId xmlns:a16="http://schemas.microsoft.com/office/drawing/2014/main" id="{0BA049FF-6ECD-F409-C9AD-85DC6DF70C4C}"/>
                </a:ext>
              </a:extLst>
            </p:cNvPr>
            <p:cNvSpPr txBox="1"/>
            <p:nvPr/>
          </p:nvSpPr>
          <p:spPr>
            <a:xfrm>
              <a:off x="3119045" y="498319"/>
              <a:ext cx="6493146" cy="838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phiếu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21" name="Table 24">
            <a:extLst>
              <a:ext uri="{FF2B5EF4-FFF2-40B4-BE49-F238E27FC236}">
                <a16:creationId xmlns:a16="http://schemas.microsoft.com/office/drawing/2014/main" id="{C20F6C2A-570D-4FE6-BFAA-0CA9627503CA}"/>
              </a:ext>
            </a:extLst>
          </p:cNvPr>
          <p:cNvGraphicFramePr>
            <a:graphicFrameLocks noGrp="1"/>
          </p:cNvGraphicFramePr>
          <p:nvPr/>
        </p:nvGraphicFramePr>
        <p:xfrm>
          <a:off x="974725" y="1535640"/>
          <a:ext cx="7512052" cy="35490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78013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78013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1431924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2324102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7219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Ảnh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Sản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phẩm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Vai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trò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Công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sức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người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động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68152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8285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8">
            <a:extLst>
              <a:ext uri="{FF2B5EF4-FFF2-40B4-BE49-F238E27FC236}">
                <a16:creationId xmlns:a16="http://schemas.microsoft.com/office/drawing/2014/main" id="{84561F48-201E-F8F3-2B6A-B64A82E272F0}"/>
              </a:ext>
            </a:extLst>
          </p:cNvPr>
          <p:cNvSpPr/>
          <p:nvPr/>
        </p:nvSpPr>
        <p:spPr>
          <a:xfrm>
            <a:off x="371475" y="257175"/>
            <a:ext cx="11315700" cy="6334125"/>
          </a:xfrm>
          <a:custGeom>
            <a:avLst/>
            <a:gdLst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  <a:gd name="connsiteX0" fmla="*/ 0 w 11315700"/>
              <a:gd name="connsiteY0" fmla="*/ 634044 h 6334125"/>
              <a:gd name="connsiteX1" fmla="*/ 484869 w 11315700"/>
              <a:gd name="connsiteY1" fmla="*/ 0 h 6334125"/>
              <a:gd name="connsiteX2" fmla="*/ 10830829 w 11315700"/>
              <a:gd name="connsiteY2" fmla="*/ 0 h 6334125"/>
              <a:gd name="connsiteX3" fmla="*/ 11315700 w 11315700"/>
              <a:gd name="connsiteY3" fmla="*/ 634044 h 6334125"/>
              <a:gd name="connsiteX4" fmla="*/ 11315700 w 11315700"/>
              <a:gd name="connsiteY4" fmla="*/ 5700079 h 6334125"/>
              <a:gd name="connsiteX5" fmla="*/ 10830829 w 11315700"/>
              <a:gd name="connsiteY5" fmla="*/ 6334125 h 6334125"/>
              <a:gd name="connsiteX6" fmla="*/ 484869 w 11315700"/>
              <a:gd name="connsiteY6" fmla="*/ 6334125 h 6334125"/>
              <a:gd name="connsiteX7" fmla="*/ 0 w 11315700"/>
              <a:gd name="connsiteY7" fmla="*/ 5700079 h 6334125"/>
              <a:gd name="connsiteX8" fmla="*/ 0 w 11315700"/>
              <a:gd name="connsiteY8" fmla="*/ 634044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334125" fill="none" extrusionOk="0">
                <a:moveTo>
                  <a:pt x="0" y="634044"/>
                </a:moveTo>
                <a:cubicBezTo>
                  <a:pt x="5749" y="347542"/>
                  <a:pt x="304443" y="-74490"/>
                  <a:pt x="484869" y="0"/>
                </a:cubicBezTo>
                <a:cubicBezTo>
                  <a:pt x="4429819" y="272995"/>
                  <a:pt x="8534458" y="-529720"/>
                  <a:pt x="10830829" y="0"/>
                </a:cubicBezTo>
                <a:cubicBezTo>
                  <a:pt x="11006127" y="-16901"/>
                  <a:pt x="11422337" y="189570"/>
                  <a:pt x="11315700" y="634044"/>
                </a:cubicBezTo>
                <a:cubicBezTo>
                  <a:pt x="11381018" y="2769404"/>
                  <a:pt x="11543856" y="3650379"/>
                  <a:pt x="11315700" y="5700079"/>
                </a:cubicBezTo>
                <a:cubicBezTo>
                  <a:pt x="11261937" y="6115809"/>
                  <a:pt x="11153935" y="6331830"/>
                  <a:pt x="10830829" y="6334125"/>
                </a:cubicBezTo>
                <a:cubicBezTo>
                  <a:pt x="8691710" y="6179234"/>
                  <a:pt x="5158053" y="6236770"/>
                  <a:pt x="484869" y="6334125"/>
                </a:cubicBezTo>
                <a:cubicBezTo>
                  <a:pt x="205563" y="6245535"/>
                  <a:pt x="1733" y="6140266"/>
                  <a:pt x="0" y="5700079"/>
                </a:cubicBezTo>
                <a:cubicBezTo>
                  <a:pt x="-345058" y="3489946"/>
                  <a:pt x="284230" y="2198385"/>
                  <a:pt x="0" y="634044"/>
                </a:cubicBezTo>
                <a:close/>
              </a:path>
              <a:path w="11315700" h="6334125" stroke="0" extrusionOk="0">
                <a:moveTo>
                  <a:pt x="0" y="634044"/>
                </a:moveTo>
                <a:cubicBezTo>
                  <a:pt x="-27702" y="260189"/>
                  <a:pt x="266756" y="-44130"/>
                  <a:pt x="484869" y="0"/>
                </a:cubicBezTo>
                <a:cubicBezTo>
                  <a:pt x="3859592" y="-1023979"/>
                  <a:pt x="5613550" y="523979"/>
                  <a:pt x="10830829" y="0"/>
                </a:cubicBezTo>
                <a:cubicBezTo>
                  <a:pt x="11026321" y="-5537"/>
                  <a:pt x="11314354" y="406271"/>
                  <a:pt x="11315700" y="634044"/>
                </a:cubicBezTo>
                <a:cubicBezTo>
                  <a:pt x="11749763" y="2145975"/>
                  <a:pt x="11738124" y="4007123"/>
                  <a:pt x="11315700" y="5700079"/>
                </a:cubicBezTo>
                <a:cubicBezTo>
                  <a:pt x="11334639" y="6103061"/>
                  <a:pt x="11044112" y="6319445"/>
                  <a:pt x="10830829" y="6334125"/>
                </a:cubicBezTo>
                <a:cubicBezTo>
                  <a:pt x="6640373" y="6241252"/>
                  <a:pt x="1621947" y="6409312"/>
                  <a:pt x="484869" y="6334125"/>
                </a:cubicBezTo>
                <a:cubicBezTo>
                  <a:pt x="219566" y="6234645"/>
                  <a:pt x="-23361" y="5973615"/>
                  <a:pt x="0" y="5700079"/>
                </a:cubicBezTo>
                <a:cubicBezTo>
                  <a:pt x="-348716" y="3920130"/>
                  <a:pt x="-314424" y="2672919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-23177" y="247455"/>
                  <a:pt x="248440" y="-14987"/>
                  <a:pt x="484869" y="0"/>
                </a:cubicBezTo>
                <a:cubicBezTo>
                  <a:pt x="3639717" y="574649"/>
                  <a:pt x="8484497" y="-63054"/>
                  <a:pt x="10830829" y="0"/>
                </a:cubicBezTo>
                <a:cubicBezTo>
                  <a:pt x="11072906" y="10911"/>
                  <a:pt x="11372689" y="285977"/>
                  <a:pt x="11315700" y="634044"/>
                </a:cubicBezTo>
                <a:cubicBezTo>
                  <a:pt x="11253050" y="2993625"/>
                  <a:pt x="11519031" y="3592646"/>
                  <a:pt x="11315700" y="5700079"/>
                </a:cubicBezTo>
                <a:cubicBezTo>
                  <a:pt x="11304285" y="6146819"/>
                  <a:pt x="11122474" y="6279378"/>
                  <a:pt x="10830829" y="6334125"/>
                </a:cubicBezTo>
                <a:cubicBezTo>
                  <a:pt x="7839619" y="5794791"/>
                  <a:pt x="5625551" y="6301224"/>
                  <a:pt x="484869" y="6334125"/>
                </a:cubicBezTo>
                <a:cubicBezTo>
                  <a:pt x="217611" y="6286584"/>
                  <a:pt x="39513" y="6078068"/>
                  <a:pt x="0" y="5700079"/>
                </a:cubicBezTo>
                <a:cubicBezTo>
                  <a:pt x="-23108" y="3925420"/>
                  <a:pt x="-106050" y="2422996"/>
                  <a:pt x="0" y="634044"/>
                </a:cubicBezTo>
                <a:close/>
              </a:path>
              <a:path w="11315700" h="6334125" fill="none" stroke="0" extrusionOk="0">
                <a:moveTo>
                  <a:pt x="0" y="634044"/>
                </a:moveTo>
                <a:cubicBezTo>
                  <a:pt x="2400" y="313025"/>
                  <a:pt x="281136" y="-45393"/>
                  <a:pt x="484869" y="0"/>
                </a:cubicBezTo>
                <a:cubicBezTo>
                  <a:pt x="3877118" y="433964"/>
                  <a:pt x="8471568" y="-359068"/>
                  <a:pt x="10830829" y="0"/>
                </a:cubicBezTo>
                <a:cubicBezTo>
                  <a:pt x="10999215" y="-4897"/>
                  <a:pt x="11409112" y="298152"/>
                  <a:pt x="11315700" y="634044"/>
                </a:cubicBezTo>
                <a:cubicBezTo>
                  <a:pt x="11332370" y="2819775"/>
                  <a:pt x="11588608" y="3644478"/>
                  <a:pt x="11315700" y="5700079"/>
                </a:cubicBezTo>
                <a:cubicBezTo>
                  <a:pt x="11277103" y="6103538"/>
                  <a:pt x="11143766" y="6328422"/>
                  <a:pt x="10830829" y="6334125"/>
                </a:cubicBezTo>
                <a:cubicBezTo>
                  <a:pt x="8136796" y="5725492"/>
                  <a:pt x="5489090" y="5971583"/>
                  <a:pt x="484869" y="6334125"/>
                </a:cubicBezTo>
                <a:cubicBezTo>
                  <a:pt x="193235" y="6231339"/>
                  <a:pt x="27781" y="6100210"/>
                  <a:pt x="0" y="5700079"/>
                </a:cubicBezTo>
                <a:cubicBezTo>
                  <a:pt x="-304646" y="3757518"/>
                  <a:pt x="147337" y="2295074"/>
                  <a:pt x="0" y="63404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99837F8-67AE-8166-C90E-74C30273C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4C6983-5C70-9545-8283-F55079B80AFC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DD144BB8-822D-C767-6240-8A7F559D03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63FD232-07CD-6221-0A30-20BBE4325D4B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5FEAA002-AA6F-B911-5A53-950A8A7B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3B7D84-740F-B6A3-AB6F-DE6C254681DE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4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57174" y="438150"/>
            <a:ext cx="11668125" cy="61817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8" name="Table 24">
            <a:extLst>
              <a:ext uri="{FF2B5EF4-FFF2-40B4-BE49-F238E27FC236}">
                <a16:creationId xmlns:a16="http://schemas.microsoft.com/office/drawing/2014/main" id="{E38445AF-B632-DD01-968E-E93345CF5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437160"/>
              </p:ext>
            </p:extLst>
          </p:nvPr>
        </p:nvGraphicFramePr>
        <p:xfrm>
          <a:off x="955674" y="819150"/>
          <a:ext cx="10417176" cy="57534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82676">
                  <a:extLst>
                    <a:ext uri="{9D8B030D-6E8A-4147-A177-3AD203B41FA5}">
                      <a16:colId xmlns:a16="http://schemas.microsoft.com/office/drawing/2014/main" val="544124630"/>
                    </a:ext>
                  </a:extLst>
                </a:gridCol>
                <a:gridCol w="1885950">
                  <a:extLst>
                    <a:ext uri="{9D8B030D-6E8A-4147-A177-3AD203B41FA5}">
                      <a16:colId xmlns:a16="http://schemas.microsoft.com/office/drawing/2014/main" val="2004844057"/>
                    </a:ext>
                  </a:extLst>
                </a:gridCol>
                <a:gridCol w="3571875">
                  <a:extLst>
                    <a:ext uri="{9D8B030D-6E8A-4147-A177-3AD203B41FA5}">
                      <a16:colId xmlns:a16="http://schemas.microsoft.com/office/drawing/2014/main" val="3991944715"/>
                    </a:ext>
                  </a:extLst>
                </a:gridCol>
                <a:gridCol w="3876675">
                  <a:extLst>
                    <a:ext uri="{9D8B030D-6E8A-4147-A177-3AD203B41FA5}">
                      <a16:colId xmlns:a16="http://schemas.microsoft.com/office/drawing/2014/main" val="3610146168"/>
                    </a:ext>
                  </a:extLst>
                </a:gridCol>
              </a:tblGrid>
              <a:tr h="65722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Ảnh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Sản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phẩm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Vai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trò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Công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sức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lao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động</a:t>
                      </a:r>
                      <a:endParaRPr lang="en-US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069973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946980"/>
                  </a:ext>
                </a:extLst>
              </a:tr>
              <a:tr h="136362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313436"/>
                  </a:ext>
                </a:extLst>
              </a:tr>
              <a:tr h="173355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907091"/>
                  </a:ext>
                </a:extLst>
              </a:tr>
              <a:tr h="8556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74345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656DE73-8E31-9BE3-0772-0671D95A5766}"/>
              </a:ext>
            </a:extLst>
          </p:cNvPr>
          <p:cNvSpPr txBox="1"/>
          <p:nvPr/>
        </p:nvSpPr>
        <p:spPr>
          <a:xfrm>
            <a:off x="2133599" y="1657350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F3B93-508B-DB84-31F2-44706779A01C}"/>
              </a:ext>
            </a:extLst>
          </p:cNvPr>
          <p:cNvSpPr txBox="1"/>
          <p:nvPr/>
        </p:nvSpPr>
        <p:spPr>
          <a:xfrm>
            <a:off x="3914774" y="145732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83A70F-FE84-9988-232F-8DF59C83B29D}"/>
              </a:ext>
            </a:extLst>
          </p:cNvPr>
          <p:cNvSpPr txBox="1"/>
          <p:nvPr/>
        </p:nvSpPr>
        <p:spPr>
          <a:xfrm>
            <a:off x="7658099" y="1428750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0FE502-2A64-1155-F8F9-95C817BFB3F3}"/>
              </a:ext>
            </a:extLst>
          </p:cNvPr>
          <p:cNvSpPr txBox="1"/>
          <p:nvPr/>
        </p:nvSpPr>
        <p:spPr>
          <a:xfrm>
            <a:off x="2219325" y="2343150"/>
            <a:ext cx="1743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46B81E-1A46-316E-33C3-B22AADC6AC2C}"/>
              </a:ext>
            </a:extLst>
          </p:cNvPr>
          <p:cNvSpPr txBox="1"/>
          <p:nvPr/>
        </p:nvSpPr>
        <p:spPr>
          <a:xfrm>
            <a:off x="3971924" y="2305050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619C12-CEEE-163B-2EE8-C4DE130A0AC0}"/>
              </a:ext>
            </a:extLst>
          </p:cNvPr>
          <p:cNvSpPr txBox="1"/>
          <p:nvPr/>
        </p:nvSpPr>
        <p:spPr>
          <a:xfrm>
            <a:off x="7715249" y="2276475"/>
            <a:ext cx="3705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003EDD-97A4-077E-CCBD-72BEC4A12805}"/>
              </a:ext>
            </a:extLst>
          </p:cNvPr>
          <p:cNvSpPr txBox="1"/>
          <p:nvPr/>
        </p:nvSpPr>
        <p:spPr>
          <a:xfrm>
            <a:off x="2247899" y="3609975"/>
            <a:ext cx="18764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ô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BEEC3C-CDF2-EC12-FEF7-36FAB5DF3EAA}"/>
              </a:ext>
            </a:extLst>
          </p:cNvPr>
          <p:cNvSpPr txBox="1"/>
          <p:nvPr/>
        </p:nvSpPr>
        <p:spPr>
          <a:xfrm>
            <a:off x="4029074" y="3676650"/>
            <a:ext cx="3705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E7E65E-5CE9-F07E-18CC-A260BD120E62}"/>
              </a:ext>
            </a:extLst>
          </p:cNvPr>
          <p:cNvSpPr txBox="1"/>
          <p:nvPr/>
        </p:nvSpPr>
        <p:spPr>
          <a:xfrm>
            <a:off x="7772399" y="36480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35B4B7-462E-78B4-ADE8-79B0287FDC24}"/>
              </a:ext>
            </a:extLst>
          </p:cNvPr>
          <p:cNvSpPr txBox="1"/>
          <p:nvPr/>
        </p:nvSpPr>
        <p:spPr>
          <a:xfrm>
            <a:off x="2057399" y="5629275"/>
            <a:ext cx="1876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ảnh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38F54B-F0C8-7B6D-192E-5CA3E4FA656A}"/>
              </a:ext>
            </a:extLst>
          </p:cNvPr>
          <p:cNvSpPr txBox="1"/>
          <p:nvPr/>
        </p:nvSpPr>
        <p:spPr>
          <a:xfrm>
            <a:off x="3971924" y="5429250"/>
            <a:ext cx="35718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871F4B-4817-B069-3B5B-2881B86D3279}"/>
              </a:ext>
            </a:extLst>
          </p:cNvPr>
          <p:cNvSpPr txBox="1"/>
          <p:nvPr/>
        </p:nvSpPr>
        <p:spPr>
          <a:xfrm>
            <a:off x="7581899" y="5400675"/>
            <a:ext cx="37052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1200150" y="1828800"/>
            <a:ext cx="10458529" cy="49192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AC5B2C75-AA4F-DEB5-3766-B50B9FE6587D}"/>
              </a:ext>
            </a:extLst>
          </p:cNvPr>
          <p:cNvSpPr/>
          <p:nvPr/>
        </p:nvSpPr>
        <p:spPr>
          <a:xfrm>
            <a:off x="1590676" y="2203582"/>
            <a:ext cx="9524999" cy="4223722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FF74D43A-1E14-F565-4922-7ADE8B5270E6}"/>
              </a:ext>
            </a:extLst>
          </p:cNvPr>
          <p:cNvSpPr txBox="1"/>
          <p:nvPr/>
        </p:nvSpPr>
        <p:spPr>
          <a:xfrm>
            <a:off x="1885950" y="2501427"/>
            <a:ext cx="91725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Hình ảnh 15" descr="Ảnh có chứa văn bản, búp bê, đồ chơi, mẫu họa&#10;&#10;Mô tả được tạo tự động">
            <a:extLst>
              <a:ext uri="{FF2B5EF4-FFF2-40B4-BE49-F238E27FC236}">
                <a16:creationId xmlns:a16="http://schemas.microsoft.com/office/drawing/2014/main" id="{E37791E4-6DFE-C022-FFB2-862C40F8C2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92" b="76823" l="5078" r="93555">
                        <a14:foregroundMark x1="22949" y1="46354" x2="22949" y2="46354"/>
                        <a14:foregroundMark x1="11719" y1="45573" x2="11719" y2="45573"/>
                        <a14:foregroundMark x1="61328" y1="42969" x2="61328" y2="42969"/>
                        <a14:foregroundMark x1="75000" y1="41406" x2="75000" y2="41406"/>
                        <a14:foregroundMark x1="89551" y1="38802" x2="89551" y2="65365"/>
                        <a14:foregroundMark x1="71484" y1="36458" x2="75195" y2="69531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0410" y1="33073" x2="20410" y2="33073"/>
                        <a14:foregroundMark x1="22363" y1="34896" x2="22168" y2="33854"/>
                        <a14:foregroundMark x1="20410" y1="28906" x2="19922" y2="32292"/>
                        <a14:foregroundMark x1="11230" y1="52865" x2="11230" y2="52865"/>
                        <a14:foregroundMark x1="11230" y1="53385" x2="11230" y2="53385"/>
                        <a14:foregroundMark x1="11230" y1="53385" x2="11230" y2="53385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6055" y1="43490" x2="6055" y2="43490"/>
                        <a14:foregroundMark x1="5469" y1="40104" x2="5469" y2="40104"/>
                        <a14:foregroundMark x1="5469" y1="40104" x2="5469" y2="40104"/>
                        <a14:foregroundMark x1="5762" y1="40104" x2="9961" y2="46875"/>
                        <a14:foregroundMark x1="27148" y1="44271" x2="27148" y2="44271"/>
                        <a14:foregroundMark x1="27148" y1="44271" x2="27148" y2="46875"/>
                        <a14:foregroundMark x1="26878" y1="69271" x2="26855" y2="70573"/>
                        <a14:foregroundMark x1="27148" y1="53646" x2="26878" y2="69271"/>
                        <a14:foregroundMark x1="26678" y1="69271" x2="24805" y2="55469"/>
                        <a14:foregroundMark x1="26855" y1="70573" x2="26678" y2="69271"/>
                        <a14:foregroundMark x1="30848" y1="76191" x2="30957" y2="76563"/>
                        <a14:foregroundMark x1="24805" y1="55469" x2="28632" y2="68589"/>
                        <a14:foregroundMark x1="30957" y1="76563" x2="30566" y2="76823"/>
                        <a14:foregroundMark x1="56543" y1="67448" x2="63574" y2="65365"/>
                        <a14:foregroundMark x1="88770" y1="66146" x2="93555" y2="66667"/>
                        <a14:foregroundMark x1="88379" y1="28906" x2="88379" y2="28906"/>
                        <a14:foregroundMark x1="77930" y1="30990" x2="77930" y2="30990"/>
                        <a14:foregroundMark x1="76758" y1="30990" x2="76758" y2="30990"/>
                        <a14:foregroundMark x1="41797" y1="38281" x2="41797" y2="38281"/>
                        <a14:foregroundMark x1="5273" y1="69271" x2="5273" y2="69271"/>
                        <a14:foregroundMark x1="15625" y1="69531" x2="15625" y2="69531"/>
                        <a14:foregroundMark x1="5078" y1="70052" x2="5078" y2="70052"/>
                        <a14:foregroundMark x1="5078" y1="69531" x2="5078" y2="69531"/>
                        <a14:foregroundMark x1="4980" y1="68750" x2="4980" y2="68750"/>
                        <a14:foregroundMark x1="4980" y1="68750" x2="4980" y2="68750"/>
                        <a14:foregroundMark x1="4980" y1="68750" x2="4980" y2="68750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32031" y1="35677" x2="32031" y2="35677"/>
                        <a14:foregroundMark x1="41406" y1="40104" x2="41406" y2="40104"/>
                        <a14:foregroundMark x1="41406" y1="40104" x2="41406" y2="40104"/>
                        <a14:foregroundMark x1="41406" y1="40104" x2="41406" y2="40104"/>
                        <a14:foregroundMark x1="42676" y1="35677" x2="41992" y2="65365"/>
                        <a14:foregroundMark x1="52148" y1="70052" x2="52148" y2="70052"/>
                        <a14:foregroundMark x1="47656" y1="42969" x2="47656" y2="42969"/>
                        <a14:foregroundMark x1="57031" y1="26563" x2="57031" y2="26563"/>
                        <a14:foregroundMark x1="89551" y1="28385" x2="89551" y2="28385"/>
                        <a14:backgroundMark x1="29883" y1="73438" x2="30762" y2="70573"/>
                        <a14:backgroundMark x1="31738" y1="72656" x2="27832" y2="72135"/>
                        <a14:backgroundMark x1="26367" y1="69271" x2="26367" y2="69271"/>
                        <a14:backgroundMark x1="27051" y1="71354" x2="27051" y2="71354"/>
                        <a14:backgroundMark x1="27051" y1="70833" x2="27051" y2="70833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  <a14:backgroundMark x1="27051" y1="69531" x2="27051" y2="6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74"/>
          <a:stretch/>
        </p:blipFill>
        <p:spPr>
          <a:xfrm>
            <a:off x="2260320" y="257584"/>
            <a:ext cx="8904684" cy="1681122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66850" y="321311"/>
            <a:ext cx="2327996" cy="27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6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45959B-F963-BCE6-7D25-0FD5BCF043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242" y="1861131"/>
            <a:ext cx="6750292" cy="15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93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5" y="778790"/>
            <a:ext cx="10892240" cy="5812509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22" name="Google Shape;1487;p46">
            <a:extLst>
              <a:ext uri="{FF2B5EF4-FFF2-40B4-BE49-F238E27FC236}">
                <a16:creationId xmlns:a16="http://schemas.microsoft.com/office/drawing/2014/main" id="{6029D5E9-C90B-4025-8FBE-AD3BF1035EB9}"/>
              </a:ext>
            </a:extLst>
          </p:cNvPr>
          <p:cNvSpPr/>
          <p:nvPr/>
        </p:nvSpPr>
        <p:spPr>
          <a:xfrm>
            <a:off x="-49002" y="-219255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Google Shape;1486;p46">
            <a:extLst>
              <a:ext uri="{FF2B5EF4-FFF2-40B4-BE49-F238E27FC236}">
                <a16:creationId xmlns:a16="http://schemas.microsoft.com/office/drawing/2014/main" id="{0CEC9B13-BA85-44A4-964C-5672902B94E6}"/>
              </a:ext>
            </a:extLst>
          </p:cNvPr>
          <p:cNvSpPr/>
          <p:nvPr/>
        </p:nvSpPr>
        <p:spPr>
          <a:xfrm>
            <a:off x="533400" y="214418"/>
            <a:ext cx="11410950" cy="149055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E8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Google Shape;1547;p46">
            <a:extLst>
              <a:ext uri="{FF2B5EF4-FFF2-40B4-BE49-F238E27FC236}">
                <a16:creationId xmlns:a16="http://schemas.microsoft.com/office/drawing/2014/main" id="{6ADA919F-CE39-42A8-8490-A6CE95E2B00F}"/>
              </a:ext>
            </a:extLst>
          </p:cNvPr>
          <p:cNvSpPr/>
          <p:nvPr/>
        </p:nvSpPr>
        <p:spPr>
          <a:xfrm>
            <a:off x="11169925" y="2251371"/>
            <a:ext cx="2024" cy="75"/>
          </a:xfrm>
          <a:custGeom>
            <a:avLst/>
            <a:gdLst/>
            <a:ahLst/>
            <a:cxnLst/>
            <a:rect l="l" t="t" r="r" b="b"/>
            <a:pathLst>
              <a:path w="27" h="1" extrusionOk="0">
                <a:moveTo>
                  <a:pt x="0" y="1"/>
                </a:moveTo>
                <a:lnTo>
                  <a:pt x="26" y="1"/>
                </a:lnTo>
                <a:lnTo>
                  <a:pt x="26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Google Shape;1548;p46">
            <a:extLst>
              <a:ext uri="{FF2B5EF4-FFF2-40B4-BE49-F238E27FC236}">
                <a16:creationId xmlns:a16="http://schemas.microsoft.com/office/drawing/2014/main" id="{AEB7CFB5-406A-47DE-9918-E5C9B9985F42}"/>
              </a:ext>
            </a:extLst>
          </p:cNvPr>
          <p:cNvSpPr/>
          <p:nvPr/>
        </p:nvSpPr>
        <p:spPr>
          <a:xfrm>
            <a:off x="10659357" y="1472888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Google Shape;1549;p46">
            <a:extLst>
              <a:ext uri="{FF2B5EF4-FFF2-40B4-BE49-F238E27FC236}">
                <a16:creationId xmlns:a16="http://schemas.microsoft.com/office/drawing/2014/main" id="{01576C89-BDF1-4DC1-BADD-DD7539ED6A28}"/>
              </a:ext>
            </a:extLst>
          </p:cNvPr>
          <p:cNvSpPr/>
          <p:nvPr/>
        </p:nvSpPr>
        <p:spPr>
          <a:xfrm>
            <a:off x="10899359" y="1177059"/>
            <a:ext cx="75" cy="2024"/>
          </a:xfrm>
          <a:custGeom>
            <a:avLst/>
            <a:gdLst/>
            <a:ahLst/>
            <a:cxnLst/>
            <a:rect l="l" t="t" r="r" b="b"/>
            <a:pathLst>
              <a:path w="1" h="27" extrusionOk="0">
                <a:moveTo>
                  <a:pt x="1" y="27"/>
                </a:moveTo>
                <a:lnTo>
                  <a:pt x="1" y="1"/>
                </a:ln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Google Shape;1550;p46">
            <a:extLst>
              <a:ext uri="{FF2B5EF4-FFF2-40B4-BE49-F238E27FC236}">
                <a16:creationId xmlns:a16="http://schemas.microsoft.com/office/drawing/2014/main" id="{2A8F0738-00EB-45CB-ACCF-0D4668C9312C}"/>
              </a:ext>
            </a:extLst>
          </p:cNvPr>
          <p:cNvSpPr/>
          <p:nvPr/>
        </p:nvSpPr>
        <p:spPr>
          <a:xfrm>
            <a:off x="11853051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Subtitle 1">
            <a:extLst>
              <a:ext uri="{FF2B5EF4-FFF2-40B4-BE49-F238E27FC236}">
                <a16:creationId xmlns:a16="http://schemas.microsoft.com/office/drawing/2014/main" id="{17369E64-6E89-4F37-BF4F-66F19C456563}"/>
              </a:ext>
            </a:extLst>
          </p:cNvPr>
          <p:cNvSpPr txBox="1">
            <a:spLocks/>
          </p:cNvSpPr>
          <p:nvPr/>
        </p:nvSpPr>
        <p:spPr>
          <a:xfrm>
            <a:off x="1123950" y="255301"/>
            <a:ext cx="10563225" cy="166875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7">
              <a:lnSpc>
                <a:spcPct val="100000"/>
              </a:lnSpc>
              <a:spcBef>
                <a:spcPts val="1000"/>
              </a:spcBef>
              <a:buNone/>
            </a:pP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của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dưới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hoặc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sự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biết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ơn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lao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động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cs typeface="iCiel Cadena" panose="02000503000000020004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cs typeface="iCiel Cadena" panose="0200050300000002000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265A3-B3EE-CF05-AAE9-0EE13C7CC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1528762"/>
            <a:ext cx="8782050" cy="5000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F94128-70EA-AB81-8BD5-255AA0DF9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612" y="3676650"/>
            <a:ext cx="3040669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50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23" grpId="1" animBg="1"/>
      <p:bldP spid="28" grpId="0" uiExpand="1" build="p"/>
      <p:bldP spid="28" grpI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03E47F-C7B9-4EB1-5983-9E5CC2B80B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812" y="2557462"/>
            <a:ext cx="5638836" cy="17002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8097A1-043F-3933-3AB9-56FE62223437}"/>
              </a:ext>
            </a:extLst>
          </p:cNvPr>
          <p:cNvSpPr/>
          <p:nvPr/>
        </p:nvSpPr>
        <p:spPr>
          <a:xfrm>
            <a:off x="6657974" y="2307793"/>
            <a:ext cx="4533901" cy="2559482"/>
          </a:xfrm>
          <a:custGeom>
            <a:avLst/>
            <a:gdLst>
              <a:gd name="connsiteX0" fmla="*/ 0 w 4533901"/>
              <a:gd name="connsiteY0" fmla="*/ 426589 h 2559482"/>
              <a:gd name="connsiteX1" fmla="*/ 426589 w 4533901"/>
              <a:gd name="connsiteY1" fmla="*/ 0 h 2559482"/>
              <a:gd name="connsiteX2" fmla="*/ 929621 w 4533901"/>
              <a:gd name="connsiteY2" fmla="*/ 0 h 2559482"/>
              <a:gd name="connsiteX3" fmla="*/ 1432653 w 4533901"/>
              <a:gd name="connsiteY3" fmla="*/ 0 h 2559482"/>
              <a:gd name="connsiteX4" fmla="*/ 2082914 w 4533901"/>
              <a:gd name="connsiteY4" fmla="*/ 0 h 2559482"/>
              <a:gd name="connsiteX5" fmla="*/ 2769983 w 4533901"/>
              <a:gd name="connsiteY5" fmla="*/ 0 h 2559482"/>
              <a:gd name="connsiteX6" fmla="*/ 3346629 w 4533901"/>
              <a:gd name="connsiteY6" fmla="*/ 0 h 2559482"/>
              <a:gd name="connsiteX7" fmla="*/ 4107312 w 4533901"/>
              <a:gd name="connsiteY7" fmla="*/ 0 h 2559482"/>
              <a:gd name="connsiteX8" fmla="*/ 4533901 w 4533901"/>
              <a:gd name="connsiteY8" fmla="*/ 426589 h 2559482"/>
              <a:gd name="connsiteX9" fmla="*/ 4533901 w 4533901"/>
              <a:gd name="connsiteY9" fmla="*/ 978294 h 2559482"/>
              <a:gd name="connsiteX10" fmla="*/ 4533901 w 4533901"/>
              <a:gd name="connsiteY10" fmla="*/ 1547062 h 2559482"/>
              <a:gd name="connsiteX11" fmla="*/ 4533901 w 4533901"/>
              <a:gd name="connsiteY11" fmla="*/ 2132893 h 2559482"/>
              <a:gd name="connsiteX12" fmla="*/ 4107312 w 4533901"/>
              <a:gd name="connsiteY12" fmla="*/ 2559482 h 2559482"/>
              <a:gd name="connsiteX13" fmla="*/ 3493858 w 4533901"/>
              <a:gd name="connsiteY13" fmla="*/ 2559482 h 2559482"/>
              <a:gd name="connsiteX14" fmla="*/ 2806790 w 4533901"/>
              <a:gd name="connsiteY14" fmla="*/ 2559482 h 2559482"/>
              <a:gd name="connsiteX15" fmla="*/ 2193336 w 4533901"/>
              <a:gd name="connsiteY15" fmla="*/ 2559482 h 2559482"/>
              <a:gd name="connsiteX16" fmla="*/ 1653497 w 4533901"/>
              <a:gd name="connsiteY16" fmla="*/ 2559482 h 2559482"/>
              <a:gd name="connsiteX17" fmla="*/ 1003236 w 4533901"/>
              <a:gd name="connsiteY17" fmla="*/ 2559482 h 2559482"/>
              <a:gd name="connsiteX18" fmla="*/ 426589 w 4533901"/>
              <a:gd name="connsiteY18" fmla="*/ 2559482 h 2559482"/>
              <a:gd name="connsiteX19" fmla="*/ 0 w 4533901"/>
              <a:gd name="connsiteY19" fmla="*/ 2132893 h 2559482"/>
              <a:gd name="connsiteX20" fmla="*/ 0 w 4533901"/>
              <a:gd name="connsiteY20" fmla="*/ 1529999 h 2559482"/>
              <a:gd name="connsiteX21" fmla="*/ 0 w 4533901"/>
              <a:gd name="connsiteY21" fmla="*/ 978294 h 2559482"/>
              <a:gd name="connsiteX22" fmla="*/ 0 w 4533901"/>
              <a:gd name="connsiteY22" fmla="*/ 426589 h 255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33901" h="2559482" fill="none" extrusionOk="0">
                <a:moveTo>
                  <a:pt x="0" y="426589"/>
                </a:moveTo>
                <a:cubicBezTo>
                  <a:pt x="54074" y="207236"/>
                  <a:pt x="200290" y="10390"/>
                  <a:pt x="426589" y="0"/>
                </a:cubicBezTo>
                <a:cubicBezTo>
                  <a:pt x="595138" y="-7202"/>
                  <a:pt x="801926" y="-203"/>
                  <a:pt x="929621" y="0"/>
                </a:cubicBezTo>
                <a:cubicBezTo>
                  <a:pt x="1057316" y="203"/>
                  <a:pt x="1273575" y="24460"/>
                  <a:pt x="1432653" y="0"/>
                </a:cubicBezTo>
                <a:cubicBezTo>
                  <a:pt x="1591731" y="-24460"/>
                  <a:pt x="1769820" y="-21064"/>
                  <a:pt x="2082914" y="0"/>
                </a:cubicBezTo>
                <a:cubicBezTo>
                  <a:pt x="2396008" y="21064"/>
                  <a:pt x="2526718" y="-25282"/>
                  <a:pt x="2769983" y="0"/>
                </a:cubicBezTo>
                <a:cubicBezTo>
                  <a:pt x="3013248" y="25282"/>
                  <a:pt x="3168389" y="12776"/>
                  <a:pt x="3346629" y="0"/>
                </a:cubicBezTo>
                <a:cubicBezTo>
                  <a:pt x="3524869" y="-12776"/>
                  <a:pt x="3779414" y="32078"/>
                  <a:pt x="4107312" y="0"/>
                </a:cubicBezTo>
                <a:cubicBezTo>
                  <a:pt x="4308838" y="-7667"/>
                  <a:pt x="4484772" y="186412"/>
                  <a:pt x="4533901" y="426589"/>
                </a:cubicBezTo>
                <a:cubicBezTo>
                  <a:pt x="4540947" y="589265"/>
                  <a:pt x="4523013" y="814513"/>
                  <a:pt x="4533901" y="978294"/>
                </a:cubicBezTo>
                <a:cubicBezTo>
                  <a:pt x="4544789" y="1142075"/>
                  <a:pt x="4521387" y="1395509"/>
                  <a:pt x="4533901" y="1547062"/>
                </a:cubicBezTo>
                <a:cubicBezTo>
                  <a:pt x="4546415" y="1698615"/>
                  <a:pt x="4544608" y="1869896"/>
                  <a:pt x="4533901" y="2132893"/>
                </a:cubicBezTo>
                <a:cubicBezTo>
                  <a:pt x="4505766" y="2339359"/>
                  <a:pt x="4327504" y="2600954"/>
                  <a:pt x="4107312" y="2559482"/>
                </a:cubicBezTo>
                <a:cubicBezTo>
                  <a:pt x="3828021" y="2546562"/>
                  <a:pt x="3736174" y="2589682"/>
                  <a:pt x="3493858" y="2559482"/>
                </a:cubicBezTo>
                <a:cubicBezTo>
                  <a:pt x="3251542" y="2529282"/>
                  <a:pt x="3110587" y="2531313"/>
                  <a:pt x="2806790" y="2559482"/>
                </a:cubicBezTo>
                <a:cubicBezTo>
                  <a:pt x="2502993" y="2587651"/>
                  <a:pt x="2419074" y="2577520"/>
                  <a:pt x="2193336" y="2559482"/>
                </a:cubicBezTo>
                <a:cubicBezTo>
                  <a:pt x="1967598" y="2541444"/>
                  <a:pt x="1847021" y="2575021"/>
                  <a:pt x="1653497" y="2559482"/>
                </a:cubicBezTo>
                <a:cubicBezTo>
                  <a:pt x="1459973" y="2543943"/>
                  <a:pt x="1249149" y="2531657"/>
                  <a:pt x="1003236" y="2559482"/>
                </a:cubicBezTo>
                <a:cubicBezTo>
                  <a:pt x="757323" y="2587307"/>
                  <a:pt x="553676" y="2534264"/>
                  <a:pt x="426589" y="2559482"/>
                </a:cubicBezTo>
                <a:cubicBezTo>
                  <a:pt x="181863" y="2558172"/>
                  <a:pt x="8557" y="2356466"/>
                  <a:pt x="0" y="2132893"/>
                </a:cubicBezTo>
                <a:cubicBezTo>
                  <a:pt x="8411" y="1948022"/>
                  <a:pt x="-22044" y="1758873"/>
                  <a:pt x="0" y="1529999"/>
                </a:cubicBezTo>
                <a:cubicBezTo>
                  <a:pt x="22044" y="1301125"/>
                  <a:pt x="-18779" y="1226399"/>
                  <a:pt x="0" y="978294"/>
                </a:cubicBezTo>
                <a:cubicBezTo>
                  <a:pt x="18779" y="730190"/>
                  <a:pt x="23668" y="629100"/>
                  <a:pt x="0" y="426589"/>
                </a:cubicBezTo>
                <a:close/>
              </a:path>
              <a:path w="4533901" h="2559482" stroke="0" extrusionOk="0">
                <a:moveTo>
                  <a:pt x="0" y="426589"/>
                </a:moveTo>
                <a:cubicBezTo>
                  <a:pt x="-3909" y="168970"/>
                  <a:pt x="236972" y="-19308"/>
                  <a:pt x="426589" y="0"/>
                </a:cubicBezTo>
                <a:cubicBezTo>
                  <a:pt x="700516" y="21147"/>
                  <a:pt x="754654" y="-16172"/>
                  <a:pt x="1076850" y="0"/>
                </a:cubicBezTo>
                <a:cubicBezTo>
                  <a:pt x="1399046" y="16172"/>
                  <a:pt x="1409989" y="13959"/>
                  <a:pt x="1653497" y="0"/>
                </a:cubicBezTo>
                <a:cubicBezTo>
                  <a:pt x="1897005" y="-13959"/>
                  <a:pt x="2028207" y="9871"/>
                  <a:pt x="2340565" y="0"/>
                </a:cubicBezTo>
                <a:cubicBezTo>
                  <a:pt x="2652923" y="-9871"/>
                  <a:pt x="2726597" y="17931"/>
                  <a:pt x="2990826" y="0"/>
                </a:cubicBezTo>
                <a:cubicBezTo>
                  <a:pt x="3255055" y="-17931"/>
                  <a:pt x="3629421" y="-32945"/>
                  <a:pt x="4107312" y="0"/>
                </a:cubicBezTo>
                <a:cubicBezTo>
                  <a:pt x="4366847" y="39280"/>
                  <a:pt x="4572754" y="175520"/>
                  <a:pt x="4533901" y="426589"/>
                </a:cubicBezTo>
                <a:cubicBezTo>
                  <a:pt x="4536701" y="650667"/>
                  <a:pt x="4527036" y="735624"/>
                  <a:pt x="4533901" y="1029483"/>
                </a:cubicBezTo>
                <a:cubicBezTo>
                  <a:pt x="4540766" y="1323342"/>
                  <a:pt x="4530458" y="1350795"/>
                  <a:pt x="4533901" y="1598251"/>
                </a:cubicBezTo>
                <a:cubicBezTo>
                  <a:pt x="4537344" y="1845707"/>
                  <a:pt x="4552782" y="1989313"/>
                  <a:pt x="4533901" y="2132893"/>
                </a:cubicBezTo>
                <a:cubicBezTo>
                  <a:pt x="4502197" y="2390719"/>
                  <a:pt x="4368137" y="2573632"/>
                  <a:pt x="4107312" y="2559482"/>
                </a:cubicBezTo>
                <a:cubicBezTo>
                  <a:pt x="3800821" y="2555337"/>
                  <a:pt x="3760571" y="2586681"/>
                  <a:pt x="3457051" y="2559482"/>
                </a:cubicBezTo>
                <a:cubicBezTo>
                  <a:pt x="3153531" y="2532283"/>
                  <a:pt x="3057193" y="2566033"/>
                  <a:pt x="2880404" y="2559482"/>
                </a:cubicBezTo>
                <a:cubicBezTo>
                  <a:pt x="2703615" y="2552931"/>
                  <a:pt x="2538371" y="2574529"/>
                  <a:pt x="2230143" y="2559482"/>
                </a:cubicBezTo>
                <a:cubicBezTo>
                  <a:pt x="1921915" y="2544435"/>
                  <a:pt x="1717469" y="2529023"/>
                  <a:pt x="1579882" y="2559482"/>
                </a:cubicBezTo>
                <a:cubicBezTo>
                  <a:pt x="1442295" y="2589941"/>
                  <a:pt x="661165" y="2597460"/>
                  <a:pt x="426589" y="2559482"/>
                </a:cubicBezTo>
                <a:cubicBezTo>
                  <a:pt x="160235" y="2542715"/>
                  <a:pt x="-701" y="2361830"/>
                  <a:pt x="0" y="2132893"/>
                </a:cubicBezTo>
                <a:cubicBezTo>
                  <a:pt x="-13084" y="1993677"/>
                  <a:pt x="-10458" y="1710419"/>
                  <a:pt x="0" y="1581188"/>
                </a:cubicBezTo>
                <a:cubicBezTo>
                  <a:pt x="10458" y="1451958"/>
                  <a:pt x="401" y="1242670"/>
                  <a:pt x="0" y="1046546"/>
                </a:cubicBezTo>
                <a:cubicBezTo>
                  <a:pt x="-401" y="850422"/>
                  <a:pt x="-23973" y="622113"/>
                  <a:pt x="0" y="42658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Lê không thể hiện thái độ tôn trọng người lao động. </a:t>
            </a:r>
            <a:endParaRPr lang="en-US" sz="3600" b="1" kern="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771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14FCA-CC25-3205-BF53-8F942CD25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2605087"/>
            <a:ext cx="5567206" cy="191928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705100"/>
          </a:xfrm>
          <a:custGeom>
            <a:avLst/>
            <a:gdLst>
              <a:gd name="connsiteX0" fmla="*/ 0 w 4943475"/>
              <a:gd name="connsiteY0" fmla="*/ 450859 h 2705100"/>
              <a:gd name="connsiteX1" fmla="*/ 450859 w 4943475"/>
              <a:gd name="connsiteY1" fmla="*/ 0 h 2705100"/>
              <a:gd name="connsiteX2" fmla="*/ 1003232 w 4943475"/>
              <a:gd name="connsiteY2" fmla="*/ 0 h 2705100"/>
              <a:gd name="connsiteX3" fmla="*/ 1555606 w 4943475"/>
              <a:gd name="connsiteY3" fmla="*/ 0 h 2705100"/>
              <a:gd name="connsiteX4" fmla="*/ 2269650 w 4943475"/>
              <a:gd name="connsiteY4" fmla="*/ 0 h 2705100"/>
              <a:gd name="connsiteX5" fmla="*/ 3024111 w 4943475"/>
              <a:gd name="connsiteY5" fmla="*/ 0 h 2705100"/>
              <a:gd name="connsiteX6" fmla="*/ 3657320 w 4943475"/>
              <a:gd name="connsiteY6" fmla="*/ 0 h 2705100"/>
              <a:gd name="connsiteX7" fmla="*/ 4492616 w 4943475"/>
              <a:gd name="connsiteY7" fmla="*/ 0 h 2705100"/>
              <a:gd name="connsiteX8" fmla="*/ 4943475 w 4943475"/>
              <a:gd name="connsiteY8" fmla="*/ 450859 h 2705100"/>
              <a:gd name="connsiteX9" fmla="*/ 4943475 w 4943475"/>
              <a:gd name="connsiteY9" fmla="*/ 1033953 h 2705100"/>
              <a:gd name="connsiteX10" fmla="*/ 4943475 w 4943475"/>
              <a:gd name="connsiteY10" fmla="*/ 1635080 h 2705100"/>
              <a:gd name="connsiteX11" fmla="*/ 4943475 w 4943475"/>
              <a:gd name="connsiteY11" fmla="*/ 2254241 h 2705100"/>
              <a:gd name="connsiteX12" fmla="*/ 4492616 w 4943475"/>
              <a:gd name="connsiteY12" fmla="*/ 2705100 h 2705100"/>
              <a:gd name="connsiteX13" fmla="*/ 3818990 w 4943475"/>
              <a:gd name="connsiteY13" fmla="*/ 2705100 h 2705100"/>
              <a:gd name="connsiteX14" fmla="*/ 3064529 w 4943475"/>
              <a:gd name="connsiteY14" fmla="*/ 2705100 h 2705100"/>
              <a:gd name="connsiteX15" fmla="*/ 2390902 w 4943475"/>
              <a:gd name="connsiteY15" fmla="*/ 2705100 h 2705100"/>
              <a:gd name="connsiteX16" fmla="*/ 1798111 w 4943475"/>
              <a:gd name="connsiteY16" fmla="*/ 2705100 h 2705100"/>
              <a:gd name="connsiteX17" fmla="*/ 1084068 w 4943475"/>
              <a:gd name="connsiteY17" fmla="*/ 2705100 h 2705100"/>
              <a:gd name="connsiteX18" fmla="*/ 450859 w 4943475"/>
              <a:gd name="connsiteY18" fmla="*/ 2705100 h 2705100"/>
              <a:gd name="connsiteX19" fmla="*/ 0 w 4943475"/>
              <a:gd name="connsiteY19" fmla="*/ 2254241 h 2705100"/>
              <a:gd name="connsiteX20" fmla="*/ 0 w 4943475"/>
              <a:gd name="connsiteY20" fmla="*/ 1617046 h 2705100"/>
              <a:gd name="connsiteX21" fmla="*/ 0 w 4943475"/>
              <a:gd name="connsiteY21" fmla="*/ 1033953 h 2705100"/>
              <a:gd name="connsiteX22" fmla="*/ 0 w 4943475"/>
              <a:gd name="connsiteY22" fmla="*/ 450859 h 270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705100" fill="none" extrusionOk="0">
                <a:moveTo>
                  <a:pt x="0" y="450859"/>
                </a:moveTo>
                <a:cubicBezTo>
                  <a:pt x="23156" y="208813"/>
                  <a:pt x="219740" y="19979"/>
                  <a:pt x="450859" y="0"/>
                </a:cubicBezTo>
                <a:cubicBezTo>
                  <a:pt x="675547" y="7159"/>
                  <a:pt x="827074" y="-20856"/>
                  <a:pt x="1003232" y="0"/>
                </a:cubicBezTo>
                <a:cubicBezTo>
                  <a:pt x="1179390" y="20856"/>
                  <a:pt x="1433793" y="6548"/>
                  <a:pt x="1555606" y="0"/>
                </a:cubicBezTo>
                <a:cubicBezTo>
                  <a:pt x="1677419" y="-6548"/>
                  <a:pt x="2042297" y="-6792"/>
                  <a:pt x="2269650" y="0"/>
                </a:cubicBezTo>
                <a:cubicBezTo>
                  <a:pt x="2497003" y="6792"/>
                  <a:pt x="2816348" y="-1498"/>
                  <a:pt x="3024111" y="0"/>
                </a:cubicBezTo>
                <a:cubicBezTo>
                  <a:pt x="3231874" y="1498"/>
                  <a:pt x="3442945" y="-26414"/>
                  <a:pt x="3657320" y="0"/>
                </a:cubicBezTo>
                <a:cubicBezTo>
                  <a:pt x="3871695" y="26414"/>
                  <a:pt x="4276883" y="-34184"/>
                  <a:pt x="4492616" y="0"/>
                </a:cubicBezTo>
                <a:cubicBezTo>
                  <a:pt x="4693824" y="-10755"/>
                  <a:pt x="4921984" y="199853"/>
                  <a:pt x="4943475" y="450859"/>
                </a:cubicBezTo>
                <a:cubicBezTo>
                  <a:pt x="4938814" y="658607"/>
                  <a:pt x="4918815" y="900217"/>
                  <a:pt x="4943475" y="1033953"/>
                </a:cubicBezTo>
                <a:cubicBezTo>
                  <a:pt x="4968135" y="1167689"/>
                  <a:pt x="4935747" y="1369145"/>
                  <a:pt x="4943475" y="1635080"/>
                </a:cubicBezTo>
                <a:cubicBezTo>
                  <a:pt x="4951203" y="1901015"/>
                  <a:pt x="4939347" y="2123156"/>
                  <a:pt x="4943475" y="2254241"/>
                </a:cubicBezTo>
                <a:cubicBezTo>
                  <a:pt x="4915390" y="2474164"/>
                  <a:pt x="4736631" y="2718526"/>
                  <a:pt x="4492616" y="2705100"/>
                </a:cubicBezTo>
                <a:cubicBezTo>
                  <a:pt x="4354088" y="2690564"/>
                  <a:pt x="4016421" y="2693384"/>
                  <a:pt x="3818990" y="2705100"/>
                </a:cubicBezTo>
                <a:cubicBezTo>
                  <a:pt x="3621559" y="2716816"/>
                  <a:pt x="3369580" y="2710730"/>
                  <a:pt x="3064529" y="2705100"/>
                </a:cubicBezTo>
                <a:cubicBezTo>
                  <a:pt x="2759478" y="2699470"/>
                  <a:pt x="2612804" y="2737519"/>
                  <a:pt x="2390902" y="2705100"/>
                </a:cubicBezTo>
                <a:cubicBezTo>
                  <a:pt x="2169000" y="2672681"/>
                  <a:pt x="2069099" y="2707760"/>
                  <a:pt x="1798111" y="2705100"/>
                </a:cubicBezTo>
                <a:cubicBezTo>
                  <a:pt x="1527123" y="2702440"/>
                  <a:pt x="1429106" y="2732278"/>
                  <a:pt x="1084068" y="2705100"/>
                </a:cubicBezTo>
                <a:cubicBezTo>
                  <a:pt x="739030" y="2677922"/>
                  <a:pt x="583339" y="2719175"/>
                  <a:pt x="450859" y="2705100"/>
                </a:cubicBezTo>
                <a:cubicBezTo>
                  <a:pt x="158947" y="2698940"/>
                  <a:pt x="15249" y="2481814"/>
                  <a:pt x="0" y="2254241"/>
                </a:cubicBezTo>
                <a:cubicBezTo>
                  <a:pt x="-25502" y="2122332"/>
                  <a:pt x="29253" y="1837762"/>
                  <a:pt x="0" y="1617046"/>
                </a:cubicBezTo>
                <a:cubicBezTo>
                  <a:pt x="-29253" y="1396330"/>
                  <a:pt x="20793" y="1226895"/>
                  <a:pt x="0" y="1033953"/>
                </a:cubicBezTo>
                <a:cubicBezTo>
                  <a:pt x="-20793" y="841011"/>
                  <a:pt x="14326" y="672347"/>
                  <a:pt x="0" y="450859"/>
                </a:cubicBezTo>
                <a:close/>
              </a:path>
              <a:path w="4943475" h="2705100" stroke="0" extrusionOk="0">
                <a:moveTo>
                  <a:pt x="0" y="450859"/>
                </a:moveTo>
                <a:cubicBezTo>
                  <a:pt x="-6809" y="163503"/>
                  <a:pt x="210686" y="-3708"/>
                  <a:pt x="450859" y="0"/>
                </a:cubicBezTo>
                <a:cubicBezTo>
                  <a:pt x="620662" y="-22224"/>
                  <a:pt x="946115" y="30238"/>
                  <a:pt x="1164903" y="0"/>
                </a:cubicBezTo>
                <a:cubicBezTo>
                  <a:pt x="1383691" y="-30238"/>
                  <a:pt x="1582925" y="-19879"/>
                  <a:pt x="1798111" y="0"/>
                </a:cubicBezTo>
                <a:cubicBezTo>
                  <a:pt x="2013297" y="19879"/>
                  <a:pt x="2252254" y="-27403"/>
                  <a:pt x="2552573" y="0"/>
                </a:cubicBezTo>
                <a:cubicBezTo>
                  <a:pt x="2852892" y="27403"/>
                  <a:pt x="2993314" y="-7861"/>
                  <a:pt x="3266616" y="0"/>
                </a:cubicBezTo>
                <a:cubicBezTo>
                  <a:pt x="3539918" y="7861"/>
                  <a:pt x="4059846" y="-47412"/>
                  <a:pt x="4492616" y="0"/>
                </a:cubicBezTo>
                <a:cubicBezTo>
                  <a:pt x="4766861" y="41422"/>
                  <a:pt x="4985168" y="185255"/>
                  <a:pt x="4943475" y="450859"/>
                </a:cubicBezTo>
                <a:cubicBezTo>
                  <a:pt x="4974367" y="684766"/>
                  <a:pt x="4913145" y="790266"/>
                  <a:pt x="4943475" y="1088054"/>
                </a:cubicBezTo>
                <a:cubicBezTo>
                  <a:pt x="4973805" y="1385843"/>
                  <a:pt x="4973012" y="1479221"/>
                  <a:pt x="4943475" y="1689181"/>
                </a:cubicBezTo>
                <a:cubicBezTo>
                  <a:pt x="4913938" y="1899141"/>
                  <a:pt x="4948820" y="2112207"/>
                  <a:pt x="4943475" y="2254241"/>
                </a:cubicBezTo>
                <a:cubicBezTo>
                  <a:pt x="4916757" y="2521976"/>
                  <a:pt x="4777405" y="2725174"/>
                  <a:pt x="4492616" y="2705100"/>
                </a:cubicBezTo>
                <a:cubicBezTo>
                  <a:pt x="4142936" y="2725746"/>
                  <a:pt x="4040494" y="2700851"/>
                  <a:pt x="3778572" y="2705100"/>
                </a:cubicBezTo>
                <a:cubicBezTo>
                  <a:pt x="3516650" y="2709349"/>
                  <a:pt x="3359655" y="2706622"/>
                  <a:pt x="3145364" y="2705100"/>
                </a:cubicBezTo>
                <a:cubicBezTo>
                  <a:pt x="2931073" y="2703578"/>
                  <a:pt x="2704294" y="2718903"/>
                  <a:pt x="2431320" y="2705100"/>
                </a:cubicBezTo>
                <a:cubicBezTo>
                  <a:pt x="2158346" y="2691297"/>
                  <a:pt x="1919109" y="2699487"/>
                  <a:pt x="1717276" y="2705100"/>
                </a:cubicBezTo>
                <a:cubicBezTo>
                  <a:pt x="1515443" y="2710713"/>
                  <a:pt x="814987" y="2713338"/>
                  <a:pt x="450859" y="2705100"/>
                </a:cubicBezTo>
                <a:cubicBezTo>
                  <a:pt x="178069" y="2692132"/>
                  <a:pt x="-2221" y="2482124"/>
                  <a:pt x="0" y="2254241"/>
                </a:cubicBezTo>
                <a:cubicBezTo>
                  <a:pt x="23667" y="2041710"/>
                  <a:pt x="-23729" y="1841019"/>
                  <a:pt x="0" y="1671147"/>
                </a:cubicBezTo>
                <a:cubicBezTo>
                  <a:pt x="23729" y="1501275"/>
                  <a:pt x="-25712" y="1360574"/>
                  <a:pt x="0" y="1106088"/>
                </a:cubicBezTo>
                <a:cubicBezTo>
                  <a:pt x="25712" y="851602"/>
                  <a:pt x="-31810" y="744348"/>
                  <a:pt x="0" y="45085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Châu đã thể hiện tình yêu, thái độ tôn trọng đối với công việc của bố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443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2E331F-7EF7-069E-3C4B-93A1B27A89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00" y="3301520"/>
            <a:ext cx="3470755" cy="34707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A47CE3-760F-CFAB-9B76-D7179D3AC0B2}"/>
              </a:ext>
            </a:extLst>
          </p:cNvPr>
          <p:cNvGrpSpPr/>
          <p:nvPr/>
        </p:nvGrpSpPr>
        <p:grpSpPr>
          <a:xfrm>
            <a:off x="-404991" y="3797699"/>
            <a:ext cx="3519665" cy="3126976"/>
            <a:chOff x="1901195" y="2605309"/>
            <a:chExt cx="2055644" cy="2321742"/>
          </a:xfrm>
        </p:grpSpPr>
        <p:pic>
          <p:nvPicPr>
            <p:cNvPr id="6" name="Picture 5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55B82403-A334-152A-9AB7-75640E1D0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195" y="2871407"/>
              <a:ext cx="2055644" cy="2055644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441EDEFD-7821-81C7-D7AA-57FE4F49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37344" y1="50182" x2="37344" y2="50182"/>
                          <a14:backgroundMark x1="44974" y1="43480" x2="9730" y2="58296"/>
                          <a14:backgroundMark x1="9730" y1="58296" x2="28421" y2="90311"/>
                          <a14:backgroundMark x1="28421" y1="90311" x2="71901" y2="83892"/>
                          <a14:backgroundMark x1="71901" y1="83892" x2="90230" y2="49697"/>
                          <a14:backgroundMark x1="90230" y1="49697" x2="43157" y2="42874"/>
                          <a14:backgroundMark x1="16552" y1="48971" x2="33064" y2="43763"/>
                          <a14:backgroundMark x1="13201" y1="48365" x2="12313" y2="48365"/>
                          <a14:backgroundMark x1="10174" y1="48365" x2="11990" y2="48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28885">
              <a:off x="2217182" y="2605309"/>
              <a:ext cx="1325018" cy="132501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DF5C370-0B2A-7551-C8B3-ED64405DC2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68" y="889954"/>
            <a:ext cx="7968163" cy="142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DBAA8-DC08-D25D-2A8A-A9B6D398FD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04558" y="1921283"/>
            <a:ext cx="7230483" cy="23105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5986B-10D8-FD76-AFA3-7C420955395E}"/>
              </a:ext>
            </a:extLst>
          </p:cNvPr>
          <p:cNvSpPr txBox="1"/>
          <p:nvPr/>
        </p:nvSpPr>
        <p:spPr>
          <a:xfrm>
            <a:off x="4981575" y="4324350"/>
            <a:ext cx="1590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5779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181225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Thanh đã có lời nói, việc làm thể hiện sự biết ơn đối với chú công nhân sửa điện cho nhà mình.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BD3CA-07E5-04A7-7DF4-2A2D4C56DB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712" y="2366962"/>
            <a:ext cx="5374195" cy="18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19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6381750" y="20764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Đồng tình vì Chi đã không phân biệt đối xử mà yêu quý bác giúp việc như người nhà.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F7581-7721-C2FA-7B54-8FA538B10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912" y="2366962"/>
            <a:ext cx="5452572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8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756834" y="384603"/>
            <a:ext cx="10678333" cy="615687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C86B30-1A21-54C3-4E84-647FF94D2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41" y="438124"/>
            <a:ext cx="7283931" cy="98039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85F511-BB7E-A7EB-7C39-C5F0FD4E4C33}"/>
              </a:ext>
            </a:extLst>
          </p:cNvPr>
          <p:cNvSpPr/>
          <p:nvPr/>
        </p:nvSpPr>
        <p:spPr>
          <a:xfrm>
            <a:off x="5391150" y="3448050"/>
            <a:ext cx="4943475" cy="2819400"/>
          </a:xfrm>
          <a:custGeom>
            <a:avLst/>
            <a:gdLst>
              <a:gd name="connsiteX0" fmla="*/ 0 w 4943475"/>
              <a:gd name="connsiteY0" fmla="*/ 469909 h 2819400"/>
              <a:gd name="connsiteX1" fmla="*/ 469909 w 4943475"/>
              <a:gd name="connsiteY1" fmla="*/ 0 h 2819400"/>
              <a:gd name="connsiteX2" fmla="*/ 1017075 w 4943475"/>
              <a:gd name="connsiteY2" fmla="*/ 0 h 2819400"/>
              <a:gd name="connsiteX3" fmla="*/ 1564242 w 4943475"/>
              <a:gd name="connsiteY3" fmla="*/ 0 h 2819400"/>
              <a:gd name="connsiteX4" fmla="*/ 2271555 w 4943475"/>
              <a:gd name="connsiteY4" fmla="*/ 0 h 2819400"/>
              <a:gd name="connsiteX5" fmla="*/ 3018904 w 4943475"/>
              <a:gd name="connsiteY5" fmla="*/ 0 h 2819400"/>
              <a:gd name="connsiteX6" fmla="*/ 3646144 w 4943475"/>
              <a:gd name="connsiteY6" fmla="*/ 0 h 2819400"/>
              <a:gd name="connsiteX7" fmla="*/ 4473566 w 4943475"/>
              <a:gd name="connsiteY7" fmla="*/ 0 h 2819400"/>
              <a:gd name="connsiteX8" fmla="*/ 4943475 w 4943475"/>
              <a:gd name="connsiteY8" fmla="*/ 469909 h 2819400"/>
              <a:gd name="connsiteX9" fmla="*/ 4943475 w 4943475"/>
              <a:gd name="connsiteY9" fmla="*/ 1077641 h 2819400"/>
              <a:gd name="connsiteX10" fmla="*/ 4943475 w 4943475"/>
              <a:gd name="connsiteY10" fmla="*/ 1704168 h 2819400"/>
              <a:gd name="connsiteX11" fmla="*/ 4943475 w 4943475"/>
              <a:gd name="connsiteY11" fmla="*/ 2349491 h 2819400"/>
              <a:gd name="connsiteX12" fmla="*/ 4473566 w 4943475"/>
              <a:gd name="connsiteY12" fmla="*/ 2819400 h 2819400"/>
              <a:gd name="connsiteX13" fmla="*/ 3806290 w 4943475"/>
              <a:gd name="connsiteY13" fmla="*/ 2819400 h 2819400"/>
              <a:gd name="connsiteX14" fmla="*/ 3058941 w 4943475"/>
              <a:gd name="connsiteY14" fmla="*/ 2819400 h 2819400"/>
              <a:gd name="connsiteX15" fmla="*/ 2391664 w 4943475"/>
              <a:gd name="connsiteY15" fmla="*/ 2819400 h 2819400"/>
              <a:gd name="connsiteX16" fmla="*/ 1804461 w 4943475"/>
              <a:gd name="connsiteY16" fmla="*/ 2819400 h 2819400"/>
              <a:gd name="connsiteX17" fmla="*/ 1097149 w 4943475"/>
              <a:gd name="connsiteY17" fmla="*/ 2819400 h 2819400"/>
              <a:gd name="connsiteX18" fmla="*/ 469909 w 4943475"/>
              <a:gd name="connsiteY18" fmla="*/ 2819400 h 2819400"/>
              <a:gd name="connsiteX19" fmla="*/ 0 w 4943475"/>
              <a:gd name="connsiteY19" fmla="*/ 2349491 h 2819400"/>
              <a:gd name="connsiteX20" fmla="*/ 0 w 4943475"/>
              <a:gd name="connsiteY20" fmla="*/ 1685372 h 2819400"/>
              <a:gd name="connsiteX21" fmla="*/ 0 w 4943475"/>
              <a:gd name="connsiteY21" fmla="*/ 1077641 h 2819400"/>
              <a:gd name="connsiteX22" fmla="*/ 0 w 4943475"/>
              <a:gd name="connsiteY22" fmla="*/ 469909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943475" h="2819400" fill="none" extrusionOk="0">
                <a:moveTo>
                  <a:pt x="0" y="469909"/>
                </a:moveTo>
                <a:cubicBezTo>
                  <a:pt x="49429" y="225236"/>
                  <a:pt x="251690" y="46143"/>
                  <a:pt x="469909" y="0"/>
                </a:cubicBezTo>
                <a:cubicBezTo>
                  <a:pt x="659575" y="23252"/>
                  <a:pt x="858464" y="-6642"/>
                  <a:pt x="1017075" y="0"/>
                </a:cubicBezTo>
                <a:cubicBezTo>
                  <a:pt x="1175686" y="6642"/>
                  <a:pt x="1397094" y="-26253"/>
                  <a:pt x="1564242" y="0"/>
                </a:cubicBezTo>
                <a:cubicBezTo>
                  <a:pt x="1731390" y="26253"/>
                  <a:pt x="2074300" y="-7610"/>
                  <a:pt x="2271555" y="0"/>
                </a:cubicBezTo>
                <a:cubicBezTo>
                  <a:pt x="2468810" y="7610"/>
                  <a:pt x="2717264" y="-8301"/>
                  <a:pt x="3018904" y="0"/>
                </a:cubicBezTo>
                <a:cubicBezTo>
                  <a:pt x="3320544" y="8301"/>
                  <a:pt x="3451156" y="1696"/>
                  <a:pt x="3646144" y="0"/>
                </a:cubicBezTo>
                <a:cubicBezTo>
                  <a:pt x="3841132" y="-1696"/>
                  <a:pt x="4080298" y="-6959"/>
                  <a:pt x="4473566" y="0"/>
                </a:cubicBezTo>
                <a:cubicBezTo>
                  <a:pt x="4720939" y="-2734"/>
                  <a:pt x="4918819" y="208088"/>
                  <a:pt x="4943475" y="469909"/>
                </a:cubicBezTo>
                <a:cubicBezTo>
                  <a:pt x="4921845" y="595979"/>
                  <a:pt x="4931394" y="933458"/>
                  <a:pt x="4943475" y="1077641"/>
                </a:cubicBezTo>
                <a:cubicBezTo>
                  <a:pt x="4955556" y="1221824"/>
                  <a:pt x="4938548" y="1420416"/>
                  <a:pt x="4943475" y="1704168"/>
                </a:cubicBezTo>
                <a:cubicBezTo>
                  <a:pt x="4948402" y="1987920"/>
                  <a:pt x="4951287" y="2113092"/>
                  <a:pt x="4943475" y="2349491"/>
                </a:cubicBezTo>
                <a:cubicBezTo>
                  <a:pt x="4898605" y="2562555"/>
                  <a:pt x="4728779" y="2831005"/>
                  <a:pt x="4473566" y="2819400"/>
                </a:cubicBezTo>
                <a:cubicBezTo>
                  <a:pt x="4238208" y="2812706"/>
                  <a:pt x="4093583" y="2818870"/>
                  <a:pt x="3806290" y="2819400"/>
                </a:cubicBezTo>
                <a:cubicBezTo>
                  <a:pt x="3518997" y="2819930"/>
                  <a:pt x="3312774" y="2833554"/>
                  <a:pt x="3058941" y="2819400"/>
                </a:cubicBezTo>
                <a:cubicBezTo>
                  <a:pt x="2805108" y="2805246"/>
                  <a:pt x="2634842" y="2793785"/>
                  <a:pt x="2391664" y="2819400"/>
                </a:cubicBezTo>
                <a:cubicBezTo>
                  <a:pt x="2148486" y="2845015"/>
                  <a:pt x="2035504" y="2848239"/>
                  <a:pt x="1804461" y="2819400"/>
                </a:cubicBezTo>
                <a:cubicBezTo>
                  <a:pt x="1573418" y="2790561"/>
                  <a:pt x="1392039" y="2836845"/>
                  <a:pt x="1097149" y="2819400"/>
                </a:cubicBezTo>
                <a:cubicBezTo>
                  <a:pt x="802259" y="2801955"/>
                  <a:pt x="759850" y="2800901"/>
                  <a:pt x="469909" y="2819400"/>
                </a:cubicBezTo>
                <a:cubicBezTo>
                  <a:pt x="152923" y="2811151"/>
                  <a:pt x="23708" y="2575696"/>
                  <a:pt x="0" y="2349491"/>
                </a:cubicBezTo>
                <a:cubicBezTo>
                  <a:pt x="27951" y="2064908"/>
                  <a:pt x="-5753" y="1847541"/>
                  <a:pt x="0" y="1685372"/>
                </a:cubicBezTo>
                <a:cubicBezTo>
                  <a:pt x="5753" y="1523203"/>
                  <a:pt x="-20027" y="1318124"/>
                  <a:pt x="0" y="1077641"/>
                </a:cubicBezTo>
                <a:cubicBezTo>
                  <a:pt x="20027" y="837158"/>
                  <a:pt x="2246" y="595425"/>
                  <a:pt x="0" y="469909"/>
                </a:cubicBezTo>
                <a:close/>
              </a:path>
              <a:path w="4943475" h="2819400" stroke="0" extrusionOk="0">
                <a:moveTo>
                  <a:pt x="0" y="469909"/>
                </a:moveTo>
                <a:cubicBezTo>
                  <a:pt x="-1742" y="200572"/>
                  <a:pt x="258298" y="-20119"/>
                  <a:pt x="469909" y="0"/>
                </a:cubicBezTo>
                <a:cubicBezTo>
                  <a:pt x="633317" y="34356"/>
                  <a:pt x="924594" y="18916"/>
                  <a:pt x="1177222" y="0"/>
                </a:cubicBezTo>
                <a:cubicBezTo>
                  <a:pt x="1429850" y="-18916"/>
                  <a:pt x="1592413" y="-18358"/>
                  <a:pt x="1804461" y="0"/>
                </a:cubicBezTo>
                <a:cubicBezTo>
                  <a:pt x="2016509" y="18358"/>
                  <a:pt x="2325798" y="-544"/>
                  <a:pt x="2551811" y="0"/>
                </a:cubicBezTo>
                <a:cubicBezTo>
                  <a:pt x="2777824" y="544"/>
                  <a:pt x="3116770" y="16234"/>
                  <a:pt x="3259123" y="0"/>
                </a:cubicBezTo>
                <a:cubicBezTo>
                  <a:pt x="3401476" y="-16234"/>
                  <a:pt x="4056161" y="-31509"/>
                  <a:pt x="4473566" y="0"/>
                </a:cubicBezTo>
                <a:cubicBezTo>
                  <a:pt x="4756561" y="38517"/>
                  <a:pt x="4971966" y="199041"/>
                  <a:pt x="4943475" y="469909"/>
                </a:cubicBezTo>
                <a:cubicBezTo>
                  <a:pt x="4967273" y="716840"/>
                  <a:pt x="4969391" y="962432"/>
                  <a:pt x="4943475" y="1134028"/>
                </a:cubicBezTo>
                <a:cubicBezTo>
                  <a:pt x="4917559" y="1305624"/>
                  <a:pt x="4948724" y="1448400"/>
                  <a:pt x="4943475" y="1760555"/>
                </a:cubicBezTo>
                <a:cubicBezTo>
                  <a:pt x="4938226" y="2072710"/>
                  <a:pt x="4969817" y="2214185"/>
                  <a:pt x="4943475" y="2349491"/>
                </a:cubicBezTo>
                <a:cubicBezTo>
                  <a:pt x="4930405" y="2618178"/>
                  <a:pt x="4761550" y="2835364"/>
                  <a:pt x="4473566" y="2819400"/>
                </a:cubicBezTo>
                <a:cubicBezTo>
                  <a:pt x="4290830" y="2833480"/>
                  <a:pt x="3914276" y="2812160"/>
                  <a:pt x="3766253" y="2819400"/>
                </a:cubicBezTo>
                <a:cubicBezTo>
                  <a:pt x="3618230" y="2826640"/>
                  <a:pt x="3293014" y="2841454"/>
                  <a:pt x="3139014" y="2819400"/>
                </a:cubicBezTo>
                <a:cubicBezTo>
                  <a:pt x="2985014" y="2797346"/>
                  <a:pt x="2762225" y="2814902"/>
                  <a:pt x="2431701" y="2819400"/>
                </a:cubicBezTo>
                <a:cubicBezTo>
                  <a:pt x="2101177" y="2823898"/>
                  <a:pt x="1920180" y="2827069"/>
                  <a:pt x="1724388" y="2819400"/>
                </a:cubicBezTo>
                <a:cubicBezTo>
                  <a:pt x="1528596" y="2811731"/>
                  <a:pt x="854031" y="2813098"/>
                  <a:pt x="469909" y="2819400"/>
                </a:cubicBezTo>
                <a:cubicBezTo>
                  <a:pt x="195906" y="2811506"/>
                  <a:pt x="-2711" y="2583244"/>
                  <a:pt x="0" y="2349491"/>
                </a:cubicBezTo>
                <a:cubicBezTo>
                  <a:pt x="-14308" y="2080327"/>
                  <a:pt x="6007" y="1909426"/>
                  <a:pt x="0" y="1741759"/>
                </a:cubicBezTo>
                <a:cubicBezTo>
                  <a:pt x="-6007" y="1574092"/>
                  <a:pt x="-13338" y="1439190"/>
                  <a:pt x="0" y="1152824"/>
                </a:cubicBezTo>
                <a:cubicBezTo>
                  <a:pt x="13338" y="866458"/>
                  <a:pt x="29549" y="625467"/>
                  <a:pt x="0" y="46990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09077788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Không đồng tình vì Bảo không thể hiện thái độ tôn trọng, lịch sự đối với người giao hàng.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B25480-D584-98A6-0232-633F247C0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2" y="1643062"/>
            <a:ext cx="61436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34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21" y="2052554"/>
            <a:ext cx="7413379" cy="274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76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13" name="Picture 12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9EB6601C-12CF-F567-B427-0EDF5B75A59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858"/>
            <a:ext cx="4483576" cy="2536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91C82-3DCB-98E7-2FF2-B91DA20C70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6" y="-232214"/>
            <a:ext cx="3499407" cy="425537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ECDC78-0705-D4B2-1552-3D6F90172B5B}"/>
              </a:ext>
            </a:extLst>
          </p:cNvPr>
          <p:cNvGrpSpPr/>
          <p:nvPr/>
        </p:nvGrpSpPr>
        <p:grpSpPr>
          <a:xfrm>
            <a:off x="3448909" y="-261428"/>
            <a:ext cx="8743091" cy="5889247"/>
            <a:chOff x="3448909" y="-261428"/>
            <a:chExt cx="8743091" cy="588924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909" y="-261428"/>
              <a:ext cx="8743091" cy="58892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9D7D14-3856-EEF8-F349-A3A959434B30}"/>
                </a:ext>
              </a:extLst>
            </p:cNvPr>
            <p:cNvSpPr txBox="1"/>
            <p:nvPr/>
          </p:nvSpPr>
          <p:spPr>
            <a:xfrm>
              <a:off x="4733925" y="1495722"/>
              <a:ext cx="6562725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 tầm ca dao, tục ngữ, bài thơ, bài hát, tranh, ảnh, truyện, về người lao động, giờ học sau sẽ triển lãm và trình bày sản phẩm trước lớp. 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2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AB69AEB-FF9B-4B90-924B-AE0882D3B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AB56CE2-E785-4AB9-800A-EF1DDF1F0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D606CF5-6989-4345-93AD-B19DAAA82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7197" y="158139"/>
            <a:ext cx="2214803" cy="394139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AD12178-7105-4FB7-9C37-465F18705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53" y="682162"/>
            <a:ext cx="2214803" cy="24450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A45F0E2-B6A2-486D-ADCB-B3066DB7D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A048AA1-9439-4069-8BCA-1816CDF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D5910B9-5777-4B1D-82E3-826396DC5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242" y="-128175"/>
            <a:ext cx="7571927" cy="633695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A960B03-4659-44D6-9859-291F59FA1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836194"/>
            <a:ext cx="4213991" cy="42139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E42E533-5CF8-4322-8A1E-06F040A799A7}"/>
              </a:ext>
            </a:extLst>
          </p:cNvPr>
          <p:cNvSpPr txBox="1"/>
          <p:nvPr/>
        </p:nvSpPr>
        <p:spPr>
          <a:xfrm>
            <a:off x="4224964" y="1036648"/>
            <a:ext cx="49925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7200"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字魂141号-活力悦动体" panose="00000500000000000000" pitchFamily="2" charset="-122"/>
                <a:ea typeface="字魂141号-活力悦动体" panose="00000500000000000000" pitchFamily="2" charset="-122"/>
              </a:defRPr>
            </a:lvl1pPr>
          </a:lstStyle>
          <a:p>
            <a:pPr defTabSz="914377">
              <a:defRPr/>
            </a:pPr>
            <a:r>
              <a:rPr lang="nl-NL" altLang="zh-CN" sz="5400" b="1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Đuổi hình bắt chữ chủ đề: Nghề nghiệp</a:t>
            </a:r>
            <a:endParaRPr lang="zh-CN" altLang="en-US" sz="54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dirty="0">
              <a:solidFill>
                <a:prstClr val="white"/>
              </a:solidFill>
              <a:latin typeface="Calibri"/>
              <a:ea typeface="微软雅黑" panose="020B0503020204020204" pitchFamily="34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01F1DC-82C3-3FE2-2EBC-0CFD83FAA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4" y="413742"/>
            <a:ext cx="8543925" cy="4805958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4357373" y="5399920"/>
            <a:ext cx="3138802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80000"/>
              </a:lnSpc>
              <a:defRPr/>
            </a:pP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Đáp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án</a:t>
            </a:r>
            <a:r>
              <a:rPr lang="en-US" sz="4000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: Y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tá</a:t>
            </a:r>
            <a:endParaRPr lang="en-US" sz="4000" dirty="0">
              <a:solidFill>
                <a:srgbClr val="FF0000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99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957322" y="5361820"/>
            <a:ext cx="3834127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báo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1026" name="Picture 2" descr="Câu Đố Đoán Tên Nghề Nghiệp Qua Hình Ảnh | Nhanh Trí - YouTube">
            <a:extLst>
              <a:ext uri="{FF2B5EF4-FFF2-40B4-BE49-F238E27FC236}">
                <a16:creationId xmlns:a16="http://schemas.microsoft.com/office/drawing/2014/main" id="{83678F26-BE5C-5ADC-6B81-81A433816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49" y="273247"/>
            <a:ext cx="8810625" cy="49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BD676B72-F14B-4403-8D5A-1E055CC095AE}"/>
              </a:ext>
            </a:extLst>
          </p:cNvPr>
          <p:cNvSpPr/>
          <p:nvPr/>
        </p:nvSpPr>
        <p:spPr>
          <a:xfrm>
            <a:off x="238125" y="180974"/>
            <a:ext cx="11696700" cy="6524625"/>
          </a:xfrm>
          <a:prstGeom prst="roundRect">
            <a:avLst>
              <a:gd name="adj" fmla="val 10819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DEEE10F-24F1-0FAD-4AA9-B48A14DB9760}"/>
              </a:ext>
            </a:extLst>
          </p:cNvPr>
          <p:cNvSpPr/>
          <p:nvPr/>
        </p:nvSpPr>
        <p:spPr>
          <a:xfrm>
            <a:off x="3829050" y="5399920"/>
            <a:ext cx="4419599" cy="905933"/>
          </a:xfrm>
          <a:prstGeom prst="roundRect">
            <a:avLst/>
          </a:prstGeom>
          <a:solidFill>
            <a:srgbClr val="87E5FF"/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Đầu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bếp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050" name="Picture 2" descr="15 Câu Đố Đuổi Hình Bắt Chữ Đoán Tên Nghề Nghiệp (Phần 3) | Hoa Trạng  Nguyên - YouTube">
            <a:extLst>
              <a:ext uri="{FF2B5EF4-FFF2-40B4-BE49-F238E27FC236}">
                <a16:creationId xmlns:a16="http://schemas.microsoft.com/office/drawing/2014/main" id="{48E75D49-69B7-0640-370E-4D7839BCF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94084"/>
            <a:ext cx="8858250" cy="498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42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3" cy="685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8389" y="2158369"/>
            <a:ext cx="4634753" cy="46347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1" y="287609"/>
            <a:ext cx="8743091" cy="5889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813" y="2158367"/>
            <a:ext cx="9041152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78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06207B-20D2-446F-8C67-2295142A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181BF763-FCDE-EF39-F62A-064C329F9C3D}"/>
              </a:ext>
            </a:extLst>
          </p:cNvPr>
          <p:cNvSpPr/>
          <p:nvPr/>
        </p:nvSpPr>
        <p:spPr>
          <a:xfrm>
            <a:off x="1800665" y="313159"/>
            <a:ext cx="8243667" cy="4441721"/>
          </a:xfrm>
          <a:custGeom>
            <a:avLst/>
            <a:gdLst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  <a:gd name="connsiteX0" fmla="*/ 0 w 8243667"/>
              <a:gd name="connsiteY0" fmla="*/ 444615 h 4441721"/>
              <a:gd name="connsiteX1" fmla="*/ 353234 w 8243667"/>
              <a:gd name="connsiteY1" fmla="*/ 0 h 4441721"/>
              <a:gd name="connsiteX2" fmla="*/ 7890431 w 8243667"/>
              <a:gd name="connsiteY2" fmla="*/ 0 h 4441721"/>
              <a:gd name="connsiteX3" fmla="*/ 8243667 w 8243667"/>
              <a:gd name="connsiteY3" fmla="*/ 444615 h 4441721"/>
              <a:gd name="connsiteX4" fmla="*/ 8243667 w 8243667"/>
              <a:gd name="connsiteY4" fmla="*/ 3997104 h 4441721"/>
              <a:gd name="connsiteX5" fmla="*/ 7890431 w 8243667"/>
              <a:gd name="connsiteY5" fmla="*/ 4441721 h 4441721"/>
              <a:gd name="connsiteX6" fmla="*/ 353234 w 8243667"/>
              <a:gd name="connsiteY6" fmla="*/ 4441721 h 4441721"/>
              <a:gd name="connsiteX7" fmla="*/ 0 w 8243667"/>
              <a:gd name="connsiteY7" fmla="*/ 3997104 h 4441721"/>
              <a:gd name="connsiteX8" fmla="*/ 0 w 8243667"/>
              <a:gd name="connsiteY8" fmla="*/ 444615 h 4441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3667" h="4441721" fill="none" extrusionOk="0">
                <a:moveTo>
                  <a:pt x="0" y="444615"/>
                </a:moveTo>
                <a:cubicBezTo>
                  <a:pt x="3297" y="235221"/>
                  <a:pt x="216269" y="-48790"/>
                  <a:pt x="353234" y="0"/>
                </a:cubicBezTo>
                <a:cubicBezTo>
                  <a:pt x="3061426" y="189049"/>
                  <a:pt x="6212679" y="-370296"/>
                  <a:pt x="7890431" y="0"/>
                </a:cubicBezTo>
                <a:cubicBezTo>
                  <a:pt x="8027678" y="-10496"/>
                  <a:pt x="8316971" y="135215"/>
                  <a:pt x="8243667" y="444615"/>
                </a:cubicBezTo>
                <a:cubicBezTo>
                  <a:pt x="8337776" y="1919196"/>
                  <a:pt x="8430456" y="2585256"/>
                  <a:pt x="8243667" y="3997104"/>
                </a:cubicBezTo>
                <a:cubicBezTo>
                  <a:pt x="8212436" y="4280819"/>
                  <a:pt x="8154716" y="4439066"/>
                  <a:pt x="7890431" y="4441721"/>
                </a:cubicBezTo>
                <a:cubicBezTo>
                  <a:pt x="6132707" y="4318898"/>
                  <a:pt x="3605148" y="4357425"/>
                  <a:pt x="353234" y="4441721"/>
                </a:cubicBezTo>
                <a:cubicBezTo>
                  <a:pt x="148150" y="4368822"/>
                  <a:pt x="815" y="4285691"/>
                  <a:pt x="0" y="3997104"/>
                </a:cubicBezTo>
                <a:cubicBezTo>
                  <a:pt x="-193315" y="2565169"/>
                  <a:pt x="109460" y="1582970"/>
                  <a:pt x="0" y="444615"/>
                </a:cubicBezTo>
                <a:close/>
              </a:path>
              <a:path w="8243667" h="4441721" stroke="0" extrusionOk="0">
                <a:moveTo>
                  <a:pt x="0" y="444615"/>
                </a:moveTo>
                <a:cubicBezTo>
                  <a:pt x="-32002" y="192209"/>
                  <a:pt x="198622" y="-41730"/>
                  <a:pt x="353234" y="0"/>
                </a:cubicBezTo>
                <a:cubicBezTo>
                  <a:pt x="2796261" y="-607754"/>
                  <a:pt x="4071487" y="400019"/>
                  <a:pt x="7890431" y="0"/>
                </a:cubicBezTo>
                <a:cubicBezTo>
                  <a:pt x="8048926" y="-847"/>
                  <a:pt x="8245968" y="270316"/>
                  <a:pt x="8243667" y="444615"/>
                </a:cubicBezTo>
                <a:cubicBezTo>
                  <a:pt x="8471246" y="1480992"/>
                  <a:pt x="8475242" y="2680599"/>
                  <a:pt x="8243667" y="3997104"/>
                </a:cubicBezTo>
                <a:cubicBezTo>
                  <a:pt x="8265166" y="4282335"/>
                  <a:pt x="8059745" y="4434081"/>
                  <a:pt x="7890431" y="4441721"/>
                </a:cubicBezTo>
                <a:cubicBezTo>
                  <a:pt x="4962205" y="4365213"/>
                  <a:pt x="1179920" y="4456538"/>
                  <a:pt x="353234" y="4441721"/>
                </a:cubicBezTo>
                <a:cubicBezTo>
                  <a:pt x="171790" y="4353421"/>
                  <a:pt x="-14877" y="4192953"/>
                  <a:pt x="0" y="3997104"/>
                </a:cubicBezTo>
                <a:cubicBezTo>
                  <a:pt x="-259777" y="2758286"/>
                  <a:pt x="-319379" y="1857470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-20287" y="169295"/>
                  <a:pt x="200558" y="-10149"/>
                  <a:pt x="353234" y="0"/>
                </a:cubicBezTo>
                <a:cubicBezTo>
                  <a:pt x="2809745" y="332447"/>
                  <a:pt x="6108728" y="88929"/>
                  <a:pt x="7890431" y="0"/>
                </a:cubicBezTo>
                <a:cubicBezTo>
                  <a:pt x="8073876" y="11734"/>
                  <a:pt x="8312803" y="191199"/>
                  <a:pt x="8243667" y="444615"/>
                </a:cubicBezTo>
                <a:cubicBezTo>
                  <a:pt x="8197528" y="2099114"/>
                  <a:pt x="8445531" y="2553622"/>
                  <a:pt x="8243667" y="3997104"/>
                </a:cubicBezTo>
                <a:cubicBezTo>
                  <a:pt x="8232783" y="4307583"/>
                  <a:pt x="8093584" y="4415013"/>
                  <a:pt x="7890431" y="4441721"/>
                </a:cubicBezTo>
                <a:cubicBezTo>
                  <a:pt x="5593179" y="4150736"/>
                  <a:pt x="4108925" y="4374771"/>
                  <a:pt x="353234" y="4441721"/>
                </a:cubicBezTo>
                <a:cubicBezTo>
                  <a:pt x="147360" y="4386628"/>
                  <a:pt x="29122" y="4262431"/>
                  <a:pt x="0" y="3997104"/>
                </a:cubicBezTo>
                <a:cubicBezTo>
                  <a:pt x="-30538" y="2748079"/>
                  <a:pt x="-111763" y="1730284"/>
                  <a:pt x="0" y="444615"/>
                </a:cubicBezTo>
                <a:close/>
              </a:path>
              <a:path w="8243667" h="4441721" fill="none" stroke="0" extrusionOk="0">
                <a:moveTo>
                  <a:pt x="0" y="444615"/>
                </a:moveTo>
                <a:cubicBezTo>
                  <a:pt x="147" y="202053"/>
                  <a:pt x="216274" y="-22143"/>
                  <a:pt x="353234" y="0"/>
                </a:cubicBezTo>
                <a:cubicBezTo>
                  <a:pt x="2741415" y="497544"/>
                  <a:pt x="6243848" y="-297189"/>
                  <a:pt x="7890431" y="0"/>
                </a:cubicBezTo>
                <a:cubicBezTo>
                  <a:pt x="8020032" y="-3741"/>
                  <a:pt x="8293514" y="185789"/>
                  <a:pt x="8243667" y="444615"/>
                </a:cubicBezTo>
                <a:cubicBezTo>
                  <a:pt x="8252575" y="2001894"/>
                  <a:pt x="8422371" y="2545571"/>
                  <a:pt x="8243667" y="3997104"/>
                </a:cubicBezTo>
                <a:cubicBezTo>
                  <a:pt x="8214935" y="4281340"/>
                  <a:pt x="8106895" y="4425312"/>
                  <a:pt x="7890431" y="4441721"/>
                </a:cubicBezTo>
                <a:cubicBezTo>
                  <a:pt x="5933476" y="4114367"/>
                  <a:pt x="4022068" y="4080850"/>
                  <a:pt x="353234" y="4441721"/>
                </a:cubicBezTo>
                <a:cubicBezTo>
                  <a:pt x="136761" y="4360089"/>
                  <a:pt x="5828" y="4276559"/>
                  <a:pt x="0" y="3997104"/>
                </a:cubicBezTo>
                <a:cubicBezTo>
                  <a:pt x="-219028" y="2634183"/>
                  <a:pt x="131005" y="1610144"/>
                  <a:pt x="0" y="44461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318">
            <a:extLst>
              <a:ext uri="{FF2B5EF4-FFF2-40B4-BE49-F238E27FC236}">
                <a16:creationId xmlns:a16="http://schemas.microsoft.com/office/drawing/2014/main" id="{53AFD505-D549-63A5-3B08-031E8A4B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836" y="3870911"/>
            <a:ext cx="6574327" cy="2987089"/>
          </a:xfrm>
          <a:prstGeom prst="rect">
            <a:avLst/>
          </a:prstGeom>
        </p:spPr>
      </p:pic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47F5223C-81FC-E646-125F-CF6670F90BA9}"/>
              </a:ext>
            </a:extLst>
          </p:cNvPr>
          <p:cNvSpPr txBox="1"/>
          <p:nvPr/>
        </p:nvSpPr>
        <p:spPr>
          <a:xfrm>
            <a:off x="1760807" y="1497118"/>
            <a:ext cx="8407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Khám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phá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ơn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lao</a:t>
            </a:r>
            <a:r>
              <a:rPr kumimoji="0" 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động</a:t>
            </a:r>
            <a:endParaRPr kumimoji="0" lang="en-US" sz="5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034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</TotalTime>
  <Words>527</Words>
  <Application>Microsoft Office PowerPoint</Application>
  <PresentationFormat>Widescreen</PresentationFormat>
  <Paragraphs>75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Franklin Gothic Book</vt:lpstr>
      <vt:lpstr>iCiel Cadena</vt:lpstr>
      <vt:lpstr>Times New Roman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thuyduonghp1901@gmail.com</cp:lastModifiedBy>
  <cp:revision>27</cp:revision>
  <dcterms:created xsi:type="dcterms:W3CDTF">2023-06-28T13:29:24Z</dcterms:created>
  <dcterms:modified xsi:type="dcterms:W3CDTF">2025-04-10T14:49:23Z</dcterms:modified>
  <cp:category>9Slide.vn</cp:category>
</cp:coreProperties>
</file>