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743" r:id="rId4"/>
    <p:sldMasterId id="2147483757" r:id="rId5"/>
  </p:sldMasterIdLst>
  <p:notesMasterIdLst>
    <p:notesMasterId r:id="rId25"/>
  </p:notesMasterIdLst>
  <p:sldIdLst>
    <p:sldId id="2686" r:id="rId6"/>
    <p:sldId id="2858" r:id="rId7"/>
    <p:sldId id="2909" r:id="rId8"/>
    <p:sldId id="2865" r:id="rId9"/>
    <p:sldId id="2855" r:id="rId10"/>
    <p:sldId id="2901" r:id="rId11"/>
    <p:sldId id="293" r:id="rId12"/>
    <p:sldId id="2902" r:id="rId13"/>
    <p:sldId id="2894" r:id="rId14"/>
    <p:sldId id="2903" r:id="rId15"/>
    <p:sldId id="2871" r:id="rId16"/>
    <p:sldId id="707" r:id="rId17"/>
    <p:sldId id="288" r:id="rId18"/>
    <p:sldId id="2904" r:id="rId19"/>
    <p:sldId id="2905" r:id="rId20"/>
    <p:sldId id="2907" r:id="rId21"/>
    <p:sldId id="2906" r:id="rId22"/>
    <p:sldId id="2908" r:id="rId23"/>
    <p:sldId id="28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341"/>
    <a:srgbClr val="EF3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2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50F77-843B-4FAE-AFE8-1E0EFBE861A6}"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55634-7990-4482-BB88-3FCA6313C786}" type="slidenum">
              <a:rPr lang="en-US" smtClean="0"/>
              <a:t>‹#›</a:t>
            </a:fld>
            <a:endParaRPr lang="en-US"/>
          </a:p>
        </p:txBody>
      </p:sp>
    </p:spTree>
    <p:extLst>
      <p:ext uri="{BB962C8B-B14F-4D97-AF65-F5344CB8AC3E}">
        <p14:creationId xmlns:p14="http://schemas.microsoft.com/office/powerpoint/2010/main" val="364178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F0484-0F60-4837-8BE2-4414FF4B5C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3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5D768-FE41-43FD-AE61-807F5F1E1F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516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水中的倒影&#10;&#10;描述已自动生成">
            <a:extLst>
              <a:ext uri="{FF2B5EF4-FFF2-40B4-BE49-F238E27FC236}">
                <a16:creationId xmlns:a16="http://schemas.microsoft.com/office/drawing/2014/main" id="{E84C4BCD-A035-47CA-9313-31B95FFE14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62515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6242BEB6-94BE-421B-8334-6C2D305EEE4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42096408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pic>
        <p:nvPicPr>
          <p:cNvPr id="5" name="图片 4" descr="背景图案&#10;&#10;描述已自动生成">
            <a:extLst>
              <a:ext uri="{FF2B5EF4-FFF2-40B4-BE49-F238E27FC236}">
                <a16:creationId xmlns:a16="http://schemas.microsoft.com/office/drawing/2014/main" id="{C6418121-784A-4E6E-B480-6B9EF381C80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2" name="任意多边形: 形状 11">
            <a:extLst>
              <a:ext uri="{FF2B5EF4-FFF2-40B4-BE49-F238E27FC236}">
                <a16:creationId xmlns:a16="http://schemas.microsoft.com/office/drawing/2014/main" id="{320B1EB9-D8F8-4CAA-8FB1-89D4628A95E7}"/>
              </a:ext>
            </a:extLst>
          </p:cNvPr>
          <p:cNvSpPr>
            <a:spLocks noGrp="1"/>
          </p:cNvSpPr>
          <p:nvPr>
            <p:ph type="pic" sz="quarter" idx="10"/>
          </p:nvPr>
        </p:nvSpPr>
        <p:spPr>
          <a:xfrm>
            <a:off x="4328771" y="2302506"/>
            <a:ext cx="1127808" cy="1127460"/>
          </a:xfrm>
          <a:custGeom>
            <a:avLst/>
            <a:gdLst>
              <a:gd name="connsiteX0" fmla="*/ 563904 w 1127808"/>
              <a:gd name="connsiteY0" fmla="*/ 0 h 1127460"/>
              <a:gd name="connsiteX1" fmla="*/ 1127808 w 1127808"/>
              <a:gd name="connsiteY1" fmla="*/ 563730 h 1127460"/>
              <a:gd name="connsiteX2" fmla="*/ 563904 w 1127808"/>
              <a:gd name="connsiteY2" fmla="*/ 1127460 h 1127460"/>
              <a:gd name="connsiteX3" fmla="*/ 0 w 1127808"/>
              <a:gd name="connsiteY3" fmla="*/ 563730 h 1127460"/>
              <a:gd name="connsiteX4" fmla="*/ 563904 w 1127808"/>
              <a:gd name="connsiteY4" fmla="*/ 0 h 112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808" h="1127460">
                <a:moveTo>
                  <a:pt x="563904" y="0"/>
                </a:moveTo>
                <a:cubicBezTo>
                  <a:pt x="875340" y="0"/>
                  <a:pt x="1127808" y="252390"/>
                  <a:pt x="1127808" y="563730"/>
                </a:cubicBezTo>
                <a:cubicBezTo>
                  <a:pt x="1127808" y="875070"/>
                  <a:pt x="875340" y="1127460"/>
                  <a:pt x="563904" y="1127460"/>
                </a:cubicBezTo>
                <a:cubicBezTo>
                  <a:pt x="252468" y="1127460"/>
                  <a:pt x="0" y="875070"/>
                  <a:pt x="0" y="563730"/>
                </a:cubicBezTo>
                <a:cubicBezTo>
                  <a:pt x="0" y="252390"/>
                  <a:pt x="252468" y="0"/>
                  <a:pt x="563904"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B6674F26-0F92-402A-8E01-2DF18CC2E903}"/>
              </a:ext>
            </a:extLst>
          </p:cNvPr>
          <p:cNvSpPr>
            <a:spLocks noGrp="1"/>
          </p:cNvSpPr>
          <p:nvPr>
            <p:ph type="pic" sz="quarter" idx="11"/>
          </p:nvPr>
        </p:nvSpPr>
        <p:spPr>
          <a:xfrm>
            <a:off x="5966658" y="2549342"/>
            <a:ext cx="1754752" cy="1754208"/>
          </a:xfrm>
          <a:custGeom>
            <a:avLst/>
            <a:gdLst>
              <a:gd name="connsiteX0" fmla="*/ 877376 w 1754752"/>
              <a:gd name="connsiteY0" fmla="*/ 0 h 1754208"/>
              <a:gd name="connsiteX1" fmla="*/ 1754752 w 1754752"/>
              <a:gd name="connsiteY1" fmla="*/ 877104 h 1754208"/>
              <a:gd name="connsiteX2" fmla="*/ 877376 w 1754752"/>
              <a:gd name="connsiteY2" fmla="*/ 1754208 h 1754208"/>
              <a:gd name="connsiteX3" fmla="*/ 0 w 1754752"/>
              <a:gd name="connsiteY3" fmla="*/ 877104 h 1754208"/>
              <a:gd name="connsiteX4" fmla="*/ 877376 w 1754752"/>
              <a:gd name="connsiteY4" fmla="*/ 0 h 1754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752" h="1754208">
                <a:moveTo>
                  <a:pt x="877376" y="0"/>
                </a:moveTo>
                <a:cubicBezTo>
                  <a:pt x="1361937" y="0"/>
                  <a:pt x="1754752" y="392693"/>
                  <a:pt x="1754752" y="877104"/>
                </a:cubicBezTo>
                <a:cubicBezTo>
                  <a:pt x="1754752" y="1361515"/>
                  <a:pt x="1361937" y="1754208"/>
                  <a:pt x="877376" y="1754208"/>
                </a:cubicBezTo>
                <a:cubicBezTo>
                  <a:pt x="392815" y="1754208"/>
                  <a:pt x="0" y="1361515"/>
                  <a:pt x="0" y="877104"/>
                </a:cubicBezTo>
                <a:cubicBezTo>
                  <a:pt x="0" y="392693"/>
                  <a:pt x="392815" y="0"/>
                  <a:pt x="877376" y="0"/>
                </a:cubicBez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20FAC8E9-B351-43EB-B134-930A2B66DBCB}"/>
              </a:ext>
            </a:extLst>
          </p:cNvPr>
          <p:cNvSpPr>
            <a:spLocks noGrp="1"/>
          </p:cNvSpPr>
          <p:nvPr>
            <p:ph type="pic" sz="quarter" idx="12"/>
          </p:nvPr>
        </p:nvSpPr>
        <p:spPr>
          <a:xfrm>
            <a:off x="4474027" y="3776019"/>
            <a:ext cx="1485000" cy="1484542"/>
          </a:xfrm>
          <a:custGeom>
            <a:avLst/>
            <a:gdLst>
              <a:gd name="connsiteX0" fmla="*/ 742500 w 1485000"/>
              <a:gd name="connsiteY0" fmla="*/ 0 h 1484542"/>
              <a:gd name="connsiteX1" fmla="*/ 1485000 w 1485000"/>
              <a:gd name="connsiteY1" fmla="*/ 742271 h 1484542"/>
              <a:gd name="connsiteX2" fmla="*/ 742500 w 1485000"/>
              <a:gd name="connsiteY2" fmla="*/ 1484542 h 1484542"/>
              <a:gd name="connsiteX3" fmla="*/ 0 w 1485000"/>
              <a:gd name="connsiteY3" fmla="*/ 742271 h 1484542"/>
              <a:gd name="connsiteX4" fmla="*/ 742500 w 1485000"/>
              <a:gd name="connsiteY4" fmla="*/ 0 h 148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000" h="1484542">
                <a:moveTo>
                  <a:pt x="742500" y="0"/>
                </a:moveTo>
                <a:cubicBezTo>
                  <a:pt x="1152572" y="0"/>
                  <a:pt x="1485000" y="332326"/>
                  <a:pt x="1485000" y="742271"/>
                </a:cubicBezTo>
                <a:cubicBezTo>
                  <a:pt x="1485000" y="1152216"/>
                  <a:pt x="1152572" y="1484542"/>
                  <a:pt x="742500" y="1484542"/>
                </a:cubicBezTo>
                <a:cubicBezTo>
                  <a:pt x="332428" y="1484542"/>
                  <a:pt x="0" y="1152216"/>
                  <a:pt x="0" y="742271"/>
                </a:cubicBezTo>
                <a:cubicBezTo>
                  <a:pt x="0" y="332326"/>
                  <a:pt x="332428" y="0"/>
                  <a:pt x="7425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267248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pic>
        <p:nvPicPr>
          <p:cNvPr id="5" name="图片 4" descr="背景图案&#10;&#10;描述已自动生成">
            <a:extLst>
              <a:ext uri="{FF2B5EF4-FFF2-40B4-BE49-F238E27FC236}">
                <a16:creationId xmlns:a16="http://schemas.microsoft.com/office/drawing/2014/main" id="{94DFFF94-43C1-4EE2-9C3E-75A6B909F86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0" name="任意多边形: 形状 9">
            <a:extLst>
              <a:ext uri="{FF2B5EF4-FFF2-40B4-BE49-F238E27FC236}">
                <a16:creationId xmlns:a16="http://schemas.microsoft.com/office/drawing/2014/main" id="{E30DF200-C2B1-4026-A551-7DCEE247E046}"/>
              </a:ext>
            </a:extLst>
          </p:cNvPr>
          <p:cNvSpPr>
            <a:spLocks noGrp="1"/>
          </p:cNvSpPr>
          <p:nvPr>
            <p:ph type="pic" sz="quarter" idx="10"/>
          </p:nvPr>
        </p:nvSpPr>
        <p:spPr>
          <a:xfrm>
            <a:off x="1209675" y="1991510"/>
            <a:ext cx="3313130" cy="3313128"/>
          </a:xfrm>
          <a:custGeom>
            <a:avLst/>
            <a:gdLst>
              <a:gd name="connsiteX0" fmla="*/ 1656565 w 3313130"/>
              <a:gd name="connsiteY0" fmla="*/ 0 h 3313128"/>
              <a:gd name="connsiteX1" fmla="*/ 3313130 w 3313130"/>
              <a:gd name="connsiteY1" fmla="*/ 1656564 h 3313128"/>
              <a:gd name="connsiteX2" fmla="*/ 1656565 w 3313130"/>
              <a:gd name="connsiteY2" fmla="*/ 3313128 h 3313128"/>
              <a:gd name="connsiteX3" fmla="*/ 0 w 3313130"/>
              <a:gd name="connsiteY3" fmla="*/ 1656564 h 3313128"/>
              <a:gd name="connsiteX4" fmla="*/ 1656565 w 3313130"/>
              <a:gd name="connsiteY4" fmla="*/ 0 h 331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130" h="3313128">
                <a:moveTo>
                  <a:pt x="1656565" y="0"/>
                </a:moveTo>
                <a:cubicBezTo>
                  <a:pt x="2571461" y="0"/>
                  <a:pt x="3313130" y="741669"/>
                  <a:pt x="3313130" y="1656564"/>
                </a:cubicBezTo>
                <a:cubicBezTo>
                  <a:pt x="3313130" y="2571459"/>
                  <a:pt x="2571461" y="3313128"/>
                  <a:pt x="1656565" y="3313128"/>
                </a:cubicBezTo>
                <a:cubicBezTo>
                  <a:pt x="741669" y="3313128"/>
                  <a:pt x="0" y="2571459"/>
                  <a:pt x="0" y="1656564"/>
                </a:cubicBezTo>
                <a:cubicBezTo>
                  <a:pt x="0" y="741669"/>
                  <a:pt x="741669" y="0"/>
                  <a:pt x="165656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838826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descr="背景图案&#10;&#10;描述已自动生成">
            <a:extLst>
              <a:ext uri="{FF2B5EF4-FFF2-40B4-BE49-F238E27FC236}">
                <a16:creationId xmlns:a16="http://schemas.microsoft.com/office/drawing/2014/main" id="{14D5F47C-F3BA-4603-B023-CC774CC4DB7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任意多边形: 形状 5">
            <a:extLst>
              <a:ext uri="{FF2B5EF4-FFF2-40B4-BE49-F238E27FC236}">
                <a16:creationId xmlns:a16="http://schemas.microsoft.com/office/drawing/2014/main" id="{7EB96C71-627A-474C-85FB-036627DAEAD4}"/>
              </a:ext>
            </a:extLst>
          </p:cNvPr>
          <p:cNvSpPr>
            <a:spLocks noGrp="1"/>
          </p:cNvSpPr>
          <p:nvPr>
            <p:ph type="pic" sz="quarter" idx="10"/>
          </p:nvPr>
        </p:nvSpPr>
        <p:spPr>
          <a:xfrm>
            <a:off x="1202778" y="2144753"/>
            <a:ext cx="3216275" cy="2070100"/>
          </a:xfrm>
          <a:custGeom>
            <a:avLst/>
            <a:gdLst>
              <a:gd name="connsiteX0" fmla="*/ 0 w 3216275"/>
              <a:gd name="connsiteY0" fmla="*/ 0 h 2070100"/>
              <a:gd name="connsiteX1" fmla="*/ 3216275 w 3216275"/>
              <a:gd name="connsiteY1" fmla="*/ 0 h 2070100"/>
              <a:gd name="connsiteX2" fmla="*/ 3216275 w 3216275"/>
              <a:gd name="connsiteY2" fmla="*/ 2070100 h 2070100"/>
              <a:gd name="connsiteX3" fmla="*/ 0 w 3216275"/>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3216275" h="2070100">
                <a:moveTo>
                  <a:pt x="0" y="0"/>
                </a:moveTo>
                <a:lnTo>
                  <a:pt x="3216275" y="0"/>
                </a:lnTo>
                <a:lnTo>
                  <a:pt x="3216275" y="2070100"/>
                </a:lnTo>
                <a:lnTo>
                  <a:pt x="0" y="20701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85514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F576439D-3E0F-4C78-B884-63E3B398D8C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1370559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3723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315616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4" name="Google Shape;3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Google Shape;3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1032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1" name="Google Shape;4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2" name="Google Shape;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59974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0" name="Google Shape;5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1" name="Google Shape;5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2865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海上的夕阳&#10;&#10;中度可信度描述已自动生成">
            <a:extLst>
              <a:ext uri="{FF2B5EF4-FFF2-40B4-BE49-F238E27FC236}">
                <a16:creationId xmlns:a16="http://schemas.microsoft.com/office/drawing/2014/main" id="{E2A482BC-08BF-4E12-B522-C7EE7D3DDD1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2571227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5" name="Google Shape;5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6" name="Google Shape;5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703553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22267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96954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368192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29291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56879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87677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969432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6721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788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6242BEB6-94BE-421B-8334-6C2D305EEE4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503423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3" name="Google Shape;7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4" name="Google Shape;7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19242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9" name="Google Shape;7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0" name="Google Shape;8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16933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5" name="Google Shape;8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6" name="Google Shape;8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920536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87"/>
        <p:cNvGrpSpPr/>
        <p:nvPr/>
      </p:nvGrpSpPr>
      <p:grpSpPr>
        <a:xfrm>
          <a:off x="0" y="0"/>
          <a:ext cx="0" cy="0"/>
          <a:chOff x="0" y="0"/>
          <a:chExt cx="0" cy="0"/>
        </a:xfrm>
      </p:grpSpPr>
    </p:spTree>
    <p:extLst>
      <p:ext uri="{BB962C8B-B14F-4D97-AF65-F5344CB8AC3E}">
        <p14:creationId xmlns:p14="http://schemas.microsoft.com/office/powerpoint/2010/main" val="3616288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645603-8C61-FC2F-1243-F4FB09FE723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2D0B430-4D70-FA83-2F96-C997B5EDA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A8C639CA-7306-C1A4-E0A2-3D6A1DD43354}"/>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5" name="Chỗ dành sẵn cho Chân trang 4">
            <a:extLst>
              <a:ext uri="{FF2B5EF4-FFF2-40B4-BE49-F238E27FC236}">
                <a16:creationId xmlns:a16="http://schemas.microsoft.com/office/drawing/2014/main" id="{0D4D9C21-55B4-0068-B83F-D8002C07C6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5C46EED-6699-2F20-1D87-7C82FF6512D9}"/>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3414737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C6134D-A2A1-2A6B-3808-8AFAD7BFE73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EDDC637-5638-AF20-88E3-B74DBB5D620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2550FF9-71AF-517E-5B87-7C1534B8D9F5}"/>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5" name="Chỗ dành sẵn cho Chân trang 4">
            <a:extLst>
              <a:ext uri="{FF2B5EF4-FFF2-40B4-BE49-F238E27FC236}">
                <a16:creationId xmlns:a16="http://schemas.microsoft.com/office/drawing/2014/main" id="{251B712F-7460-6F32-BB1D-51B8807A727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C49FDE8-EE5A-CD21-079A-620EC96E97D9}"/>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3430646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52D7EA-6AB5-BD15-0D6D-0D3A0BA302C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75243A7-795C-C77D-D611-39BFB1E0B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44D47D3-314B-A128-A2C2-EB706970F583}"/>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5" name="Chỗ dành sẵn cho Chân trang 4">
            <a:extLst>
              <a:ext uri="{FF2B5EF4-FFF2-40B4-BE49-F238E27FC236}">
                <a16:creationId xmlns:a16="http://schemas.microsoft.com/office/drawing/2014/main" id="{9BDE231C-C1B0-D391-8D34-8DC658C3786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CA71F8A-B40F-CD08-3F62-820B62482EB7}"/>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4128128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D388E3-4968-CFF3-BBD5-A6EBB263E93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53D0290-AB45-DCEA-3686-4CCEB73EB5D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E603886-FCFC-ACB4-E465-9345D2B3C547}"/>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20009509-9046-DFF7-DBE4-94D39CCBEBE9}"/>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6" name="Chỗ dành sẵn cho Chân trang 5">
            <a:extLst>
              <a:ext uri="{FF2B5EF4-FFF2-40B4-BE49-F238E27FC236}">
                <a16:creationId xmlns:a16="http://schemas.microsoft.com/office/drawing/2014/main" id="{52B1BE0F-EC15-F79C-DBEE-CD86EB75023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9D0E821-536C-3E37-20E1-EC096D1A187C}"/>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8503143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89259-FAC0-BB01-F3B1-EF1B9D4D135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F7CEFC2-EC52-FD59-0219-9AEF123D2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F9E8128-C74B-263F-8E42-B2F7FCF85C55}"/>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515A402-317F-37DE-83E6-BCA510D0C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2DC4615-CAE8-EEB8-F54E-0EB899B670E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B151C40-9D78-878E-DCF2-C4C60019D65B}"/>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8" name="Chỗ dành sẵn cho Chân trang 7">
            <a:extLst>
              <a:ext uri="{FF2B5EF4-FFF2-40B4-BE49-F238E27FC236}">
                <a16:creationId xmlns:a16="http://schemas.microsoft.com/office/drawing/2014/main" id="{70637635-32CF-B230-B21B-29E5153E2F7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F36475F-FAB9-BCD3-4F1B-F234D06D0ADF}"/>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401478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4654D1-A50B-590F-F55E-7CE30CF0230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F01568A-3D65-3764-DBE3-800EDA6A59EA}"/>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4" name="Chỗ dành sẵn cho Chân trang 3">
            <a:extLst>
              <a:ext uri="{FF2B5EF4-FFF2-40B4-BE49-F238E27FC236}">
                <a16:creationId xmlns:a16="http://schemas.microsoft.com/office/drawing/2014/main" id="{D002BFD8-1FB9-B5C5-4338-44620C8FF67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3B309E3E-CDAF-74E9-5D6E-9DA95A0A0A1E}"/>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66326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pic>
        <p:nvPicPr>
          <p:cNvPr id="5" name="图片 4" descr="背景图案&#10;&#10;描述已自动生成">
            <a:extLst>
              <a:ext uri="{FF2B5EF4-FFF2-40B4-BE49-F238E27FC236}">
                <a16:creationId xmlns:a16="http://schemas.microsoft.com/office/drawing/2014/main" id="{94DFFF94-43C1-4EE2-9C3E-75A6B909F86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0" name="任意多边形: 形状 9">
            <a:extLst>
              <a:ext uri="{FF2B5EF4-FFF2-40B4-BE49-F238E27FC236}">
                <a16:creationId xmlns:a16="http://schemas.microsoft.com/office/drawing/2014/main" id="{E30DF200-C2B1-4026-A551-7DCEE247E046}"/>
              </a:ext>
            </a:extLst>
          </p:cNvPr>
          <p:cNvSpPr>
            <a:spLocks noGrp="1"/>
          </p:cNvSpPr>
          <p:nvPr>
            <p:ph type="pic" sz="quarter" idx="10"/>
          </p:nvPr>
        </p:nvSpPr>
        <p:spPr>
          <a:xfrm>
            <a:off x="1209675" y="1991510"/>
            <a:ext cx="3313130" cy="3313128"/>
          </a:xfrm>
          <a:custGeom>
            <a:avLst/>
            <a:gdLst>
              <a:gd name="connsiteX0" fmla="*/ 1656565 w 3313130"/>
              <a:gd name="connsiteY0" fmla="*/ 0 h 3313128"/>
              <a:gd name="connsiteX1" fmla="*/ 3313130 w 3313130"/>
              <a:gd name="connsiteY1" fmla="*/ 1656564 h 3313128"/>
              <a:gd name="connsiteX2" fmla="*/ 1656565 w 3313130"/>
              <a:gd name="connsiteY2" fmla="*/ 3313128 h 3313128"/>
              <a:gd name="connsiteX3" fmla="*/ 0 w 3313130"/>
              <a:gd name="connsiteY3" fmla="*/ 1656564 h 3313128"/>
              <a:gd name="connsiteX4" fmla="*/ 1656565 w 3313130"/>
              <a:gd name="connsiteY4" fmla="*/ 0 h 331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130" h="3313128">
                <a:moveTo>
                  <a:pt x="1656565" y="0"/>
                </a:moveTo>
                <a:cubicBezTo>
                  <a:pt x="2571461" y="0"/>
                  <a:pt x="3313130" y="741669"/>
                  <a:pt x="3313130" y="1656564"/>
                </a:cubicBezTo>
                <a:cubicBezTo>
                  <a:pt x="3313130" y="2571459"/>
                  <a:pt x="2571461" y="3313128"/>
                  <a:pt x="1656565" y="3313128"/>
                </a:cubicBezTo>
                <a:cubicBezTo>
                  <a:pt x="741669" y="3313128"/>
                  <a:pt x="0" y="2571459"/>
                  <a:pt x="0" y="1656564"/>
                </a:cubicBezTo>
                <a:cubicBezTo>
                  <a:pt x="0" y="741669"/>
                  <a:pt x="741669" y="0"/>
                  <a:pt x="165656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543832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FC71415-47CB-3C9D-4F8D-4C6EDE7998EB}"/>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3" name="Chỗ dành sẵn cho Chân trang 2">
            <a:extLst>
              <a:ext uri="{FF2B5EF4-FFF2-40B4-BE49-F238E27FC236}">
                <a16:creationId xmlns:a16="http://schemas.microsoft.com/office/drawing/2014/main" id="{B6C3D3D6-C2CE-CB6A-2BC2-641BB687C90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6FDD683-F8B2-C85F-21B5-4F0CD1B5C53B}"/>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4126483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7E40EA-2603-9F4A-239D-03D8581500B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D8CC8FC-AA18-D750-CB92-8A9AE27E5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B920F3E-73D9-93A1-1ACF-506EE3611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ED8A64-98BB-3460-36F1-2B9608FC4F8A}"/>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6" name="Chỗ dành sẵn cho Chân trang 5">
            <a:extLst>
              <a:ext uri="{FF2B5EF4-FFF2-40B4-BE49-F238E27FC236}">
                <a16:creationId xmlns:a16="http://schemas.microsoft.com/office/drawing/2014/main" id="{BCECA9D3-3389-9902-1B2D-8A9A35818AF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351A92C-7BFA-D901-4467-C7813681C840}"/>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0439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B8D570-384D-F9EF-506E-108F31DA59C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4EB1D58-934D-E750-9329-0880D56F9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CA57721-7805-2268-384D-2121AD5F8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8E3CA5-42A1-6CA6-C021-181884480D54}"/>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6" name="Chỗ dành sẵn cho Chân trang 5">
            <a:extLst>
              <a:ext uri="{FF2B5EF4-FFF2-40B4-BE49-F238E27FC236}">
                <a16:creationId xmlns:a16="http://schemas.microsoft.com/office/drawing/2014/main" id="{8F2C1217-B312-046E-928E-50BC98F5C91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3BF6503-B679-F0B4-BCA3-7B9D13C46A21}"/>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25065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C67F9E-60F8-43C1-A5AF-3F7173F4977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ED9C7D8-98C7-8AFA-9B27-34BC1C36D50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C32630F-BFE6-558C-A158-4C72752FDE76}"/>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5" name="Chỗ dành sẵn cho Chân trang 4">
            <a:extLst>
              <a:ext uri="{FF2B5EF4-FFF2-40B4-BE49-F238E27FC236}">
                <a16:creationId xmlns:a16="http://schemas.microsoft.com/office/drawing/2014/main" id="{51D86B48-E135-E120-111F-3CD99C03957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E08C872-F6AC-BFE6-3513-A1618955338B}"/>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436953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262F80C-B564-2E4B-269A-FFF1644165D3}"/>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37581F-D206-F5E7-4DF3-FED1C8C1764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B36D1B9-37A7-F196-2070-11ED5721610C}"/>
              </a:ext>
            </a:extLst>
          </p:cNvPr>
          <p:cNvSpPr>
            <a:spLocks noGrp="1"/>
          </p:cNvSpPr>
          <p:nvPr>
            <p:ph type="dt" sz="half" idx="10"/>
          </p:nvPr>
        </p:nvSpPr>
        <p:spPr/>
        <p:txBody>
          <a:bodyPr/>
          <a:lstStyle/>
          <a:p>
            <a:fld id="{DE7D3017-C9EE-40A3-919E-E766EDC3D7CB}" type="datetimeFigureOut">
              <a:rPr lang="en-US" smtClean="0"/>
              <a:t>4/11/2025</a:t>
            </a:fld>
            <a:endParaRPr lang="en-US"/>
          </a:p>
        </p:txBody>
      </p:sp>
      <p:sp>
        <p:nvSpPr>
          <p:cNvPr id="5" name="Chỗ dành sẵn cho Chân trang 4">
            <a:extLst>
              <a:ext uri="{FF2B5EF4-FFF2-40B4-BE49-F238E27FC236}">
                <a16:creationId xmlns:a16="http://schemas.microsoft.com/office/drawing/2014/main" id="{69BA34EE-2AD4-39B2-CD2B-63094C9E37D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2068DE9-9B28-2385-EE3D-7C7A0BFC65E6}"/>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4536859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2495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07356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91439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86625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5195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descr="背景图案&#10;&#10;描述已自动生成">
            <a:extLst>
              <a:ext uri="{FF2B5EF4-FFF2-40B4-BE49-F238E27FC236}">
                <a16:creationId xmlns:a16="http://schemas.microsoft.com/office/drawing/2014/main" id="{14D5F47C-F3BA-4603-B023-CC774CC4DB7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任意多边形: 形状 5">
            <a:extLst>
              <a:ext uri="{FF2B5EF4-FFF2-40B4-BE49-F238E27FC236}">
                <a16:creationId xmlns:a16="http://schemas.microsoft.com/office/drawing/2014/main" id="{7EB96C71-627A-474C-85FB-036627DAEAD4}"/>
              </a:ext>
            </a:extLst>
          </p:cNvPr>
          <p:cNvSpPr>
            <a:spLocks noGrp="1"/>
          </p:cNvSpPr>
          <p:nvPr>
            <p:ph type="pic" sz="quarter" idx="10"/>
          </p:nvPr>
        </p:nvSpPr>
        <p:spPr>
          <a:xfrm>
            <a:off x="1202778" y="2144753"/>
            <a:ext cx="3216275" cy="2070100"/>
          </a:xfrm>
          <a:custGeom>
            <a:avLst/>
            <a:gdLst>
              <a:gd name="connsiteX0" fmla="*/ 0 w 3216275"/>
              <a:gd name="connsiteY0" fmla="*/ 0 h 2070100"/>
              <a:gd name="connsiteX1" fmla="*/ 3216275 w 3216275"/>
              <a:gd name="connsiteY1" fmla="*/ 0 h 2070100"/>
              <a:gd name="connsiteX2" fmla="*/ 3216275 w 3216275"/>
              <a:gd name="connsiteY2" fmla="*/ 2070100 h 2070100"/>
              <a:gd name="connsiteX3" fmla="*/ 0 w 3216275"/>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3216275" h="2070100">
                <a:moveTo>
                  <a:pt x="0" y="0"/>
                </a:moveTo>
                <a:lnTo>
                  <a:pt x="3216275" y="0"/>
                </a:lnTo>
                <a:lnTo>
                  <a:pt x="3216275" y="2070100"/>
                </a:lnTo>
                <a:lnTo>
                  <a:pt x="0" y="20701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445439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81430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8568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94916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69164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19276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4/11/2025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1562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F576439D-3E0F-4C78-B884-63E3B398D8C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1209522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431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水中的倒影&#10;&#10;描述已自动生成">
            <a:extLst>
              <a:ext uri="{FF2B5EF4-FFF2-40B4-BE49-F238E27FC236}">
                <a16:creationId xmlns:a16="http://schemas.microsoft.com/office/drawing/2014/main" id="{E84C4BCD-A035-47CA-9313-31B95FFE14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65624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海上的夕阳&#10;&#10;中度可信度描述已自动生成">
            <a:extLst>
              <a:ext uri="{FF2B5EF4-FFF2-40B4-BE49-F238E27FC236}">
                <a16:creationId xmlns:a16="http://schemas.microsoft.com/office/drawing/2014/main" id="{E2A482BC-08BF-4E12-B522-C7EE7D3DDD1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9564476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66C9EC1-8159-B240-282E-EE4E1750E04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544425" y="180975"/>
            <a:ext cx="1295400" cy="1295400"/>
          </a:xfrm>
          <a:prstGeom prst="rect">
            <a:avLst/>
          </a:prstGeom>
        </p:spPr>
      </p:pic>
    </p:spTree>
    <p:extLst>
      <p:ext uri="{BB962C8B-B14F-4D97-AF65-F5344CB8AC3E}">
        <p14:creationId xmlns:p14="http://schemas.microsoft.com/office/powerpoint/2010/main" val="2114824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9344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347850614"/>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479EBDA-21E0-25BA-9FBF-8FFA5168D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2C27F80-2D3C-0024-325E-3F2E6FD5F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7E565C7-EEC4-3801-A452-7A24933EB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D3017-C9EE-40A3-919E-E766EDC3D7CB}" type="datetimeFigureOut">
              <a:rPr lang="en-US" smtClean="0"/>
              <a:t>4/11/2025</a:t>
            </a:fld>
            <a:endParaRPr lang="en-US"/>
          </a:p>
        </p:txBody>
      </p:sp>
      <p:sp>
        <p:nvSpPr>
          <p:cNvPr id="5" name="Chỗ dành sẵn cho Chân trang 4">
            <a:extLst>
              <a:ext uri="{FF2B5EF4-FFF2-40B4-BE49-F238E27FC236}">
                <a16:creationId xmlns:a16="http://schemas.microsoft.com/office/drawing/2014/main" id="{72F62378-D0B9-A50F-5166-33E0F6B4B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9010C01-6546-DD63-541F-7B1C5E537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87879-4987-438A-A9F9-B166DA534988}" type="slidenum">
              <a:rPr lang="en-US" smtClean="0"/>
              <a:t>‹#›</a:t>
            </a:fld>
            <a:endParaRPr lang="en-US"/>
          </a:p>
        </p:txBody>
      </p:sp>
    </p:spTree>
    <p:extLst>
      <p:ext uri="{BB962C8B-B14F-4D97-AF65-F5344CB8AC3E}">
        <p14:creationId xmlns:p14="http://schemas.microsoft.com/office/powerpoint/2010/main" val="68781906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15103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4.xml"/><Relationship Id="rId6" Type="http://schemas.openxmlformats.org/officeDocument/2006/relationships/image" Target="../media/image33.png"/><Relationship Id="rId5" Type="http://schemas.microsoft.com/office/2007/relationships/hdphoto" Target="../media/hdphoto8.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5.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4.xml"/><Relationship Id="rId6" Type="http://schemas.openxmlformats.org/officeDocument/2006/relationships/image" Target="../media/image33.png"/><Relationship Id="rId5" Type="http://schemas.microsoft.com/office/2007/relationships/hdphoto" Target="../media/hdphoto8.wdp"/><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8.png"/><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F5DCF1-92C2-85D7-FF07-E0BCF975638B}"/>
              </a:ext>
            </a:extLst>
          </p:cNvPr>
          <p:cNvSpPr/>
          <p:nvPr/>
        </p:nvSpPr>
        <p:spPr>
          <a:xfrm>
            <a:off x="864037" y="772998"/>
            <a:ext cx="11010680" cy="5449802"/>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DCBA2C56-FF40-7C14-AE04-F12FECC5FF1A}"/>
              </a:ext>
            </a:extLst>
          </p:cNvPr>
          <p:cNvSpPr txBox="1"/>
          <p:nvPr/>
        </p:nvSpPr>
        <p:spPr>
          <a:xfrm>
            <a:off x="2079849" y="4698292"/>
            <a:ext cx="859791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Giáo</a:t>
            </a:r>
            <a:r>
              <a:rPr kumimoji="0" lang="en-US" sz="4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viên</a:t>
            </a:r>
            <a:r>
              <a:rPr kumimoji="0" lang="en-US" sz="4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Phạm</a:t>
            </a:r>
            <a:r>
              <a:rPr kumimoji="0" lang="en-US" sz="4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Thùy</a:t>
            </a:r>
            <a:r>
              <a:rPr kumimoji="0" lang="en-US" sz="4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Dương</a:t>
            </a:r>
            <a:endParaRPr kumimoji="0" lang="en-US" sz="4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4307917F-C0DB-9129-8721-C27E638A5F82}"/>
              </a:ext>
            </a:extLst>
          </p:cNvPr>
          <p:cNvPicPr>
            <a:picLocks noChangeAspect="1"/>
          </p:cNvPicPr>
          <p:nvPr/>
        </p:nvPicPr>
        <p:blipFill>
          <a:blip r:embed="rId4"/>
          <a:stretch>
            <a:fillRect/>
          </a:stretch>
        </p:blipFill>
        <p:spPr>
          <a:xfrm>
            <a:off x="1797947" y="856509"/>
            <a:ext cx="8596105" cy="1176630"/>
          </a:xfrm>
          <a:prstGeom prst="rect">
            <a:avLst/>
          </a:prstGeom>
        </p:spPr>
      </p:pic>
      <p:pic>
        <p:nvPicPr>
          <p:cNvPr id="9" name="Picture 8">
            <a:extLst>
              <a:ext uri="{FF2B5EF4-FFF2-40B4-BE49-F238E27FC236}">
                <a16:creationId xmlns:a16="http://schemas.microsoft.com/office/drawing/2014/main" id="{2207D3AE-7998-2720-9691-EF4AFB93F77A}"/>
              </a:ext>
            </a:extLst>
          </p:cNvPr>
          <p:cNvPicPr>
            <a:picLocks noChangeAspect="1"/>
          </p:cNvPicPr>
          <p:nvPr/>
        </p:nvPicPr>
        <p:blipFill>
          <a:blip r:embed="rId5"/>
          <a:stretch>
            <a:fillRect/>
          </a:stretch>
        </p:blipFill>
        <p:spPr>
          <a:xfrm>
            <a:off x="1745444" y="1644278"/>
            <a:ext cx="9266723" cy="3359187"/>
          </a:xfrm>
          <a:prstGeom prst="rect">
            <a:avLst/>
          </a:prstGeom>
        </p:spPr>
      </p:pic>
      <p:pic>
        <p:nvPicPr>
          <p:cNvPr id="22" name="Picture 21">
            <a:extLst>
              <a:ext uri="{FF2B5EF4-FFF2-40B4-BE49-F238E27FC236}">
                <a16:creationId xmlns:a16="http://schemas.microsoft.com/office/drawing/2014/main" id="{53BF97D6-84C0-C38C-4784-7F76236CBBB0}"/>
              </a:ext>
            </a:extLst>
          </p:cNvPr>
          <p:cNvPicPr>
            <a:picLocks noChangeAspect="1"/>
          </p:cNvPicPr>
          <p:nvPr/>
        </p:nvPicPr>
        <p:blipFill>
          <a:blip r:embed="rId6"/>
          <a:stretch>
            <a:fillRect/>
          </a:stretch>
        </p:blipFill>
        <p:spPr>
          <a:xfrm>
            <a:off x="-123825" y="-1346278"/>
            <a:ext cx="2487384" cy="4730906"/>
          </a:xfrm>
          <a:prstGeom prst="rect">
            <a:avLst/>
          </a:prstGeom>
        </p:spPr>
      </p:pic>
      <p:pic>
        <p:nvPicPr>
          <p:cNvPr id="24" name="Picture 23" descr="A cartoon of a person sitting on a pile of coins next to a piggy bank&#10;&#10;Description automatically generated">
            <a:extLst>
              <a:ext uri="{FF2B5EF4-FFF2-40B4-BE49-F238E27FC236}">
                <a16:creationId xmlns:a16="http://schemas.microsoft.com/office/drawing/2014/main" id="{F87571A4-F6B2-903F-FA82-791A0B199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2144" y="3743324"/>
            <a:ext cx="2733681" cy="2733681"/>
          </a:xfrm>
          <a:prstGeom prst="rect">
            <a:avLst/>
          </a:prstGeom>
        </p:spPr>
      </p:pic>
    </p:spTree>
    <p:extLst>
      <p:ext uri="{BB962C8B-B14F-4D97-AF65-F5344CB8AC3E}">
        <p14:creationId xmlns:p14="http://schemas.microsoft.com/office/powerpoint/2010/main" val="125789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304800"/>
            <a:ext cx="11072191" cy="624840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 name="Rectangle: Rounded Corners 6">
            <a:extLst>
              <a:ext uri="{FF2B5EF4-FFF2-40B4-BE49-F238E27FC236}">
                <a16:creationId xmlns:a16="http://schemas.microsoft.com/office/drawing/2014/main" id="{A480338F-8844-C50C-2857-7F3A1F816B79}"/>
              </a:ext>
            </a:extLst>
          </p:cNvPr>
          <p:cNvSpPr/>
          <p:nvPr/>
        </p:nvSpPr>
        <p:spPr>
          <a:xfrm>
            <a:off x="1333500" y="230998"/>
            <a:ext cx="9391649" cy="921527"/>
          </a:xfrm>
          <a:prstGeom prst="roundRect">
            <a:avLst/>
          </a:prstGeom>
          <a:solidFill>
            <a:schemeClr val="accent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Lập</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bảng</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tìm</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hiểu</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so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sánh</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giá</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món</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đồ</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một</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nơi</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8" name="Table 7">
            <a:extLst>
              <a:ext uri="{FF2B5EF4-FFF2-40B4-BE49-F238E27FC236}">
                <a16:creationId xmlns:a16="http://schemas.microsoft.com/office/drawing/2014/main" id="{EEF56B63-2D6C-14C5-3775-6DE78FF28746}"/>
              </a:ext>
            </a:extLst>
          </p:cNvPr>
          <p:cNvGraphicFramePr>
            <a:graphicFrameLocks noGrp="1"/>
          </p:cNvGraphicFramePr>
          <p:nvPr>
            <p:extLst>
              <p:ext uri="{D42A27DB-BD31-4B8C-83A1-F6EECF244321}">
                <p14:modId xmlns:p14="http://schemas.microsoft.com/office/powerpoint/2010/main" val="1955536184"/>
              </p:ext>
            </p:extLst>
          </p:nvPr>
        </p:nvGraphicFramePr>
        <p:xfrm>
          <a:off x="1266824" y="1743075"/>
          <a:ext cx="9858376" cy="3155315"/>
        </p:xfrm>
        <a:graphic>
          <a:graphicData uri="http://schemas.openxmlformats.org/drawingml/2006/table">
            <a:tbl>
              <a:tblPr/>
              <a:tblGrid>
                <a:gridCol w="2464594">
                  <a:extLst>
                    <a:ext uri="{9D8B030D-6E8A-4147-A177-3AD203B41FA5}">
                      <a16:colId xmlns:a16="http://schemas.microsoft.com/office/drawing/2014/main" val="2866012300"/>
                    </a:ext>
                  </a:extLst>
                </a:gridCol>
                <a:gridCol w="3002757">
                  <a:extLst>
                    <a:ext uri="{9D8B030D-6E8A-4147-A177-3AD203B41FA5}">
                      <a16:colId xmlns:a16="http://schemas.microsoft.com/office/drawing/2014/main" val="2506576344"/>
                    </a:ext>
                  </a:extLst>
                </a:gridCol>
                <a:gridCol w="2847975">
                  <a:extLst>
                    <a:ext uri="{9D8B030D-6E8A-4147-A177-3AD203B41FA5}">
                      <a16:colId xmlns:a16="http://schemas.microsoft.com/office/drawing/2014/main" val="2284217419"/>
                    </a:ext>
                  </a:extLst>
                </a:gridCol>
                <a:gridCol w="1543050">
                  <a:extLst>
                    <a:ext uri="{9D8B030D-6E8A-4147-A177-3AD203B41FA5}">
                      <a16:colId xmlns:a16="http://schemas.microsoft.com/office/drawing/2014/main" val="1050693315"/>
                    </a:ext>
                  </a:extLst>
                </a:gridCol>
              </a:tblGrid>
              <a:tr h="1133475">
                <a:tc>
                  <a:txBody>
                    <a:bodyPr/>
                    <a:lstStyle/>
                    <a:p>
                      <a:pPr algn="ctr" fontAlgn="t"/>
                      <a:r>
                        <a:rPr lang="pt-BR" sz="2800" b="1" dirty="0">
                          <a:effectLst/>
                          <a:latin typeface="Cambria" panose="02040503050406030204" pitchFamily="18" charset="0"/>
                          <a:ea typeface="Cambria" panose="02040503050406030204" pitchFamily="18" charset="0"/>
                        </a:rPr>
                        <a:t>Món đồ em cần mua</a:t>
                      </a:r>
                    </a:p>
                  </a:txBody>
                  <a:tcPr marL="31750" marR="31750" marT="31750" marB="31750">
                    <a:lnL w="12700" cap="flat" cmpd="sng" algn="ctr">
                      <a:solidFill>
                        <a:srgbClr val="402CA0"/>
                      </a:solidFill>
                      <a:prstDash val="solid"/>
                      <a:round/>
                      <a:headEnd type="none" w="med" len="med"/>
                      <a:tailEnd type="none" w="med" len="med"/>
                    </a:lnL>
                    <a:lnR w="12700" cap="flat" cmpd="sng" algn="ctr">
                      <a:solidFill>
                        <a:srgbClr val="402CA0"/>
                      </a:solidFill>
                      <a:prstDash val="solid"/>
                      <a:round/>
                      <a:headEnd type="none" w="med" len="med"/>
                      <a:tailEnd type="none" w="med" len="med"/>
                    </a:lnR>
                    <a:lnT w="12700" cap="flat" cmpd="sng" algn="ctr">
                      <a:solidFill>
                        <a:srgbClr val="4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chemeClr val="accent6">
                        <a:lumMod val="20000"/>
                        <a:lumOff val="80000"/>
                      </a:schemeClr>
                    </a:solidFill>
                  </a:tcPr>
                </a:tc>
                <a:tc>
                  <a:txBody>
                    <a:bodyPr/>
                    <a:lstStyle/>
                    <a:p>
                      <a:pPr algn="ctr" fontAlgn="t"/>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tiền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món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đồ</a:t>
                      </a:r>
                      <a:r>
                        <a:rPr lang="en-US" sz="2800" b="1" dirty="0">
                          <a:effectLst/>
                          <a:latin typeface="Cambria" panose="02040503050406030204" pitchFamily="18" charset="0"/>
                          <a:ea typeface="Cambria" panose="02040503050406030204" pitchFamily="18" charset="0"/>
                        </a:rPr>
                        <a:t> ở </a:t>
                      </a:r>
                      <a:r>
                        <a:rPr lang="en-US" sz="2800" b="1" dirty="0" err="1">
                          <a:effectLst/>
                          <a:latin typeface="Cambria" panose="02040503050406030204" pitchFamily="18" charset="0"/>
                          <a:ea typeface="Cambria" panose="02040503050406030204" pitchFamily="18" charset="0"/>
                        </a:rPr>
                        <a:t>cửa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hàng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nhà</a:t>
                      </a:r>
                      <a:endParaRPr lang="en-US" sz="28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402CA0"/>
                      </a:solidFill>
                      <a:prstDash val="solid"/>
                      <a:round/>
                      <a:headEnd type="none" w="med" len="med"/>
                      <a:tailEnd type="none" w="med" len="med"/>
                    </a:lnL>
                    <a:lnR w="12700" cap="flat" cmpd="sng" algn="ctr">
                      <a:solidFill>
                        <a:srgbClr val="402CA0"/>
                      </a:solidFill>
                      <a:prstDash val="solid"/>
                      <a:round/>
                      <a:headEnd type="none" w="med" len="med"/>
                      <a:tailEnd type="none" w="med" len="med"/>
                    </a:lnR>
                    <a:lnT w="12700" cap="flat" cmpd="sng" algn="ctr">
                      <a:solidFill>
                        <a:srgbClr val="4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chemeClr val="accent6">
                        <a:lumMod val="20000"/>
                        <a:lumOff val="80000"/>
                      </a:schemeClr>
                    </a:solidFill>
                  </a:tcPr>
                </a:tc>
                <a:tc>
                  <a:txBody>
                    <a:bodyPr/>
                    <a:lstStyle/>
                    <a:p>
                      <a:pPr algn="ctr" fontAlgn="t"/>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tiền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món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đồ</a:t>
                      </a:r>
                      <a:r>
                        <a:rPr lang="en-US" sz="2800" b="1" dirty="0">
                          <a:effectLst/>
                          <a:latin typeface="Cambria" panose="02040503050406030204" pitchFamily="18" charset="0"/>
                          <a:ea typeface="Cambria" panose="02040503050406030204" pitchFamily="18" charset="0"/>
                        </a:rPr>
                        <a:t> ở </a:t>
                      </a:r>
                      <a:r>
                        <a:rPr lang="en-US" sz="2800" b="1" dirty="0" err="1">
                          <a:effectLst/>
                          <a:latin typeface="Cambria" panose="02040503050406030204" pitchFamily="18" charset="0"/>
                          <a:ea typeface="Cambria" panose="02040503050406030204" pitchFamily="18" charset="0"/>
                        </a:rPr>
                        <a:t>chợ</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nhà</a:t>
                      </a:r>
                      <a:endParaRPr lang="en-US" sz="28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402CA0"/>
                      </a:solidFill>
                      <a:prstDash val="solid"/>
                      <a:round/>
                      <a:headEnd type="none" w="med" len="med"/>
                      <a:tailEnd type="none" w="med" len="med"/>
                    </a:lnL>
                    <a:lnR w="12700" cap="flat" cmpd="sng" algn="ctr">
                      <a:solidFill>
                        <a:srgbClr val="402CA0"/>
                      </a:solidFill>
                      <a:prstDash val="solid"/>
                      <a:round/>
                      <a:headEnd type="none" w="med" len="med"/>
                      <a:tailEnd type="none" w="med" len="med"/>
                    </a:lnR>
                    <a:lnT w="12700" cap="flat" cmpd="sng" algn="ctr">
                      <a:solidFill>
                        <a:srgbClr val="4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chemeClr val="accent6">
                        <a:lumMod val="20000"/>
                        <a:lumOff val="80000"/>
                      </a:schemeClr>
                    </a:solidFill>
                  </a:tcPr>
                </a:tc>
                <a:tc>
                  <a:txBody>
                    <a:bodyPr/>
                    <a:lstStyle/>
                    <a:p>
                      <a:pPr algn="ctr" fontAlgn="t"/>
                      <a:r>
                        <a:rPr lang="en-US" sz="2800" dirty="0">
                          <a:effectLst/>
                          <a:latin typeface="Cambria" panose="02040503050406030204" pitchFamily="18" charset="0"/>
                          <a:ea typeface="Cambria" panose="02040503050406030204" pitchFamily="18" charset="0"/>
                        </a:rPr>
                        <a:t>…..</a:t>
                      </a:r>
                    </a:p>
                  </a:txBody>
                  <a:tcPr marL="31750" marR="31750" marT="31750" marB="31750">
                    <a:lnL w="12700" cap="flat" cmpd="sng" algn="ctr">
                      <a:solidFill>
                        <a:srgbClr val="402CA0"/>
                      </a:solidFill>
                      <a:prstDash val="solid"/>
                      <a:round/>
                      <a:headEnd type="none" w="med" len="med"/>
                      <a:tailEnd type="none" w="med" len="med"/>
                    </a:lnL>
                    <a:lnR w="12700" cap="flat" cmpd="sng" algn="ctr">
                      <a:solidFill>
                        <a:srgbClr val="402CA0"/>
                      </a:solidFill>
                      <a:prstDash val="solid"/>
                      <a:round/>
                      <a:headEnd type="none" w="med" len="med"/>
                      <a:tailEnd type="none" w="med" len="med"/>
                    </a:lnR>
                    <a:lnT w="12700" cap="flat" cmpd="sng" algn="ctr">
                      <a:solidFill>
                        <a:srgbClr val="4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13034446"/>
                  </a:ext>
                </a:extLst>
              </a:tr>
              <a:tr h="1195970">
                <a:tc>
                  <a:txBody>
                    <a:bodyPr/>
                    <a:lstStyle/>
                    <a:p>
                      <a:pPr fontAlgn="t"/>
                      <a:endParaRPr lang="en-US" sz="28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102CA0"/>
                      </a:solidFill>
                      <a:prstDash val="solid"/>
                      <a:round/>
                      <a:headEnd type="none" w="med" len="med"/>
                      <a:tailEnd type="none" w="med" len="med"/>
                    </a:lnL>
                    <a:lnR w="12700" cap="flat" cmpd="sng" algn="ctr">
                      <a:solidFill>
                        <a:srgbClr val="102CA0"/>
                      </a:solidFill>
                      <a:prstDash val="solid"/>
                      <a:round/>
                      <a:headEnd type="none" w="med" len="med"/>
                      <a:tailEnd type="none" w="med" len="med"/>
                    </a:lnR>
                    <a:lnT w="12700" cap="flat" cmpd="sng" algn="ctr">
                      <a:solidFill>
                        <a:srgbClr val="1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rgbClr val="FFFFFF"/>
                    </a:solidFill>
                  </a:tcPr>
                </a:tc>
                <a:tc>
                  <a:txBody>
                    <a:bodyPr/>
                    <a:lstStyle/>
                    <a:p>
                      <a:pPr fontAlgn="t"/>
                      <a:endParaRPr lang="en-US" sz="28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102CA0"/>
                      </a:solidFill>
                      <a:prstDash val="solid"/>
                      <a:round/>
                      <a:headEnd type="none" w="med" len="med"/>
                      <a:tailEnd type="none" w="med" len="med"/>
                    </a:lnL>
                    <a:lnR w="12700" cap="flat" cmpd="sng" algn="ctr">
                      <a:solidFill>
                        <a:srgbClr val="102CA0"/>
                      </a:solidFill>
                      <a:prstDash val="solid"/>
                      <a:round/>
                      <a:headEnd type="none" w="med" len="med"/>
                      <a:tailEnd type="none" w="med" len="med"/>
                    </a:lnR>
                    <a:lnT w="12700" cap="flat" cmpd="sng" algn="ctr">
                      <a:solidFill>
                        <a:srgbClr val="1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rgbClr val="FFFFFF"/>
                    </a:solidFill>
                  </a:tcPr>
                </a:tc>
                <a:tc>
                  <a:txBody>
                    <a:bodyPr/>
                    <a:lstStyle/>
                    <a:p>
                      <a:pPr fontAlgn="t"/>
                      <a:endParaRPr lang="en-US" sz="280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102CA0"/>
                      </a:solidFill>
                      <a:prstDash val="solid"/>
                      <a:round/>
                      <a:headEnd type="none" w="med" len="med"/>
                      <a:tailEnd type="none" w="med" len="med"/>
                    </a:lnL>
                    <a:lnR w="12700" cap="flat" cmpd="sng" algn="ctr">
                      <a:solidFill>
                        <a:srgbClr val="102CA0"/>
                      </a:solidFill>
                      <a:prstDash val="solid"/>
                      <a:round/>
                      <a:headEnd type="none" w="med" len="med"/>
                      <a:tailEnd type="none" w="med" len="med"/>
                    </a:lnR>
                    <a:lnT w="12700" cap="flat" cmpd="sng" algn="ctr">
                      <a:solidFill>
                        <a:srgbClr val="1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rgbClr val="FFFFFF"/>
                    </a:solidFill>
                  </a:tcPr>
                </a:tc>
                <a:tc>
                  <a:txBody>
                    <a:bodyPr/>
                    <a:lstStyle/>
                    <a:p>
                      <a:pPr fontAlgn="t"/>
                      <a:endParaRPr lang="en-US" sz="280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102CA0"/>
                      </a:solidFill>
                      <a:prstDash val="solid"/>
                      <a:round/>
                      <a:headEnd type="none" w="med" len="med"/>
                      <a:tailEnd type="none" w="med" len="med"/>
                    </a:lnL>
                    <a:lnR w="12700" cap="flat" cmpd="sng" algn="ctr">
                      <a:solidFill>
                        <a:srgbClr val="102CA0"/>
                      </a:solidFill>
                      <a:prstDash val="solid"/>
                      <a:round/>
                      <a:headEnd type="none" w="med" len="med"/>
                      <a:tailEnd type="none" w="med" len="med"/>
                    </a:lnR>
                    <a:lnT w="12700" cap="flat" cmpd="sng" algn="ctr">
                      <a:solidFill>
                        <a:srgbClr val="1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rgbClr val="FFFFFF"/>
                    </a:solidFill>
                  </a:tcPr>
                </a:tc>
                <a:extLst>
                  <a:ext uri="{0D108BD9-81ED-4DB2-BD59-A6C34878D82A}">
                    <a16:rowId xmlns:a16="http://schemas.microsoft.com/office/drawing/2014/main" val="289888690"/>
                  </a:ext>
                </a:extLst>
              </a:tr>
              <a:tr h="825870">
                <a:tc>
                  <a:txBody>
                    <a:bodyPr/>
                    <a:lstStyle/>
                    <a:p>
                      <a:pPr fontAlgn="t"/>
                      <a:endParaRPr lang="en-US" sz="280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102CA0"/>
                      </a:solidFill>
                      <a:prstDash val="solid"/>
                      <a:round/>
                      <a:headEnd type="none" w="med" len="med"/>
                      <a:tailEnd type="none" w="med" len="med"/>
                    </a:lnL>
                    <a:lnR w="12700" cap="flat" cmpd="sng" algn="ctr">
                      <a:solidFill>
                        <a:srgbClr val="102CA0"/>
                      </a:solidFill>
                      <a:prstDash val="solid"/>
                      <a:round/>
                      <a:headEnd type="none" w="med" len="med"/>
                      <a:tailEnd type="none" w="med" len="med"/>
                    </a:lnR>
                    <a:lnT w="12700" cap="flat" cmpd="sng" algn="ctr">
                      <a:solidFill>
                        <a:srgbClr val="1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rgbClr val="FFFFFF"/>
                    </a:solidFill>
                  </a:tcPr>
                </a:tc>
                <a:tc>
                  <a:txBody>
                    <a:bodyPr/>
                    <a:lstStyle/>
                    <a:p>
                      <a:pPr fontAlgn="t"/>
                      <a:endParaRPr lang="en-US" sz="280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102CA0"/>
                      </a:solidFill>
                      <a:prstDash val="solid"/>
                      <a:round/>
                      <a:headEnd type="none" w="med" len="med"/>
                      <a:tailEnd type="none" w="med" len="med"/>
                    </a:lnL>
                    <a:lnR w="12700" cap="flat" cmpd="sng" algn="ctr">
                      <a:solidFill>
                        <a:srgbClr val="102CA0"/>
                      </a:solidFill>
                      <a:prstDash val="solid"/>
                      <a:round/>
                      <a:headEnd type="none" w="med" len="med"/>
                      <a:tailEnd type="none" w="med" len="med"/>
                    </a:lnR>
                    <a:lnT w="12700" cap="flat" cmpd="sng" algn="ctr">
                      <a:solidFill>
                        <a:srgbClr val="1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rgbClr val="FFFFFF"/>
                    </a:solidFill>
                  </a:tcPr>
                </a:tc>
                <a:tc>
                  <a:txBody>
                    <a:bodyPr/>
                    <a:lstStyle/>
                    <a:p>
                      <a:pPr fontAlgn="t"/>
                      <a:endParaRPr lang="en-US" sz="28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102CA0"/>
                      </a:solidFill>
                      <a:prstDash val="solid"/>
                      <a:round/>
                      <a:headEnd type="none" w="med" len="med"/>
                      <a:tailEnd type="none" w="med" len="med"/>
                    </a:lnL>
                    <a:lnR w="12700" cap="flat" cmpd="sng" algn="ctr">
                      <a:solidFill>
                        <a:srgbClr val="102CA0"/>
                      </a:solidFill>
                      <a:prstDash val="solid"/>
                      <a:round/>
                      <a:headEnd type="none" w="med" len="med"/>
                      <a:tailEnd type="none" w="med" len="med"/>
                    </a:lnR>
                    <a:lnT w="12700" cap="flat" cmpd="sng" algn="ctr">
                      <a:solidFill>
                        <a:srgbClr val="1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rgbClr val="FFFFFF"/>
                    </a:solidFill>
                  </a:tcPr>
                </a:tc>
                <a:tc>
                  <a:txBody>
                    <a:bodyPr/>
                    <a:lstStyle/>
                    <a:p>
                      <a:pPr fontAlgn="t"/>
                      <a:endParaRPr lang="en-US" sz="28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102CA0"/>
                      </a:solidFill>
                      <a:prstDash val="solid"/>
                      <a:round/>
                      <a:headEnd type="none" w="med" len="med"/>
                      <a:tailEnd type="none" w="med" len="med"/>
                    </a:lnL>
                    <a:lnR w="12700" cap="flat" cmpd="sng" algn="ctr">
                      <a:solidFill>
                        <a:srgbClr val="102CA0"/>
                      </a:solidFill>
                      <a:prstDash val="solid"/>
                      <a:round/>
                      <a:headEnd type="none" w="med" len="med"/>
                      <a:tailEnd type="none" w="med" len="med"/>
                    </a:lnR>
                    <a:lnT w="12700" cap="flat" cmpd="sng" algn="ctr">
                      <a:solidFill>
                        <a:srgbClr val="102CA0"/>
                      </a:solidFill>
                      <a:prstDash val="solid"/>
                      <a:round/>
                      <a:headEnd type="none" w="med" len="med"/>
                      <a:tailEnd type="none" w="med" len="med"/>
                    </a:lnT>
                    <a:lnB w="12700" cap="flat" cmpd="sng" algn="ctr">
                      <a:solidFill>
                        <a:srgbClr val="102CA0"/>
                      </a:solidFill>
                      <a:prstDash val="solid"/>
                      <a:round/>
                      <a:headEnd type="none" w="med" len="med"/>
                      <a:tailEnd type="none" w="med" len="med"/>
                    </a:lnB>
                    <a:solidFill>
                      <a:srgbClr val="FFFFFF"/>
                    </a:solidFill>
                  </a:tcPr>
                </a:tc>
                <a:extLst>
                  <a:ext uri="{0D108BD9-81ED-4DB2-BD59-A6C34878D82A}">
                    <a16:rowId xmlns:a16="http://schemas.microsoft.com/office/drawing/2014/main" val="194324375"/>
                  </a:ext>
                </a:extLst>
              </a:tr>
            </a:tbl>
          </a:graphicData>
        </a:graphic>
      </p:graphicFrame>
    </p:spTree>
    <p:extLst>
      <p:ext uri="{BB962C8B-B14F-4D97-AF65-F5344CB8AC3E}">
        <p14:creationId xmlns:p14="http://schemas.microsoft.com/office/powerpoint/2010/main" val="23768806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descr="Những khung hình đẹp đơn giản, dễ thương dùng để bàn">
            <a:extLst>
              <a:ext uri="{FF2B5EF4-FFF2-40B4-BE49-F238E27FC236}">
                <a16:creationId xmlns:a16="http://schemas.microsoft.com/office/drawing/2014/main" id="{E77D5342-C3DE-3061-F184-8485E032F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567" y="0"/>
            <a:ext cx="8852508" cy="39808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remium Vector | Teacher cartoon cute vector art chibi">
            <a:extLst>
              <a:ext uri="{FF2B5EF4-FFF2-40B4-BE49-F238E27FC236}">
                <a16:creationId xmlns:a16="http://schemas.microsoft.com/office/drawing/2014/main" id="{6069800B-C199-DBD6-C6C0-0085B57C93C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78" b="96645" l="9585" r="89617">
                        <a14:foregroundMark x1="49201" y1="5272" x2="49201" y2="5272"/>
                        <a14:foregroundMark x1="61981" y1="31949" x2="56709" y2="45527"/>
                        <a14:foregroundMark x1="38658" y1="32748" x2="41693" y2="44728"/>
                        <a14:foregroundMark x1="46965" y1="89297" x2="47284" y2="96805"/>
                        <a14:foregroundMark x1="57827" y1="96645" x2="57827" y2="96645"/>
                        <a14:foregroundMark x1="46486" y1="1278" x2="46486" y2="12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63321" y="1857910"/>
            <a:ext cx="4916962" cy="4916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C096B8-3036-A304-D5FA-FC260AFD470B}"/>
              </a:ext>
            </a:extLst>
          </p:cNvPr>
          <p:cNvSpPr txBox="1"/>
          <p:nvPr/>
        </p:nvSpPr>
        <p:spPr>
          <a:xfrm>
            <a:off x="3914774" y="609600"/>
            <a:ext cx="6867526" cy="2893100"/>
          </a:xfrm>
          <a:prstGeom prst="rect">
            <a:avLst/>
          </a:prstGeom>
          <a:noFill/>
        </p:spPr>
        <p:txBody>
          <a:bodyPr wrap="square" rtlCol="0">
            <a:spAutoFit/>
          </a:bodyPr>
          <a:lstStyle/>
          <a:p>
            <a:pPr algn="just"/>
            <a:r>
              <a:rPr lang="vi-VN" sz="2600" b="1" dirty="0">
                <a:solidFill>
                  <a:srgbClr val="9D1341"/>
                </a:solidFill>
                <a:effectLst/>
                <a:latin typeface="Cambria" panose="02040503050406030204" pitchFamily="18" charset="0"/>
                <a:ea typeface="Cambria" panose="02040503050406030204" pitchFamily="18" charset="0"/>
              </a:rPr>
              <a:t>Để có thể sử dụng tiền tiết kiệm một cách thông minh nhất, mỗi chúng ta cần xem món đồ mình muốn mua có thực sự cần thiết không, chỉ đưa ra quyết định khi đã tìm hiểu giá của món đồ đó và đánh giá đư</a:t>
            </a:r>
            <a:r>
              <a:rPr lang="en-US" sz="2600" b="1" dirty="0" err="1">
                <a:solidFill>
                  <a:srgbClr val="9D1341"/>
                </a:solidFill>
                <a:effectLst/>
                <a:latin typeface="Cambria" panose="02040503050406030204" pitchFamily="18" charset="0"/>
                <a:ea typeface="Cambria" panose="02040503050406030204" pitchFamily="18" charset="0"/>
              </a:rPr>
              <a:t>ợc</a:t>
            </a:r>
            <a:r>
              <a:rPr lang="vi-VN" sz="2600" b="1" dirty="0">
                <a:solidFill>
                  <a:srgbClr val="9D1341"/>
                </a:solidFill>
                <a:effectLst/>
                <a:latin typeface="Cambria" panose="02040503050406030204" pitchFamily="18" charset="0"/>
                <a:ea typeface="Cambria" panose="02040503050406030204" pitchFamily="18" charset="0"/>
              </a:rPr>
              <a:t> xem món đồ đó có phù hợp với tài chính cá nhân của mình không.</a:t>
            </a:r>
            <a:endParaRPr lang="en-US" sz="2600" dirty="0">
              <a:solidFill>
                <a:srgbClr val="9D1341"/>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37352D44-95AA-C644-3762-2C429A6D759A}"/>
              </a:ext>
            </a:extLst>
          </p:cNvPr>
          <p:cNvPicPr>
            <a:picLocks noChangeAspect="1"/>
          </p:cNvPicPr>
          <p:nvPr/>
        </p:nvPicPr>
        <p:blipFill>
          <a:blip r:embed="rId6"/>
          <a:stretch>
            <a:fillRect/>
          </a:stretch>
        </p:blipFill>
        <p:spPr>
          <a:xfrm>
            <a:off x="622474" y="168329"/>
            <a:ext cx="1841152" cy="1682642"/>
          </a:xfrm>
          <a:prstGeom prst="rect">
            <a:avLst/>
          </a:prstGeom>
        </p:spPr>
      </p:pic>
    </p:spTree>
    <p:extLst>
      <p:ext uri="{BB962C8B-B14F-4D97-AF65-F5344CB8AC3E}">
        <p14:creationId xmlns:p14="http://schemas.microsoft.com/office/powerpoint/2010/main" val="4180014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9" descr="A couple of kids standing in front of a chalkboard&#10;&#10;Description automatically generated with medium confidence">
            <a:extLst>
              <a:ext uri="{FF2B5EF4-FFF2-40B4-BE49-F238E27FC236}">
                <a16:creationId xmlns:a16="http://schemas.microsoft.com/office/drawing/2014/main" id="{84572B9A-5D2A-4705-8E81-65679ECB3459}"/>
              </a:ext>
            </a:extLst>
          </p:cNvPr>
          <p:cNvPicPr>
            <a:picLocks noChangeAspect="1"/>
          </p:cNvPicPr>
          <p:nvPr/>
        </p:nvPicPr>
        <p:blipFill rotWithShape="1">
          <a:blip r:embed="rId2"/>
          <a:srcRect b="17598"/>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5D84793-0D4E-BA2F-4443-C6E4180265A9}"/>
              </a:ext>
            </a:extLst>
          </p:cNvPr>
          <p:cNvSpPr txBox="1"/>
          <p:nvPr/>
        </p:nvSpPr>
        <p:spPr>
          <a:xfrm>
            <a:off x="1436562" y="871093"/>
            <a:ext cx="9201702" cy="1446550"/>
          </a:xfrm>
          <a:prstGeom prst="rect">
            <a:avLst/>
          </a:prstGeom>
          <a:noFill/>
        </p:spPr>
        <p:txBody>
          <a:bodyPr wrap="square" rtlCol="0">
            <a:spAutoFit/>
          </a:bodyPr>
          <a:lstStyle/>
          <a:p>
            <a:pPr lvl="0" algn="ctr">
              <a:defRPr/>
            </a:pPr>
            <a:r>
              <a:rPr lang="en-US" sz="4400" b="1" dirty="0">
                <a:solidFill>
                  <a:prstClr val="white"/>
                </a:solidFill>
              </a:rPr>
              <a:t>CHỦ ĐỀ TUẦN 19: LỰA CHỌN CHI TIÊU “CẦN, MUỐN VÀ CÓ THỂ” </a:t>
            </a:r>
            <a:endParaRPr kumimoji="0" lang="en-US" sz="4400" b="1"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099954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9AEFEE2-D743-8F05-2EB6-EF8DDC248EE6}"/>
              </a:ext>
            </a:extLst>
          </p:cNvPr>
          <p:cNvPicPr>
            <a:picLocks noChangeAspect="1"/>
          </p:cNvPicPr>
          <p:nvPr/>
        </p:nvPicPr>
        <p:blipFill rotWithShape="1">
          <a:blip r:embed="rId2">
            <a:extLst>
              <a:ext uri="{28A0092B-C50C-407E-A947-70E740481C1C}">
                <a14:useLocalDpi xmlns:a14="http://schemas.microsoft.com/office/drawing/2010/main" val="0"/>
              </a:ext>
            </a:extLst>
          </a:blip>
          <a:srcRect t="4285" b="23843"/>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67AA27F6-1499-E8BA-8CC9-36BE51BB883C}"/>
              </a:ext>
            </a:extLst>
          </p:cNvPr>
          <p:cNvSpPr/>
          <p:nvPr/>
        </p:nvSpPr>
        <p:spPr>
          <a:xfrm>
            <a:off x="2521820" y="1530417"/>
            <a:ext cx="9161994" cy="3436219"/>
          </a:xfrm>
          <a:prstGeom prst="roundRect">
            <a:avLst/>
          </a:prstGeom>
          <a:solidFill>
            <a:srgbClr val="CCEC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Hình ảnh 6" descr="Ảnh có chứa mẫu họa&#10;&#10;Mô tả được tạo tự động">
            <a:extLst>
              <a:ext uri="{FF2B5EF4-FFF2-40B4-BE49-F238E27FC236}">
                <a16:creationId xmlns:a16="http://schemas.microsoft.com/office/drawing/2014/main" id="{DEA06674-89B9-6D56-FAD9-4C8C69D45B3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57" b="91531" l="9878" r="89878">
                        <a14:foregroundMark x1="57224" y1="9184" x2="52163" y2="7959"/>
                        <a14:foregroundMark x1="46204" y1="88367" x2="48000" y2="91531"/>
                      </a14:backgroundRemoval>
                    </a14:imgEffect>
                  </a14:imgLayer>
                </a14:imgProps>
              </a:ext>
              <a:ext uri="{28A0092B-C50C-407E-A947-70E740481C1C}">
                <a14:useLocalDpi xmlns:a14="http://schemas.microsoft.com/office/drawing/2010/main" val="0"/>
              </a:ext>
            </a:extLst>
          </a:blip>
          <a:srcRect l="18530" t="4179" r="21610" b="4477"/>
          <a:stretch/>
        </p:blipFill>
        <p:spPr>
          <a:xfrm flipH="1">
            <a:off x="-184239" y="3109801"/>
            <a:ext cx="2955539" cy="3607959"/>
          </a:xfrm>
          <a:prstGeom prst="rect">
            <a:avLst/>
          </a:prstGeom>
        </p:spPr>
      </p:pic>
      <p:sp>
        <p:nvSpPr>
          <p:cNvPr id="5" name="TextBox 4">
            <a:extLst>
              <a:ext uri="{FF2B5EF4-FFF2-40B4-BE49-F238E27FC236}">
                <a16:creationId xmlns:a16="http://schemas.microsoft.com/office/drawing/2014/main" id="{A6B97E7C-AE4E-FB80-058F-34263EE367CC}"/>
              </a:ext>
            </a:extLst>
          </p:cNvPr>
          <p:cNvSpPr txBox="1"/>
          <p:nvPr/>
        </p:nvSpPr>
        <p:spPr>
          <a:xfrm>
            <a:off x="3378582" y="2115953"/>
            <a:ext cx="7276584" cy="2308324"/>
          </a:xfrm>
          <a:prstGeom prst="rect">
            <a:avLst/>
          </a:prstGeom>
          <a:noFill/>
        </p:spPr>
        <p:txBody>
          <a:bodyPr wrap="square" rtlCol="0">
            <a:spAutoFit/>
          </a:bodyPr>
          <a:lstStyle/>
          <a:p>
            <a:pPr lvl="0" algn="ctr"/>
            <a:r>
              <a:rPr lang="en-US" sz="4800" b="1" dirty="0">
                <a:solidFill>
                  <a:prstClr val="black"/>
                </a:solidFill>
                <a:latin typeface="Calibri" panose="020F0502020204030204" pitchFamily="34" charset="0"/>
                <a:cs typeface="Calibri" panose="020F0502020204030204" pitchFamily="34" charset="0"/>
              </a:rPr>
              <a:t>1. Chia </a:t>
            </a:r>
            <a:r>
              <a:rPr lang="en-US" sz="4800" b="1" dirty="0" err="1">
                <a:solidFill>
                  <a:prstClr val="black"/>
                </a:solidFill>
                <a:latin typeface="Calibri" panose="020F0502020204030204" pitchFamily="34" charset="0"/>
                <a:cs typeface="Calibri" panose="020F0502020204030204" pitchFamily="34" charset="0"/>
              </a:rPr>
              <a:t>sẻ</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sự</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lựa</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của</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em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sau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so </a:t>
            </a:r>
            <a:r>
              <a:rPr lang="en-US" sz="4800" b="1" dirty="0" err="1">
                <a:solidFill>
                  <a:prstClr val="black"/>
                </a:solidFill>
                <a:latin typeface="Calibri" panose="020F0502020204030204" pitchFamily="34" charset="0"/>
                <a:cs typeface="Calibri" panose="020F0502020204030204" pitchFamily="34" charset="0"/>
              </a:rPr>
              <a:t>sánh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giá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tiền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các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món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đồ</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định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mua</a:t>
            </a:r>
            <a:r>
              <a:rPr lang="en-US" sz="4800" b="1"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696530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304800"/>
            <a:ext cx="11072191" cy="624840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803018A2-E84C-35AB-3FCD-54F8B6B613E5}"/>
              </a:ext>
            </a:extLst>
          </p:cNvPr>
          <p:cNvGrpSpPr/>
          <p:nvPr/>
        </p:nvGrpSpPr>
        <p:grpSpPr>
          <a:xfrm>
            <a:off x="787579" y="2939289"/>
            <a:ext cx="4278451" cy="2175001"/>
            <a:chOff x="892354" y="3758439"/>
            <a:chExt cx="4278451" cy="2175001"/>
          </a:xfrm>
        </p:grpSpPr>
        <p:pic>
          <p:nvPicPr>
            <p:cNvPr id="4" name="Picture 9">
              <a:extLst>
                <a:ext uri="{FF2B5EF4-FFF2-40B4-BE49-F238E27FC236}">
                  <a16:creationId xmlns:a16="http://schemas.microsoft.com/office/drawing/2014/main" id="{44803D12-FDA8-01EB-5206-CE66CB15B7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7EE9A3FD-AA79-66AE-A47D-0467BAA67A6C}"/>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pSp>
      <p:sp>
        <p:nvSpPr>
          <p:cNvPr id="9" name="Speech Bubble: Rectangle with Corners Rounded 4">
            <a:extLst>
              <a:ext uri="{FF2B5EF4-FFF2-40B4-BE49-F238E27FC236}">
                <a16:creationId xmlns:a16="http://schemas.microsoft.com/office/drawing/2014/main" id="{6D83AF44-5A2F-5E98-6873-6F48F69ADFDC}"/>
              </a:ext>
            </a:extLst>
          </p:cNvPr>
          <p:cNvSpPr/>
          <p:nvPr/>
        </p:nvSpPr>
        <p:spPr>
          <a:xfrm flipH="1">
            <a:off x="2686048" y="438150"/>
            <a:ext cx="8829675" cy="1828800"/>
          </a:xfrm>
          <a:prstGeom prst="wedgeRoundRectCallout">
            <a:avLst>
              <a:gd name="adj1" fmla="val 39625"/>
              <a:gd name="adj2" fmla="val 8389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prstClr val="black"/>
                </a:solidFill>
                <a:latin typeface="Calibri" panose="020F0502020204030204" pitchFamily="34" charset="0"/>
                <a:cs typeface="Calibri" panose="020F0502020204030204" pitchFamily="34" charset="0"/>
              </a:rPr>
              <a:t>Em đã tìm hiểu giá tiền các món đồ muốn mua ở những địa điểm nào? Giá tiền món đồ ở các nơi có chênh lệch không? Chất lượng, mẫu mã món đồ có khác nhau không? Theo em, vì sao có sự chênh lệch về giá tiền như vậy?</a:t>
            </a:r>
          </a:p>
        </p:txBody>
      </p:sp>
      <p:sp>
        <p:nvSpPr>
          <p:cNvPr id="10" name="Speech Bubble: Rectangle with Corners Rounded 4">
            <a:extLst>
              <a:ext uri="{FF2B5EF4-FFF2-40B4-BE49-F238E27FC236}">
                <a16:creationId xmlns:a16="http://schemas.microsoft.com/office/drawing/2014/main" id="{960AC867-004F-A998-E334-773AB39AAFB8}"/>
              </a:ext>
            </a:extLst>
          </p:cNvPr>
          <p:cNvSpPr/>
          <p:nvPr/>
        </p:nvSpPr>
        <p:spPr>
          <a:xfrm flipH="1">
            <a:off x="5534658" y="3171825"/>
            <a:ext cx="5866767" cy="1752600"/>
          </a:xfrm>
          <a:prstGeom prst="wedgeRoundRectCallout">
            <a:avLst>
              <a:gd name="adj1" fmla="val 54568"/>
              <a:gd name="adj2" fmla="val 1889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prstClr val="black"/>
                </a:solidFill>
                <a:latin typeface="Calibri" panose="020F0502020204030204" pitchFamily="34" charset="0"/>
                <a:cs typeface="Calibri" panose="020F0502020204030204" pitchFamily="34" charset="0"/>
              </a:rPr>
              <a:t>Với số tiền đang có, em sẽ chọn món đồ với giá rẻ hơn nhưng chất lượng không bằng hay với giá cao hơn nhưng chất lượng tốt hơn?</a:t>
            </a:r>
          </a:p>
        </p:txBody>
      </p:sp>
    </p:spTree>
    <p:extLst>
      <p:ext uri="{BB962C8B-B14F-4D97-AF65-F5344CB8AC3E}">
        <p14:creationId xmlns:p14="http://schemas.microsoft.com/office/powerpoint/2010/main" val="34900930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247650" y="180975"/>
            <a:ext cx="11677650" cy="6372225"/>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F995E691-443A-CFB4-56CE-811B5231EF06}"/>
              </a:ext>
            </a:extLst>
          </p:cNvPr>
          <p:cNvSpPr txBox="1"/>
          <p:nvPr/>
        </p:nvSpPr>
        <p:spPr>
          <a:xfrm>
            <a:off x="1076325" y="476250"/>
            <a:ext cx="10629900" cy="74295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2808B9-B5BC-9272-F7B4-BC89B5941181}"/>
              </a:ext>
            </a:extLst>
          </p:cNvPr>
          <p:cNvSpPr txBox="1"/>
          <p:nvPr/>
        </p:nvSpPr>
        <p:spPr>
          <a:xfrm>
            <a:off x="838200" y="381000"/>
            <a:ext cx="10953750" cy="954107"/>
          </a:xfrm>
          <a:prstGeom prst="rect">
            <a:avLst/>
          </a:prstGeom>
          <a:noFill/>
        </p:spPr>
        <p:txBody>
          <a:bodyPr wrap="square" rtlCol="0">
            <a:spAutoFit/>
          </a:bodyPr>
          <a:lstStyle/>
          <a:p>
            <a:r>
              <a:rPr lang="en-US" sz="2800" dirty="0" err="1">
                <a:effectLst/>
                <a:latin typeface="Calibri" panose="020F0502020204030204" pitchFamily="34" charset="0"/>
                <a:ea typeface="Calibri" panose="020F0502020204030204" pitchFamily="34" charset="0"/>
                <a:cs typeface="Calibri" panose="020F0502020204030204" pitchFamily="34" charset="0"/>
              </a:rPr>
              <a:t>Lựa</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chọn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một</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số</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món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đồ</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mà</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bạn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trong</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lớp</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muốn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mua</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nhiều</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nhất</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để</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thảo</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luận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về</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các</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tiêu</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chí</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quyết</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định</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mua</a:t>
            </a:r>
            <a:r>
              <a:rPr lang="en-US" sz="2800"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13" name="Picture 12">
            <a:extLst>
              <a:ext uri="{FF2B5EF4-FFF2-40B4-BE49-F238E27FC236}">
                <a16:creationId xmlns:a16="http://schemas.microsoft.com/office/drawing/2014/main" id="{F610DB8E-C338-5CCC-3FF4-0E6610DDEF1B}"/>
              </a:ext>
            </a:extLst>
          </p:cNvPr>
          <p:cNvPicPr>
            <a:picLocks noChangeAspect="1"/>
          </p:cNvPicPr>
          <p:nvPr/>
        </p:nvPicPr>
        <p:blipFill>
          <a:blip r:embed="rId2"/>
          <a:stretch>
            <a:fillRect/>
          </a:stretch>
        </p:blipFill>
        <p:spPr>
          <a:xfrm>
            <a:off x="1104899" y="1662112"/>
            <a:ext cx="10182225" cy="4169751"/>
          </a:xfrm>
          <a:prstGeom prst="rect">
            <a:avLst/>
          </a:prstGeom>
        </p:spPr>
      </p:pic>
    </p:spTree>
    <p:extLst>
      <p:ext uri="{BB962C8B-B14F-4D97-AF65-F5344CB8AC3E}">
        <p14:creationId xmlns:p14="http://schemas.microsoft.com/office/powerpoint/2010/main" val="193370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descr="Những khung hình đẹp đơn giản, dễ thương dùng để bàn">
            <a:extLst>
              <a:ext uri="{FF2B5EF4-FFF2-40B4-BE49-F238E27FC236}">
                <a16:creationId xmlns:a16="http://schemas.microsoft.com/office/drawing/2014/main" id="{E77D5342-C3DE-3061-F184-8485E032F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567" y="0"/>
            <a:ext cx="8852508" cy="39808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remium Vector | Teacher cartoon cute vector art chibi">
            <a:extLst>
              <a:ext uri="{FF2B5EF4-FFF2-40B4-BE49-F238E27FC236}">
                <a16:creationId xmlns:a16="http://schemas.microsoft.com/office/drawing/2014/main" id="{6069800B-C199-DBD6-C6C0-0085B57C93C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78" b="96645" l="9585" r="89617">
                        <a14:foregroundMark x1="49201" y1="5272" x2="49201" y2="5272"/>
                        <a14:foregroundMark x1="61981" y1="31949" x2="56709" y2="45527"/>
                        <a14:foregroundMark x1="38658" y1="32748" x2="41693" y2="44728"/>
                        <a14:foregroundMark x1="46965" y1="89297" x2="47284" y2="96805"/>
                        <a14:foregroundMark x1="57827" y1="96645" x2="57827" y2="96645"/>
                        <a14:foregroundMark x1="46486" y1="1278" x2="46486" y2="12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63321" y="1857910"/>
            <a:ext cx="4916962" cy="4916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C096B8-3036-A304-D5FA-FC260AFD470B}"/>
              </a:ext>
            </a:extLst>
          </p:cNvPr>
          <p:cNvSpPr txBox="1"/>
          <p:nvPr/>
        </p:nvSpPr>
        <p:spPr>
          <a:xfrm>
            <a:off x="3914774" y="609600"/>
            <a:ext cx="6867526"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9D1341"/>
                </a:solidFill>
                <a:effectLst/>
                <a:uLnTx/>
                <a:uFillTx/>
                <a:latin typeface="Cambria" panose="02040503050406030204" pitchFamily="18" charset="0"/>
                <a:ea typeface="Cambria" panose="02040503050406030204" pitchFamily="18" charset="0"/>
                <a:cs typeface="+mn-cs"/>
              </a:rPr>
              <a:t>Việc lựa chọn chi tiêu “Muốn, cần và có thể” sẽ giúp các em cần nhắc trước khi mua món đồ nào đó vừa đáp ứng nhu cầu bản thân, vừa chi tiêu tiền tiết kiệm, hợp lí.</a:t>
            </a:r>
          </a:p>
        </p:txBody>
      </p:sp>
      <p:pic>
        <p:nvPicPr>
          <p:cNvPr id="8" name="Picture 7">
            <a:extLst>
              <a:ext uri="{FF2B5EF4-FFF2-40B4-BE49-F238E27FC236}">
                <a16:creationId xmlns:a16="http://schemas.microsoft.com/office/drawing/2014/main" id="{37352D44-95AA-C644-3762-2C429A6D759A}"/>
              </a:ext>
            </a:extLst>
          </p:cNvPr>
          <p:cNvPicPr>
            <a:picLocks noChangeAspect="1"/>
          </p:cNvPicPr>
          <p:nvPr/>
        </p:nvPicPr>
        <p:blipFill>
          <a:blip r:embed="rId6"/>
          <a:stretch>
            <a:fillRect/>
          </a:stretch>
        </p:blipFill>
        <p:spPr>
          <a:xfrm>
            <a:off x="622474" y="168329"/>
            <a:ext cx="1841152" cy="1682642"/>
          </a:xfrm>
          <a:prstGeom prst="rect">
            <a:avLst/>
          </a:prstGeom>
        </p:spPr>
      </p:pic>
    </p:spTree>
    <p:extLst>
      <p:ext uri="{BB962C8B-B14F-4D97-AF65-F5344CB8AC3E}">
        <p14:creationId xmlns:p14="http://schemas.microsoft.com/office/powerpoint/2010/main" val="893048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304800"/>
            <a:ext cx="11072191" cy="624840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 name="Rectangle: Rounded Corners 6">
            <a:extLst>
              <a:ext uri="{FF2B5EF4-FFF2-40B4-BE49-F238E27FC236}">
                <a16:creationId xmlns:a16="http://schemas.microsoft.com/office/drawing/2014/main" id="{A480338F-8844-C50C-2857-7F3A1F816B79}"/>
              </a:ext>
            </a:extLst>
          </p:cNvPr>
          <p:cNvSpPr/>
          <p:nvPr/>
        </p:nvSpPr>
        <p:spPr>
          <a:xfrm>
            <a:off x="1333501" y="230998"/>
            <a:ext cx="9115424" cy="536713"/>
          </a:xfrm>
          <a:prstGeom prst="roundRect">
            <a:avLst/>
          </a:prstGeom>
          <a:solidFill>
            <a:schemeClr val="accent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Bí</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kíp</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mua</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hàng</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2E734FE-E1BA-1021-3372-2CDD778A1DCE}"/>
              </a:ext>
            </a:extLst>
          </p:cNvPr>
          <p:cNvSpPr txBox="1"/>
          <p:nvPr/>
        </p:nvSpPr>
        <p:spPr>
          <a:xfrm>
            <a:off x="1019175" y="1019175"/>
            <a:ext cx="9972675" cy="5262979"/>
          </a:xfrm>
          <a:prstGeom prst="rect">
            <a:avLst/>
          </a:prstGeom>
          <a:noFill/>
        </p:spPr>
        <p:txBody>
          <a:bodyPr wrap="square" rtlCol="0">
            <a:spAutoFit/>
          </a:bodyPr>
          <a:lstStyle/>
          <a:p>
            <a:pPr algn="ctr"/>
            <a:r>
              <a:rPr lang="vi-VN" sz="2800" i="1" dirty="0">
                <a:latin typeface="Cambria" panose="02040503050406030204" pitchFamily="18" charset="0"/>
                <a:ea typeface="Cambria" panose="02040503050406030204" pitchFamily="18" charset="0"/>
              </a:rPr>
              <a:t>Khi đi mua hàng</a:t>
            </a:r>
            <a:endParaRPr lang="vi-VN" sz="4000" dirty="0">
              <a:latin typeface="Cambria" panose="02040503050406030204" pitchFamily="18" charset="0"/>
              <a:ea typeface="Cambria" panose="02040503050406030204" pitchFamily="18" charset="0"/>
            </a:endParaRPr>
          </a:p>
          <a:p>
            <a:pPr algn="ctr"/>
            <a:r>
              <a:rPr lang="vi-VN" sz="2800" dirty="0">
                <a:latin typeface="Cambria" panose="02040503050406030204" pitchFamily="18" charset="0"/>
                <a:ea typeface="Cambria" panose="02040503050406030204" pitchFamily="18" charset="0"/>
              </a:rPr>
              <a:t>Ta luôn tự hỏi:</a:t>
            </a:r>
            <a:endParaRPr lang="vi-VN" sz="4000" dirty="0">
              <a:latin typeface="Cambria" panose="02040503050406030204" pitchFamily="18" charset="0"/>
              <a:ea typeface="Cambria" panose="02040503050406030204" pitchFamily="18" charset="0"/>
            </a:endParaRPr>
          </a:p>
          <a:p>
            <a:pPr algn="ctr"/>
            <a:r>
              <a:rPr lang="vi-VN" sz="2800" i="1" dirty="0">
                <a:latin typeface="Cambria" panose="02040503050406030204" pitchFamily="18" charset="0"/>
                <a:ea typeface="Cambria" panose="02040503050406030204" pitchFamily="18" charset="0"/>
              </a:rPr>
              <a:t>Đồ mình MUỐN mua</a:t>
            </a:r>
            <a:endParaRPr lang="en-US" sz="2800" i="1" dirty="0">
              <a:latin typeface="Cambria" panose="02040503050406030204" pitchFamily="18" charset="0"/>
              <a:ea typeface="Cambria" panose="02040503050406030204" pitchFamily="18" charset="0"/>
            </a:endParaRPr>
          </a:p>
          <a:p>
            <a:pPr algn="ctr"/>
            <a:r>
              <a:rPr lang="vi-VN" sz="2800" i="1" dirty="0">
                <a:latin typeface="Cambria" panose="02040503050406030204" pitchFamily="18" charset="0"/>
                <a:ea typeface="Cambria" panose="02040503050406030204" pitchFamily="18" charset="0"/>
              </a:rPr>
              <a:t>Có CẦN không nhỉ?</a:t>
            </a:r>
            <a:endParaRPr lang="vi-VN" sz="4000" dirty="0">
              <a:latin typeface="Cambria" panose="02040503050406030204" pitchFamily="18" charset="0"/>
              <a:ea typeface="Cambria" panose="02040503050406030204" pitchFamily="18" charset="0"/>
            </a:endParaRPr>
          </a:p>
          <a:p>
            <a:pPr algn="ctr"/>
            <a:r>
              <a:rPr lang="vi-VN" sz="2800" i="1" dirty="0">
                <a:latin typeface="Cambria" panose="02040503050406030204" pitchFamily="18" charset="0"/>
                <a:ea typeface="Cambria" panose="02040503050406030204" pitchFamily="18" charset="0"/>
              </a:rPr>
              <a:t>Tiền mình có ĐỦ?</a:t>
            </a:r>
            <a:endParaRPr lang="en-US" sz="2800" i="1" dirty="0">
              <a:latin typeface="Cambria" panose="02040503050406030204" pitchFamily="18" charset="0"/>
              <a:ea typeface="Cambria" panose="02040503050406030204" pitchFamily="18" charset="0"/>
            </a:endParaRPr>
          </a:p>
          <a:p>
            <a:pPr algn="ctr"/>
            <a:r>
              <a:rPr lang="vi-VN" sz="2800" i="1" dirty="0">
                <a:latin typeface="Cambria" panose="02040503050406030204" pitchFamily="18" charset="0"/>
                <a:ea typeface="Cambria" panose="02040503050406030204" pitchFamily="18" charset="0"/>
              </a:rPr>
              <a:t>ĐẮT - RẺ thế nào?</a:t>
            </a:r>
            <a:endParaRPr lang="vi-VN" sz="4000" dirty="0">
              <a:latin typeface="Cambria" panose="02040503050406030204" pitchFamily="18" charset="0"/>
              <a:ea typeface="Cambria" panose="02040503050406030204" pitchFamily="18" charset="0"/>
            </a:endParaRPr>
          </a:p>
          <a:p>
            <a:pPr algn="ctr"/>
            <a:r>
              <a:rPr lang="vi-VN" sz="2800" i="1" dirty="0">
                <a:latin typeface="Cambria" panose="02040503050406030204" pitchFamily="18" charset="0"/>
                <a:ea typeface="Cambria" panose="02040503050406030204" pitchFamily="18" charset="0"/>
              </a:rPr>
              <a:t>CHẤT LƯỢNG ra sao?</a:t>
            </a:r>
            <a:endParaRPr lang="en-US" sz="2800" i="1" dirty="0">
              <a:latin typeface="Cambria" panose="02040503050406030204" pitchFamily="18" charset="0"/>
              <a:ea typeface="Cambria" panose="02040503050406030204" pitchFamily="18" charset="0"/>
            </a:endParaRPr>
          </a:p>
          <a:p>
            <a:pPr algn="ctr"/>
            <a:r>
              <a:rPr lang="vi-VN" sz="2800" i="1" dirty="0">
                <a:latin typeface="Cambria" panose="02040503050406030204" pitchFamily="18" charset="0"/>
                <a:ea typeface="Cambria" panose="02040503050406030204" pitchFamily="18" charset="0"/>
              </a:rPr>
              <a:t>Và HẠN SỬ DỤNG</a:t>
            </a:r>
            <a:endParaRPr lang="en-US" sz="2800" i="1" dirty="0">
              <a:latin typeface="Cambria" panose="02040503050406030204" pitchFamily="18" charset="0"/>
              <a:ea typeface="Cambria" panose="02040503050406030204" pitchFamily="18" charset="0"/>
            </a:endParaRPr>
          </a:p>
          <a:p>
            <a:pPr algn="ctr"/>
            <a:r>
              <a:rPr lang="vi-VN" sz="2800" i="1" dirty="0">
                <a:latin typeface="Cambria" panose="02040503050406030204" pitchFamily="18" charset="0"/>
                <a:ea typeface="Cambria" panose="02040503050406030204" pitchFamily="18" charset="0"/>
              </a:rPr>
              <a:t>Rồi mới quyết định!</a:t>
            </a:r>
            <a:endParaRPr lang="en-US" sz="2800" i="1" dirty="0">
              <a:latin typeface="Cambria" panose="02040503050406030204" pitchFamily="18" charset="0"/>
              <a:ea typeface="Cambria" panose="02040503050406030204" pitchFamily="18" charset="0"/>
            </a:endParaRPr>
          </a:p>
          <a:p>
            <a:pPr algn="ctr"/>
            <a:r>
              <a:rPr lang="vi-VN" sz="2800" i="1" dirty="0">
                <a:latin typeface="Cambria" panose="02040503050406030204" pitchFamily="18" charset="0"/>
                <a:ea typeface="Cambria" panose="02040503050406030204" pitchFamily="18" charset="0"/>
              </a:rPr>
              <a:t>Vì ta là người</a:t>
            </a:r>
            <a:endParaRPr lang="vi-VN" sz="4000" dirty="0">
              <a:latin typeface="Cambria" panose="02040503050406030204" pitchFamily="18" charset="0"/>
              <a:ea typeface="Cambria" panose="02040503050406030204" pitchFamily="18" charset="0"/>
            </a:endParaRPr>
          </a:p>
          <a:p>
            <a:pPr algn="ctr"/>
            <a:r>
              <a:rPr lang="vi-VN" sz="2800" dirty="0">
                <a:latin typeface="Cambria" panose="02040503050406030204" pitchFamily="18" charset="0"/>
                <a:ea typeface="Cambria" panose="02040503050406030204" pitchFamily="18" charset="0"/>
              </a:rPr>
              <a:t>TIÊU DÙNG THÔNG MINH</a:t>
            </a:r>
            <a:endParaRPr lang="en-US" sz="4000" dirty="0">
              <a:latin typeface="Cambria" panose="02040503050406030204" pitchFamily="18" charset="0"/>
              <a:ea typeface="Cambria" panose="02040503050406030204" pitchFamily="18" charset="0"/>
            </a:endParaRPr>
          </a:p>
          <a:p>
            <a:pPr algn="r"/>
            <a:r>
              <a:rPr lang="en-US" sz="2800" dirty="0">
                <a:latin typeface="Cambria" panose="02040503050406030204" pitchFamily="18" charset="0"/>
                <a:ea typeface="Cambria" panose="02040503050406030204" pitchFamily="18" charset="0"/>
              </a:rPr>
              <a:t>(</a:t>
            </a:r>
            <a:r>
              <a:rPr lang="en-US" sz="2800" dirty="0" err="1">
                <a:latin typeface="Cambria" panose="02040503050406030204" pitchFamily="18" charset="0"/>
                <a:ea typeface="Cambria" panose="02040503050406030204" pitchFamily="18" charset="0"/>
              </a:rPr>
              <a:t>Thuỵ</a:t>
            </a:r>
            <a:r>
              <a:rPr lang="en-US" sz="2800" dirty="0">
                <a:latin typeface="Cambria" panose="02040503050406030204" pitchFamily="18" charset="0"/>
                <a:ea typeface="Cambria" panose="02040503050406030204" pitchFamily="18" charset="0"/>
              </a:rPr>
              <a:t> Anh)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57993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247650" y="180975"/>
            <a:ext cx="11677650" cy="6372225"/>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F995E691-443A-CFB4-56CE-811B5231EF06}"/>
              </a:ext>
            </a:extLst>
          </p:cNvPr>
          <p:cNvSpPr txBox="1"/>
          <p:nvPr/>
        </p:nvSpPr>
        <p:spPr>
          <a:xfrm>
            <a:off x="1076325" y="476250"/>
            <a:ext cx="10629900" cy="7429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F72808B9-B5BC-9272-F7B4-BC89B5941181}"/>
              </a:ext>
            </a:extLst>
          </p:cNvPr>
          <p:cNvSpPr txBox="1"/>
          <p:nvPr/>
        </p:nvSpPr>
        <p:spPr>
          <a:xfrm>
            <a:off x="838200" y="381000"/>
            <a:ext cx="10953750" cy="646331"/>
          </a:xfrm>
          <a:prstGeom prst="rect">
            <a:avLst/>
          </a:prstGeom>
          <a:noFill/>
        </p:spPr>
        <p:txBody>
          <a:bodyPr wrap="square" rtlCol="0">
            <a:spAutoFit/>
          </a:bodyPr>
          <a:lstStyle/>
          <a:p>
            <a:pPr lvl="0" algn="ct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Vẽ sơ đồ về các khoản thu chi trong gia đình.</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038E525-B25C-1531-F995-EE51FF2F515B}"/>
              </a:ext>
            </a:extLst>
          </p:cNvPr>
          <p:cNvPicPr>
            <a:picLocks noChangeAspect="1"/>
          </p:cNvPicPr>
          <p:nvPr/>
        </p:nvPicPr>
        <p:blipFill>
          <a:blip r:embed="rId2"/>
          <a:stretch>
            <a:fillRect/>
          </a:stretch>
        </p:blipFill>
        <p:spPr>
          <a:xfrm>
            <a:off x="2533650" y="1466850"/>
            <a:ext cx="7429500" cy="3714750"/>
          </a:xfrm>
          <a:prstGeom prst="rect">
            <a:avLst/>
          </a:prstGeom>
        </p:spPr>
      </p:pic>
    </p:spTree>
    <p:extLst>
      <p:ext uri="{BB962C8B-B14F-4D97-AF65-F5344CB8AC3E}">
        <p14:creationId xmlns:p14="http://schemas.microsoft.com/office/powerpoint/2010/main" val="478297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卡通人物&#10;&#10;描述已自动生成">
            <a:extLst>
              <a:ext uri="{FF2B5EF4-FFF2-40B4-BE49-F238E27FC236}">
                <a16:creationId xmlns:a16="http://schemas.microsoft.com/office/drawing/2014/main" id="{E9CDD512-5757-4962-AAD7-E9DE32FFA5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20871" y="0"/>
            <a:ext cx="1133094" cy="2473196"/>
          </a:xfrm>
          <a:prstGeom prst="rect">
            <a:avLst/>
          </a:prstGeom>
        </p:spPr>
      </p:pic>
      <p:pic>
        <p:nvPicPr>
          <p:cNvPr id="17" name="Picture 6">
            <a:extLst>
              <a:ext uri="{FF2B5EF4-FFF2-40B4-BE49-F238E27FC236}">
                <a16:creationId xmlns:a16="http://schemas.microsoft.com/office/drawing/2014/main" id="{C30068AA-6AC4-4ADD-90E7-A8D125149F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64806" y="1330917"/>
            <a:ext cx="695325" cy="295275"/>
          </a:xfrm>
          <a:prstGeom prst="rect">
            <a:avLst/>
          </a:prstGeom>
        </p:spPr>
      </p:pic>
      <p:pic>
        <p:nvPicPr>
          <p:cNvPr id="18" name="Picture 6">
            <a:extLst>
              <a:ext uri="{FF2B5EF4-FFF2-40B4-BE49-F238E27FC236}">
                <a16:creationId xmlns:a16="http://schemas.microsoft.com/office/drawing/2014/main" id="{7BD539B7-27CF-499D-8B53-D1FFA49FD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288" y="1600253"/>
            <a:ext cx="441431" cy="187457"/>
          </a:xfrm>
          <a:prstGeom prst="rect">
            <a:avLst/>
          </a:prstGeom>
        </p:spPr>
      </p:pic>
      <p:sp>
        <p:nvSpPr>
          <p:cNvPr id="21" name="椭圆 20">
            <a:extLst>
              <a:ext uri="{FF2B5EF4-FFF2-40B4-BE49-F238E27FC236}">
                <a16:creationId xmlns:a16="http://schemas.microsoft.com/office/drawing/2014/main" id="{7868F285-F779-4C60-82E5-FEDED790DAE2}"/>
              </a:ext>
            </a:extLst>
          </p:cNvPr>
          <p:cNvSpPr/>
          <p:nvPr/>
        </p:nvSpPr>
        <p:spPr>
          <a:xfrm rot="2768950">
            <a:off x="865086" y="1512123"/>
            <a:ext cx="5745363" cy="5745363"/>
          </a:xfrm>
          <a:prstGeom prst="ellipse">
            <a:avLst/>
          </a:prstGeom>
          <a:gradFill>
            <a:gsLst>
              <a:gs pos="42000">
                <a:srgbClr val="FFFBBE">
                  <a:alpha val="41000"/>
                </a:srgbClr>
              </a:gs>
              <a:gs pos="75000">
                <a:srgbClr val="FFFBBE">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BBE"/>
              </a:solidFill>
              <a:effectLst/>
              <a:uLnTx/>
              <a:uFillTx/>
              <a:latin typeface="思源宋体 CN Heavy" panose="02020900000000000000" pitchFamily="18" charset="-122"/>
              <a:ea typeface="思源宋体 CN Heavy" panose="02020900000000000000" pitchFamily="18" charset="-122"/>
              <a:cs typeface="+mn-cs"/>
            </a:endParaRPr>
          </a:p>
        </p:txBody>
      </p:sp>
      <p:pic>
        <p:nvPicPr>
          <p:cNvPr id="11" name="Picture 8">
            <a:extLst>
              <a:ext uri="{FF2B5EF4-FFF2-40B4-BE49-F238E27FC236}">
                <a16:creationId xmlns:a16="http://schemas.microsoft.com/office/drawing/2014/main" id="{ACAB8B60-1124-47C2-B9F1-BB49F54C3E7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5123592" y="3865065"/>
            <a:ext cx="294641" cy="294641"/>
          </a:xfrm>
          <a:prstGeom prst="rect">
            <a:avLst/>
          </a:prstGeom>
          <a:effectLst>
            <a:softEdge rad="12700"/>
          </a:effectLst>
        </p:spPr>
      </p:pic>
      <p:pic>
        <p:nvPicPr>
          <p:cNvPr id="12" name="Picture 31" descr="卡通人物&#10;&#10;描述已自动生成">
            <a:extLst>
              <a:ext uri="{FF2B5EF4-FFF2-40B4-BE49-F238E27FC236}">
                <a16:creationId xmlns:a16="http://schemas.microsoft.com/office/drawing/2014/main" id="{168694BC-98D4-4C5D-8FF6-4E2A527254B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960131" y="3337013"/>
            <a:ext cx="568930" cy="1003385"/>
          </a:xfrm>
          <a:prstGeom prst="rect">
            <a:avLst/>
          </a:prstGeom>
        </p:spPr>
      </p:pic>
      <p:pic>
        <p:nvPicPr>
          <p:cNvPr id="13" name="Picture 8">
            <a:extLst>
              <a:ext uri="{FF2B5EF4-FFF2-40B4-BE49-F238E27FC236}">
                <a16:creationId xmlns:a16="http://schemas.microsoft.com/office/drawing/2014/main" id="{3F41AF62-7A28-47C9-8904-B7020673508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0087995" y="3196946"/>
            <a:ext cx="294641" cy="294641"/>
          </a:xfrm>
          <a:prstGeom prst="rect">
            <a:avLst/>
          </a:prstGeom>
          <a:effectLst>
            <a:softEdge rad="12700"/>
          </a:effectLst>
        </p:spPr>
      </p:pic>
      <p:pic>
        <p:nvPicPr>
          <p:cNvPr id="14" name="Picture 8">
            <a:extLst>
              <a:ext uri="{FF2B5EF4-FFF2-40B4-BE49-F238E27FC236}">
                <a16:creationId xmlns:a16="http://schemas.microsoft.com/office/drawing/2014/main" id="{4193E92F-7F5B-46C0-BCE9-231D6BEDCB2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488640" y="3745987"/>
            <a:ext cx="294641" cy="294641"/>
          </a:xfrm>
          <a:prstGeom prst="rect">
            <a:avLst/>
          </a:prstGeom>
          <a:effectLst>
            <a:softEdge rad="12700"/>
          </a:effectLst>
        </p:spPr>
      </p:pic>
      <p:pic>
        <p:nvPicPr>
          <p:cNvPr id="3" name="Picture 2">
            <a:extLst>
              <a:ext uri="{FF2B5EF4-FFF2-40B4-BE49-F238E27FC236}">
                <a16:creationId xmlns:a16="http://schemas.microsoft.com/office/drawing/2014/main" id="{BFE91E6F-135B-D735-01B0-E47DB6410D6A}"/>
              </a:ext>
            </a:extLst>
          </p:cNvPr>
          <p:cNvPicPr>
            <a:picLocks noChangeAspect="1"/>
          </p:cNvPicPr>
          <p:nvPr/>
        </p:nvPicPr>
        <p:blipFill>
          <a:blip r:embed="rId8"/>
          <a:stretch>
            <a:fillRect/>
          </a:stretch>
        </p:blipFill>
        <p:spPr>
          <a:xfrm>
            <a:off x="2723238" y="748273"/>
            <a:ext cx="7553599" cy="4340728"/>
          </a:xfrm>
          <a:prstGeom prst="rect">
            <a:avLst/>
          </a:prstGeom>
        </p:spPr>
      </p:pic>
    </p:spTree>
    <p:extLst>
      <p:ext uri="{BB962C8B-B14F-4D97-AF65-F5344CB8AC3E}">
        <p14:creationId xmlns:p14="http://schemas.microsoft.com/office/powerpoint/2010/main" val="291523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ai Ngay Tet Viet Nam">
            <a:extLst>
              <a:ext uri="{FF2B5EF4-FFF2-40B4-BE49-F238E27FC236}">
                <a16:creationId xmlns:a16="http://schemas.microsoft.com/office/drawing/2014/main" id="{57A7B633-C8E4-9F0A-43FF-F2B150FA9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89606"/>
            <a:ext cx="5962650" cy="466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45B8B016-47CC-97C1-EFA2-29519D9E3DD3}"/>
              </a:ext>
            </a:extLst>
          </p:cNvPr>
          <p:cNvPicPr>
            <a:picLocks noChangeAspect="1"/>
          </p:cNvPicPr>
          <p:nvPr/>
        </p:nvPicPr>
        <p:blipFill>
          <a:blip r:embed="rId9"/>
          <a:stretch>
            <a:fillRect/>
          </a:stretch>
        </p:blipFill>
        <p:spPr>
          <a:xfrm>
            <a:off x="961800" y="639610"/>
            <a:ext cx="5182049" cy="2054530"/>
          </a:xfrm>
          <a:prstGeom prst="rect">
            <a:avLst/>
          </a:prstGeom>
        </p:spPr>
      </p:pic>
    </p:spTree>
    <p:extLst>
      <p:ext uri="{BB962C8B-B14F-4D97-AF65-F5344CB8AC3E}">
        <p14:creationId xmlns:p14="http://schemas.microsoft.com/office/powerpoint/2010/main" val="14490484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0-#ppt_w/2"/>
                                          </p:val>
                                        </p:tav>
                                        <p:tav tm="100000">
                                          <p:val>
                                            <p:strVal val="#ppt_x"/>
                                          </p:val>
                                        </p:tav>
                                      </p:tavLst>
                                    </p:anim>
                                    <p:anim calcmode="lin" valueType="num">
                                      <p:cBhvr additive="base">
                                        <p:cTn id="1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3222DA5-2786-49B3-9B4F-44FC13BCA7CB}"/>
              </a:ext>
            </a:extLst>
          </p:cNvPr>
          <p:cNvGrpSpPr/>
          <p:nvPr/>
        </p:nvGrpSpPr>
        <p:grpSpPr>
          <a:xfrm>
            <a:off x="0" y="-150606"/>
            <a:ext cx="12191999" cy="7019030"/>
            <a:chOff x="-868219" y="4377416"/>
            <a:chExt cx="12191999" cy="6836149"/>
          </a:xfrm>
        </p:grpSpPr>
        <p:pic>
          <p:nvPicPr>
            <p:cNvPr id="16" name="Picture 15">
              <a:extLst>
                <a:ext uri="{FF2B5EF4-FFF2-40B4-BE49-F238E27FC236}">
                  <a16:creationId xmlns:a16="http://schemas.microsoft.com/office/drawing/2014/main" id="{AD922F9E-DCC8-4DB8-8404-C71F85F91438}"/>
                </a:ext>
              </a:extLst>
            </p:cNvPr>
            <p:cNvPicPr>
              <a:picLocks noChangeAspect="1"/>
            </p:cNvPicPr>
            <p:nvPr/>
          </p:nvPicPr>
          <p:blipFill>
            <a:blip r:embed="rId2"/>
            <a:stretch>
              <a:fillRect/>
            </a:stretch>
          </p:blipFill>
          <p:spPr>
            <a:xfrm>
              <a:off x="-868219" y="4377416"/>
              <a:ext cx="12191999" cy="6836149"/>
            </a:xfrm>
            <a:prstGeom prst="rect">
              <a:avLst/>
            </a:prstGeom>
          </p:spPr>
        </p:pic>
        <p:sp>
          <p:nvSpPr>
            <p:cNvPr id="17" name="Rectangle 16">
              <a:extLst>
                <a:ext uri="{FF2B5EF4-FFF2-40B4-BE49-F238E27FC236}">
                  <a16:creationId xmlns:a16="http://schemas.microsoft.com/office/drawing/2014/main" id="{AFF8E79A-8106-43AE-BA39-7C59982BEDD0}"/>
                </a:ext>
              </a:extLst>
            </p:cNvPr>
            <p:cNvSpPr/>
            <p:nvPr/>
          </p:nvSpPr>
          <p:spPr>
            <a:xfrm>
              <a:off x="4705933" y="9291782"/>
              <a:ext cx="1708723" cy="886691"/>
            </a:xfrm>
            <a:prstGeom prst="rect">
              <a:avLst/>
            </a:prstGeom>
            <a:solidFill>
              <a:srgbClr val="C1F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 name="Rectangle 1">
            <a:extLst>
              <a:ext uri="{FF2B5EF4-FFF2-40B4-BE49-F238E27FC236}">
                <a16:creationId xmlns:a16="http://schemas.microsoft.com/office/drawing/2014/main" id="{009ECF68-97D1-478B-9787-F3CDA362A82F}"/>
              </a:ext>
            </a:extLst>
          </p:cNvPr>
          <p:cNvSpPr/>
          <p:nvPr/>
        </p:nvSpPr>
        <p:spPr>
          <a:xfrm>
            <a:off x="2734795" y="142188"/>
            <a:ext cx="7477186" cy="976328"/>
          </a:xfrm>
          <a:prstGeom prst="rect">
            <a:avLst/>
          </a:prstGeom>
          <a:solidFill>
            <a:srgbClr val="FFFF00"/>
          </a:solidFill>
        </p:spPr>
        <p:txBody>
          <a:bodyPr wrap="none" lIns="91440" tIns="45720" rIns="91440" bIns="45720">
            <a:prstTxWarp prst="textWave1">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4472C4">
                      <a:lumMod val="60000"/>
                      <a:lumOff val="40000"/>
                    </a:srgbClr>
                  </a:outerShdw>
                </a:effectLst>
                <a:uLnTx/>
                <a:uFillTx/>
                <a:latin typeface="Arial"/>
                <a:ea typeface="+mn-ea"/>
                <a:cs typeface="Arial"/>
                <a:sym typeface="Arial"/>
              </a:rPr>
              <a:t>TRÒ CHƠI TUNG BÓNG</a:t>
            </a:r>
          </a:p>
        </p:txBody>
      </p:sp>
      <p:pic>
        <p:nvPicPr>
          <p:cNvPr id="14" name="Picture 13">
            <a:extLst>
              <a:ext uri="{FF2B5EF4-FFF2-40B4-BE49-F238E27FC236}">
                <a16:creationId xmlns:a16="http://schemas.microsoft.com/office/drawing/2014/main" id="{BBB59B59-F929-4D86-9566-29868986F8DE}"/>
              </a:ext>
            </a:extLst>
          </p:cNvPr>
          <p:cNvPicPr>
            <a:picLocks noChangeAspect="1"/>
          </p:cNvPicPr>
          <p:nvPr/>
        </p:nvPicPr>
        <p:blipFill>
          <a:blip r:embed="rId3"/>
          <a:stretch>
            <a:fillRect/>
          </a:stretch>
        </p:blipFill>
        <p:spPr>
          <a:xfrm>
            <a:off x="3590566" y="3890421"/>
            <a:ext cx="8357430" cy="2639189"/>
          </a:xfrm>
          <a:prstGeom prst="rect">
            <a:avLst/>
          </a:prstGeom>
        </p:spPr>
      </p:pic>
      <p:pic>
        <p:nvPicPr>
          <p:cNvPr id="24" name="Picture 23">
            <a:extLst>
              <a:ext uri="{FF2B5EF4-FFF2-40B4-BE49-F238E27FC236}">
                <a16:creationId xmlns:a16="http://schemas.microsoft.com/office/drawing/2014/main" id="{81D07249-DD3E-4458-B72A-9F63F6A78413}"/>
              </a:ext>
            </a:extLst>
          </p:cNvPr>
          <p:cNvPicPr>
            <a:picLocks noChangeAspect="1"/>
          </p:cNvPicPr>
          <p:nvPr/>
        </p:nvPicPr>
        <p:blipFill>
          <a:blip r:embed="rId4"/>
          <a:stretch>
            <a:fillRect/>
          </a:stretch>
        </p:blipFill>
        <p:spPr>
          <a:xfrm>
            <a:off x="384877" y="1856510"/>
            <a:ext cx="2349918" cy="4902055"/>
          </a:xfrm>
          <a:prstGeom prst="rect">
            <a:avLst/>
          </a:prstGeom>
        </p:spPr>
      </p:pic>
      <p:grpSp>
        <p:nvGrpSpPr>
          <p:cNvPr id="25" name="Group 24">
            <a:extLst>
              <a:ext uri="{FF2B5EF4-FFF2-40B4-BE49-F238E27FC236}">
                <a16:creationId xmlns:a16="http://schemas.microsoft.com/office/drawing/2014/main" id="{8AB7A21F-E116-4332-836E-35A622DE6A23}"/>
              </a:ext>
            </a:extLst>
          </p:cNvPr>
          <p:cNvGrpSpPr/>
          <p:nvPr/>
        </p:nvGrpSpPr>
        <p:grpSpPr>
          <a:xfrm>
            <a:off x="1653699" y="527517"/>
            <a:ext cx="6115582" cy="1910551"/>
            <a:chOff x="4195788" y="1480665"/>
            <a:chExt cx="6115582" cy="1910551"/>
          </a:xfrm>
        </p:grpSpPr>
        <p:sp>
          <p:nvSpPr>
            <p:cNvPr id="26" name="Thought Bubble: Cloud 25">
              <a:extLst>
                <a:ext uri="{FF2B5EF4-FFF2-40B4-BE49-F238E27FC236}">
                  <a16:creationId xmlns:a16="http://schemas.microsoft.com/office/drawing/2014/main" id="{41A2C241-E315-4ABF-932C-2CDB42432EF5}"/>
                </a:ext>
              </a:extLst>
            </p:cNvPr>
            <p:cNvSpPr/>
            <p:nvPr/>
          </p:nvSpPr>
          <p:spPr>
            <a:xfrm>
              <a:off x="4195788" y="1480665"/>
              <a:ext cx="6115582" cy="1910551"/>
            </a:xfrm>
            <a:prstGeom prst="cloudCallout">
              <a:avLst>
                <a:gd name="adj1" fmla="val -48197"/>
                <a:gd name="adj2" fmla="val 484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TextBox 26">
              <a:extLst>
                <a:ext uri="{FF2B5EF4-FFF2-40B4-BE49-F238E27FC236}">
                  <a16:creationId xmlns:a16="http://schemas.microsoft.com/office/drawing/2014/main" id="{A0513B81-688F-4A1E-8525-45D328E6D744}"/>
                </a:ext>
              </a:extLst>
            </p:cNvPr>
            <p:cNvSpPr txBox="1"/>
            <p:nvPr/>
          </p:nvSpPr>
          <p:spPr>
            <a:xfrm>
              <a:off x="4686816" y="1823889"/>
              <a:ext cx="51335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Arial"/>
                  <a:sym typeface="Arial"/>
                </a:rPr>
                <a:t>Khi </a:t>
              </a:r>
              <a:r>
                <a:rPr kumimoji="0" lang="en-US" sz="2400" b="0" i="0" u="none" strike="noStrike" kern="0" cap="none" spc="0" normalizeH="0" baseline="0" noProof="0" dirty="0" err="1">
                  <a:ln>
                    <a:noFill/>
                  </a:ln>
                  <a:solidFill>
                    <a:srgbClr val="FFFFFF"/>
                  </a:solidFill>
                  <a:effectLst/>
                  <a:uLnTx/>
                  <a:uFillTx/>
                  <a:latin typeface="Arial"/>
                  <a:ea typeface="+mn-ea"/>
                  <a:cs typeface="Arial"/>
                  <a:sym typeface="Arial"/>
                </a:rPr>
                <a:t>nhận</a:t>
              </a:r>
              <a:r>
                <a:rPr kumimoji="0" lang="en-US" sz="2400" b="0"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FFFFFF"/>
                  </a:solidFill>
                  <a:effectLst/>
                  <a:uLnTx/>
                  <a:uFillTx/>
                  <a:latin typeface="Arial"/>
                  <a:ea typeface="+mn-ea"/>
                  <a:cs typeface="Arial"/>
                  <a:sym typeface="Arial"/>
                </a:rPr>
                <a:t>được</a:t>
              </a:r>
              <a:r>
                <a:rPr kumimoji="0" lang="vi-VN" sz="2400" b="0" i="0" u="none" strike="noStrike" kern="0" cap="none" spc="0" normalizeH="0" baseline="0" noProof="0" dirty="0">
                  <a:ln>
                    <a:noFill/>
                  </a:ln>
                  <a:solidFill>
                    <a:srgbClr val="FFFFFF"/>
                  </a:solidFill>
                  <a:effectLst/>
                  <a:uLnTx/>
                  <a:uFillTx/>
                  <a:latin typeface="Arial"/>
                  <a:ea typeface="+mn-ea"/>
                  <a:cs typeface="Arial"/>
                  <a:sym typeface="Arial"/>
                </a:rPr>
                <a:t> bóng thì nói </a:t>
              </a:r>
              <a:r>
                <a:rPr kumimoji="0" lang="en-US" sz="2400" b="0" i="0" u="none" strike="noStrike" kern="0" cap="none" spc="0" normalizeH="0" baseline="0" noProof="0" dirty="0" err="1">
                  <a:ln>
                    <a:noFill/>
                  </a:ln>
                  <a:solidFill>
                    <a:srgbClr val="FFFFFF"/>
                  </a:solidFill>
                  <a:effectLst/>
                  <a:uLnTx/>
                  <a:uFillTx/>
                  <a:latin typeface="Arial"/>
                  <a:ea typeface="+mn-ea"/>
                  <a:cs typeface="Arial"/>
                  <a:sym typeface="Arial"/>
                </a:rPr>
                <a:t>tên</a:t>
              </a:r>
              <a:r>
                <a:rPr kumimoji="0" lang="vi-VN" sz="2400" b="0" i="0" u="none" strike="noStrike" kern="0" cap="none" spc="0" normalizeH="0" baseline="0" noProof="0" dirty="0">
                  <a:ln>
                    <a:noFill/>
                  </a:ln>
                  <a:solidFill>
                    <a:srgbClr val="FFFFFF"/>
                  </a:solidFill>
                  <a:effectLst/>
                  <a:uLnTx/>
                  <a:uFillTx/>
                  <a:latin typeface="Arial"/>
                  <a:ea typeface="+mn-ea"/>
                  <a:cs typeface="Arial"/>
                  <a:sym typeface="Arial"/>
                </a:rPr>
                <a:t> 1 thứ cần thiết mà gia đình mình cần mua trong dịp </a:t>
              </a:r>
              <a:r>
                <a:rPr kumimoji="0" lang="en-US" sz="2400" b="0" i="0" u="none" strike="noStrike" kern="0" cap="none" spc="0" normalizeH="0" baseline="0" noProof="0" dirty="0">
                  <a:ln>
                    <a:noFill/>
                  </a:ln>
                  <a:solidFill>
                    <a:srgbClr val="FFFFFF"/>
                  </a:solidFill>
                  <a:effectLst/>
                  <a:uLnTx/>
                  <a:uFillTx/>
                  <a:latin typeface="Arial"/>
                  <a:ea typeface="+mn-ea"/>
                  <a:cs typeface="Arial"/>
                  <a:sym typeface="Arial"/>
                </a:rPr>
                <a:t>T</a:t>
              </a:r>
              <a:r>
                <a:rPr kumimoji="0" lang="vi-VN" sz="2400" b="0" i="0" u="none" strike="noStrike" kern="0" cap="none" spc="0" normalizeH="0" baseline="0" noProof="0" dirty="0">
                  <a:ln>
                    <a:noFill/>
                  </a:ln>
                  <a:solidFill>
                    <a:srgbClr val="FFFFFF"/>
                  </a:solidFill>
                  <a:effectLst/>
                  <a:uLnTx/>
                  <a:uFillTx/>
                  <a:latin typeface="Arial"/>
                  <a:ea typeface="+mn-ea"/>
                  <a:cs typeface="Arial"/>
                  <a:sym typeface="Arial"/>
                </a:rPr>
                <a:t>ết.</a:t>
              </a:r>
              <a:endParaRPr kumimoji="0" lang="en-US" sz="2400" b="0" i="0" u="none" strike="noStrike" kern="0" cap="none" spc="0" normalizeH="0" baseline="0" noProof="0" dirty="0">
                <a:ln>
                  <a:noFill/>
                </a:ln>
                <a:solidFill>
                  <a:srgbClr val="FFFFFF"/>
                </a:solidFill>
                <a:effectLst/>
                <a:uLnTx/>
                <a:uFillTx/>
                <a:latin typeface="Arial"/>
                <a:ea typeface="+mn-ea"/>
                <a:cs typeface="Arial"/>
                <a:sym typeface="Arial"/>
              </a:endParaRPr>
            </a:p>
          </p:txBody>
        </p:sp>
      </p:grpSp>
      <p:grpSp>
        <p:nvGrpSpPr>
          <p:cNvPr id="31" name="Group 30">
            <a:extLst>
              <a:ext uri="{FF2B5EF4-FFF2-40B4-BE49-F238E27FC236}">
                <a16:creationId xmlns:a16="http://schemas.microsoft.com/office/drawing/2014/main" id="{2AB4D053-CEEF-4D5D-9544-C36F5C2C2C49}"/>
              </a:ext>
            </a:extLst>
          </p:cNvPr>
          <p:cNvGrpSpPr/>
          <p:nvPr/>
        </p:nvGrpSpPr>
        <p:grpSpPr>
          <a:xfrm>
            <a:off x="4219263" y="2390431"/>
            <a:ext cx="3753472" cy="1159175"/>
            <a:chOff x="4337055" y="1474390"/>
            <a:chExt cx="3753472" cy="1159175"/>
          </a:xfrm>
        </p:grpSpPr>
        <p:sp>
          <p:nvSpPr>
            <p:cNvPr id="32" name="Thought Bubble: Cloud 31">
              <a:extLst>
                <a:ext uri="{FF2B5EF4-FFF2-40B4-BE49-F238E27FC236}">
                  <a16:creationId xmlns:a16="http://schemas.microsoft.com/office/drawing/2014/main" id="{FCAEA26A-E81F-4ECF-AB72-30C200217A4E}"/>
                </a:ext>
              </a:extLst>
            </p:cNvPr>
            <p:cNvSpPr/>
            <p:nvPr/>
          </p:nvSpPr>
          <p:spPr>
            <a:xfrm>
              <a:off x="4337055" y="1474390"/>
              <a:ext cx="3753472" cy="1159175"/>
            </a:xfrm>
            <a:prstGeom prst="cloudCallout">
              <a:avLst>
                <a:gd name="adj1" fmla="val -38602"/>
                <a:gd name="adj2" fmla="val 714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TextBox 32">
              <a:extLst>
                <a:ext uri="{FF2B5EF4-FFF2-40B4-BE49-F238E27FC236}">
                  <a16:creationId xmlns:a16="http://schemas.microsoft.com/office/drawing/2014/main" id="{2CA9F90F-6FB4-4485-A000-8D408B8823AE}"/>
                </a:ext>
              </a:extLst>
            </p:cNvPr>
            <p:cNvSpPr txBox="1"/>
            <p:nvPr/>
          </p:nvSpPr>
          <p:spPr>
            <a:xfrm>
              <a:off x="4584868" y="1686554"/>
              <a:ext cx="34091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ea typeface="+mn-ea"/>
                  <a:cs typeface="Arial"/>
                  <a:sym typeface="Arial"/>
                </a:rPr>
                <a:t>Bánh </a:t>
              </a: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chưng</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20" name="Picture 19">
            <a:extLst>
              <a:ext uri="{FF2B5EF4-FFF2-40B4-BE49-F238E27FC236}">
                <a16:creationId xmlns:a16="http://schemas.microsoft.com/office/drawing/2014/main" id="{E413C065-8B98-4E20-B391-07B39F9D658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9" b="91502" l="10000" r="91548">
                        <a14:foregroundMark x1="52738" y1="15716" x2="30833" y2="31665"/>
                        <a14:foregroundMark x1="36548" y1="18626" x2="11667" y2="56694"/>
                        <a14:foregroundMark x1="11667" y1="56694" x2="11667" y2="56927"/>
                        <a14:foregroundMark x1="40000" y1="40279" x2="30357" y2="65308"/>
                        <a14:foregroundMark x1="36310" y1="29919" x2="25357" y2="68917"/>
                        <a14:foregroundMark x1="25357" y1="68917" x2="51667" y2="67171"/>
                        <a14:foregroundMark x1="51667" y1="67171" x2="66190" y2="38533"/>
                        <a14:foregroundMark x1="66190" y1="38533" x2="28690" y2="59022"/>
                        <a14:foregroundMark x1="28690" y1="59022" x2="70357" y2="52852"/>
                        <a14:foregroundMark x1="70357" y1="52852" x2="57143" y2="29453"/>
                        <a14:foregroundMark x1="57143" y1="29453" x2="52619" y2="29802"/>
                        <a14:foregroundMark x1="34167" y1="11409" x2="40714" y2="10128"/>
                        <a14:foregroundMark x1="41429" y1="10012" x2="41429" y2="10012"/>
                        <a14:foregroundMark x1="33452" y1="9779" x2="72976" y2="30384"/>
                        <a14:foregroundMark x1="50595" y1="14668" x2="59167" y2="16298"/>
                        <a14:foregroundMark x1="59167" y1="16298" x2="69405" y2="27241"/>
                        <a14:foregroundMark x1="69405" y1="27241" x2="65952" y2="16298"/>
                        <a14:foregroundMark x1="65952" y1="16298" x2="51548" y2="18626"/>
                        <a14:foregroundMark x1="51548" y1="18626" x2="63929" y2="20722"/>
                        <a14:foregroundMark x1="63929" y1="20722" x2="55952" y2="15600"/>
                        <a14:foregroundMark x1="55952" y1="15600" x2="55952" y2="15600"/>
                        <a14:foregroundMark x1="75714" y1="33295" x2="72619" y2="42724"/>
                        <a14:foregroundMark x1="72619" y1="42724" x2="82143" y2="43306"/>
                        <a14:foregroundMark x1="82143" y1="43306" x2="74762" y2="50990"/>
                        <a14:foregroundMark x1="74762" y1="50990" x2="83095" y2="38882"/>
                        <a14:foregroundMark x1="83095" y1="38882" x2="74286" y2="36088"/>
                        <a14:foregroundMark x1="91548" y1="38650" x2="90952" y2="57858"/>
                        <a14:foregroundMark x1="64286" y1="13970" x2="84405" y2="44005"/>
                        <a14:foregroundMark x1="84405" y1="44005" x2="86905" y2="50757"/>
                        <a14:foregroundMark x1="40000" y1="13620" x2="31190" y2="17229"/>
                        <a14:foregroundMark x1="31190" y1="17229" x2="20714" y2="33178"/>
                        <a14:foregroundMark x1="20714" y1="33178" x2="20119" y2="40512"/>
                        <a14:foregroundMark x1="12857" y1="55180" x2="15476" y2="73108"/>
                        <a14:foregroundMark x1="15476" y1="73108" x2="25714" y2="80326"/>
                        <a14:foregroundMark x1="45595" y1="69732" x2="56429" y2="68452"/>
                        <a14:foregroundMark x1="56429" y1="68452" x2="75357" y2="56228"/>
                        <a14:foregroundMark x1="75357" y1="56228" x2="76071" y2="53900"/>
                        <a14:foregroundMark x1="47262" y1="74389" x2="54881" y2="74389"/>
                        <a14:foregroundMark x1="54881" y1="74389" x2="70119" y2="69034"/>
                        <a14:foregroundMark x1="70119" y1="69034" x2="70833" y2="67288"/>
                        <a14:foregroundMark x1="50714" y1="88242" x2="69643" y2="85681"/>
                        <a14:foregroundMark x1="69643" y1="85681" x2="83452" y2="77183"/>
                        <a14:foregroundMark x1="83452" y1="77183" x2="83571" y2="75786"/>
                        <a14:foregroundMark x1="54286" y1="83586" x2="76548" y2="76135"/>
                        <a14:foregroundMark x1="76548" y1="76135" x2="76905" y2="75786"/>
                        <a14:foregroundMark x1="88929" y1="68685" x2="84405" y2="76135"/>
                        <a14:foregroundMark x1="28333" y1="85681" x2="55238" y2="88359"/>
                        <a14:foregroundMark x1="36310" y1="88591" x2="57143" y2="90221"/>
                        <a14:foregroundMark x1="48452" y1="91269" x2="56071" y2="91502"/>
                      </a14:backgroundRemoval>
                    </a14:imgEffect>
                  </a14:imgLayer>
                </a14:imgProps>
              </a:ext>
            </a:extLst>
          </a:blip>
          <a:stretch>
            <a:fillRect/>
          </a:stretch>
        </p:blipFill>
        <p:spPr>
          <a:xfrm>
            <a:off x="2248843" y="2710381"/>
            <a:ext cx="1147678" cy="1173638"/>
          </a:xfrm>
          <a:prstGeom prst="rect">
            <a:avLst/>
          </a:prstGeom>
        </p:spPr>
      </p:pic>
    </p:spTree>
    <p:extLst>
      <p:ext uri="{BB962C8B-B14F-4D97-AF65-F5344CB8AC3E}">
        <p14:creationId xmlns:p14="http://schemas.microsoft.com/office/powerpoint/2010/main" val="15727481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anim calcmode="lin" valueType="num">
                                      <p:cBhvr>
                                        <p:cTn id="25" dur="2000" fill="hold"/>
                                        <p:tgtEl>
                                          <p:spTgt spid="20"/>
                                        </p:tgtEl>
                                        <p:attrNameLst>
                                          <p:attrName>style.rotation</p:attrName>
                                        </p:attrNameLst>
                                      </p:cBhvr>
                                      <p:tavLst>
                                        <p:tav tm="0">
                                          <p:val>
                                            <p:fltVal val="720"/>
                                          </p:val>
                                        </p:tav>
                                        <p:tav tm="100000">
                                          <p:val>
                                            <p:fltVal val="0"/>
                                          </p:val>
                                        </p:tav>
                                      </p:tavLst>
                                    </p:anim>
                                    <p:anim calcmode="lin" valueType="num">
                                      <p:cBhvr>
                                        <p:cTn id="26" dur="2000" fill="hold"/>
                                        <p:tgtEl>
                                          <p:spTgt spid="20"/>
                                        </p:tgtEl>
                                        <p:attrNameLst>
                                          <p:attrName>ppt_h</p:attrName>
                                        </p:attrNameLst>
                                      </p:cBhvr>
                                      <p:tavLst>
                                        <p:tav tm="0">
                                          <p:val>
                                            <p:fltVal val="0"/>
                                          </p:val>
                                        </p:tav>
                                        <p:tav tm="100000">
                                          <p:val>
                                            <p:strVal val="#ppt_h"/>
                                          </p:val>
                                        </p:tav>
                                      </p:tavLst>
                                    </p:anim>
                                    <p:anim calcmode="lin" valueType="num">
                                      <p:cBhvr>
                                        <p:cTn id="27" dur="2000" fill="hold"/>
                                        <p:tgtEl>
                                          <p:spTgt spid="20"/>
                                        </p:tgtEl>
                                        <p:attrNameLst>
                                          <p:attrName>ppt_w</p:attrName>
                                        </p:attrNameLst>
                                      </p:cBhvr>
                                      <p:tavLst>
                                        <p:tav tm="0">
                                          <p:val>
                                            <p:fltVal val="0"/>
                                          </p:val>
                                        </p:tav>
                                        <p:tav tm="100000">
                                          <p:val>
                                            <p:strVal val="#ppt_w"/>
                                          </p:val>
                                        </p:tav>
                                      </p:tavLst>
                                    </p:anim>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20"/>
                                        </p:tgtEl>
                                        <p:attrNameLst>
                                          <p:attrName>r</p:attrName>
                                        </p:attrNameLst>
                                      </p:cBhvr>
                                    </p:animRot>
                                    <p:animRot by="-240000">
                                      <p:cBhvr>
                                        <p:cTn id="30" dur="200" fill="hold">
                                          <p:stCondLst>
                                            <p:cond delay="200"/>
                                          </p:stCondLst>
                                        </p:cTn>
                                        <p:tgtEl>
                                          <p:spTgt spid="20"/>
                                        </p:tgtEl>
                                        <p:attrNameLst>
                                          <p:attrName>r</p:attrName>
                                        </p:attrNameLst>
                                      </p:cBhvr>
                                    </p:animRot>
                                    <p:animRot by="240000">
                                      <p:cBhvr>
                                        <p:cTn id="31" dur="200" fill="hold">
                                          <p:stCondLst>
                                            <p:cond delay="400"/>
                                          </p:stCondLst>
                                        </p:cTn>
                                        <p:tgtEl>
                                          <p:spTgt spid="20"/>
                                        </p:tgtEl>
                                        <p:attrNameLst>
                                          <p:attrName>r</p:attrName>
                                        </p:attrNameLst>
                                      </p:cBhvr>
                                    </p:animRot>
                                    <p:animRot by="-240000">
                                      <p:cBhvr>
                                        <p:cTn id="32" dur="200" fill="hold">
                                          <p:stCondLst>
                                            <p:cond delay="600"/>
                                          </p:stCondLst>
                                        </p:cTn>
                                        <p:tgtEl>
                                          <p:spTgt spid="20"/>
                                        </p:tgtEl>
                                        <p:attrNameLst>
                                          <p:attrName>r</p:attrName>
                                        </p:attrNameLst>
                                      </p:cBhvr>
                                    </p:animRot>
                                    <p:animRot by="120000">
                                      <p:cBhvr>
                                        <p:cTn id="33" dur="200" fill="hold">
                                          <p:stCondLst>
                                            <p:cond delay="800"/>
                                          </p:stCondLst>
                                        </p:cTn>
                                        <p:tgtEl>
                                          <p:spTgt spid="2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3"/>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4.16667E-7 2.96296E-6 L 0.04297 0.23588 " pathEditMode="relative" rAng="0" ptsTypes="AA">
                                      <p:cBhvr>
                                        <p:cTn id="44" dur="2000" fill="hold"/>
                                        <p:tgtEl>
                                          <p:spTgt spid="20"/>
                                        </p:tgtEl>
                                        <p:attrNameLst>
                                          <p:attrName>ppt_x</p:attrName>
                                          <p:attrName>ppt_y</p:attrName>
                                        </p:attrNameLst>
                                      </p:cBhvr>
                                      <p:rCtr x="2148" y="11782"/>
                                    </p:animMotion>
                                  </p:childTnLst>
                                </p:cTn>
                              </p:par>
                            </p:childTnLst>
                          </p:cTn>
                        </p:par>
                        <p:par>
                          <p:cTn id="45" fill="hold">
                            <p:stCondLst>
                              <p:cond delay="2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e Icons Png - Listen To The Teacher - Free Transparent PNG Clipart  Images Download">
            <a:extLst>
              <a:ext uri="{FF2B5EF4-FFF2-40B4-BE49-F238E27FC236}">
                <a16:creationId xmlns:a16="http://schemas.microsoft.com/office/drawing/2014/main" id="{E24515B1-1E88-D6BD-ED1C-FB1A6E84DC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05" b="91683" l="10000" r="90000">
                        <a14:foregroundMark x1="38571" y1="56634" x2="42619" y2="64950"/>
                        <a14:foregroundMark x1="35000" y1="55842" x2="59881" y2="64158"/>
                        <a14:foregroundMark x1="40238" y1="50495" x2="37857" y2="60198"/>
                        <a14:foregroundMark x1="37262" y1="56040" x2="34048" y2="63366"/>
                        <a14:foregroundMark x1="37203" y1="91836" x2="37381" y2="91881"/>
                        <a14:foregroundMark x1="31905" y1="90495" x2="36444" y2="91644"/>
                        <a14:foregroundMark x1="47024" y1="9505" x2="47024" y2="9505"/>
                        <a14:foregroundMark x1="69167" y1="48515" x2="71905" y2="54059"/>
                        <a14:foregroundMark x1="66548" y1="49703" x2="66548" y2="49703"/>
                        <a14:foregroundMark x1="66548" y1="50099" x2="66548" y2="50099"/>
                        <a14:backgroundMark x1="40357" y1="34455" x2="40357" y2="34455"/>
                        <a14:backgroundMark x1="27738" y1="47327" x2="27738" y2="47327"/>
                        <a14:backgroundMark x1="27857" y1="60792" x2="27857" y2="60792"/>
                        <a14:backgroundMark x1="27143" y1="62376" x2="27143" y2="62376"/>
                        <a14:backgroundMark x1="26190" y1="63762" x2="26190" y2="63762"/>
                        <a14:backgroundMark x1="28095" y1="60000" x2="28095" y2="60000"/>
                        <a14:backgroundMark x1="28690" y1="59406" x2="28690" y2="59406"/>
                        <a14:backgroundMark x1="66310" y1="49703" x2="66310" y2="49703"/>
                        <a14:backgroundMark x1="65952" y1="48911" x2="65952" y2="48911"/>
                        <a14:backgroundMark x1="65952" y1="49703" x2="65952" y2="49703"/>
                        <a14:backgroundMark x1="65952" y1="50891" x2="65952" y2="50891"/>
                        <a14:backgroundMark x1="36667" y1="93069" x2="36667" y2="93069"/>
                        <a14:backgroundMark x1="36905" y1="91881" x2="36905" y2="91881"/>
                        <a14:backgroundMark x1="36429" y1="91683" x2="37262" y2="91683"/>
                      </a14:backgroundRemoval>
                    </a14:imgEffect>
                  </a14:imgLayer>
                </a14:imgProps>
              </a:ext>
              <a:ext uri="{28A0092B-C50C-407E-A947-70E740481C1C}">
                <a14:useLocalDpi xmlns:a14="http://schemas.microsoft.com/office/drawing/2010/main" val="0"/>
              </a:ext>
            </a:extLst>
          </a:blip>
          <a:srcRect/>
          <a:stretch>
            <a:fillRect/>
          </a:stretch>
        </p:blipFill>
        <p:spPr bwMode="auto">
          <a:xfrm>
            <a:off x="5285014" y="2504394"/>
            <a:ext cx="8001000" cy="481012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Library Stock Photo By Daniellemoraesfalcao Minus - Marcos Para  Etiquetas Png Clipart (#2034028) - PikPng">
            <a:extLst>
              <a:ext uri="{FF2B5EF4-FFF2-40B4-BE49-F238E27FC236}">
                <a16:creationId xmlns:a16="http://schemas.microsoft.com/office/drawing/2014/main" id="{A9AC68F9-E8A6-B3A9-A23C-A21EB09DEF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229" b="94097" l="2976" r="97500">
                        <a14:foregroundMark x1="20833" y1="19678" x2="20833" y2="19678"/>
                        <a14:foregroundMark x1="30595" y1="12343" x2="30595" y2="12343"/>
                        <a14:foregroundMark x1="27500" y1="8229" x2="27500" y2="8229"/>
                        <a14:foregroundMark x1="35476" y1="10912" x2="35476" y2="10912"/>
                        <a14:foregroundMark x1="38929" y1="13953" x2="39643" y2="15027"/>
                        <a14:foregroundMark x1="32143" y1="12701" x2="32143" y2="12701"/>
                        <a14:foregroundMark x1="31905" y1="11270" x2="31071" y2="14669"/>
                        <a14:foregroundMark x1="21071" y1="17531" x2="23452" y2="20394"/>
                        <a14:foregroundMark x1="25595" y1="12701" x2="25595" y2="12701"/>
                        <a14:foregroundMark x1="27143" y1="8229" x2="27143" y2="8229"/>
                        <a14:foregroundMark x1="7500" y1="35420" x2="9643" y2="38819"/>
                        <a14:foregroundMark x1="4286" y1="33274" x2="4286" y2="33274"/>
                        <a14:foregroundMark x1="5000" y1="35063" x2="5000" y2="35063"/>
                        <a14:foregroundMark x1="4643" y1="33989" x2="4643" y2="33989"/>
                        <a14:foregroundMark x1="4524" y1="34526" x2="4524" y2="34526"/>
                        <a14:foregroundMark x1="8690" y1="46154" x2="8690" y2="46154"/>
                        <a14:foregroundMark x1="37500" y1="83542" x2="37500" y2="83542"/>
                        <a14:foregroundMark x1="31667" y1="89803" x2="31667" y2="89803"/>
                        <a14:foregroundMark x1="24643" y1="83900" x2="24643" y2="83900"/>
                        <a14:foregroundMark x1="24881" y1="84079" x2="24286" y2="84973"/>
                        <a14:foregroundMark x1="47381" y1="86047" x2="47381" y2="86047"/>
                        <a14:foregroundMark x1="48929" y1="94275" x2="48929" y2="94275"/>
                        <a14:foregroundMark x1="40119" y1="84615" x2="40119" y2="84615"/>
                        <a14:foregroundMark x1="59167" y1="85510" x2="59167" y2="85510"/>
                        <a14:foregroundMark x1="66429" y1="86762" x2="66429" y2="86762"/>
                        <a14:foregroundMark x1="73452" y1="84794" x2="73452" y2="84794"/>
                        <a14:foregroundMark x1="88929" y1="62254" x2="92500" y2="66905"/>
                        <a14:foregroundMark x1="94643" y1="66369" x2="94643" y2="66369"/>
                        <a14:foregroundMark x1="90714" y1="68336" x2="92262" y2="69589"/>
                        <a14:foregroundMark x1="93690" y1="67442" x2="93690" y2="67442"/>
                        <a14:foregroundMark x1="94405" y1="67621" x2="94405" y2="67621"/>
                        <a14:foregroundMark x1="94643" y1="50984" x2="94643" y2="50984"/>
                        <a14:foregroundMark x1="91310" y1="37567" x2="91310" y2="37567"/>
                        <a14:foregroundMark x1="97619" y1="42039" x2="97619" y2="42039"/>
                        <a14:foregroundMark x1="74762" y1="16458" x2="74762" y2="16458"/>
                        <a14:foregroundMark x1="73452" y1="15564" x2="73452" y2="15564"/>
                        <a14:foregroundMark x1="61548" y1="13775" x2="61548" y2="13775"/>
                        <a14:foregroundMark x1="63929" y1="11807" x2="63929" y2="11807"/>
                        <a14:foregroundMark x1="72619" y1="9302" x2="72619" y2="9302"/>
                        <a14:foregroundMark x1="4286" y1="51342" x2="4286" y2="51342"/>
                        <a14:foregroundMark x1="3929" y1="47585" x2="3929" y2="47585"/>
                        <a14:foregroundMark x1="26429" y1="12343" x2="26429" y2="12343"/>
                        <a14:foregroundMark x1="21667" y1="80322" x2="17024" y2="81038"/>
                        <a14:foregroundMark x1="46310" y1="91771" x2="46310" y2="91771"/>
                        <a14:foregroundMark x1="77381" y1="80501" x2="77381" y2="80501"/>
                        <a14:foregroundMark x1="72738" y1="90340" x2="72738" y2="90340"/>
                        <a14:foregroundMark x1="64405" y1="88014" x2="64405" y2="88014"/>
                        <a14:foregroundMark x1="2976" y1="40608" x2="2976" y2="40608"/>
                        <a14:foregroundMark x1="2976" y1="50984" x2="2976" y2="50984"/>
                        <a14:foregroundMark x1="67976" y1="13059" x2="67976" y2="13059"/>
                        <a14:foregroundMark x1="76667" y1="20394" x2="80357" y2="17710"/>
                        <a14:foregroundMark x1="78333" y1="16995" x2="80238" y2="14848"/>
                        <a14:backgroundMark x1="6429" y1="50626" x2="6429" y2="50626"/>
                        <a14:backgroundMark x1="93452" y1="52236" x2="93452" y2="52236"/>
                        <a14:backgroundMark x1="39405" y1="13059" x2="39405" y2="13059"/>
                        <a14:backgroundMark x1="60357" y1="15564" x2="60357" y2="15564"/>
                        <a14:backgroundMark x1="40119" y1="13417" x2="40119" y2="13417"/>
                        <a14:backgroundMark x1="39405" y1="13417" x2="39405" y2="13417"/>
                        <a14:backgroundMark x1="39167" y1="13596" x2="39167" y2="13596"/>
                        <a14:backgroundMark x1="25357" y1="13596" x2="25357" y2="13596"/>
                        <a14:backgroundMark x1="48929" y1="89982" x2="48929" y2="89982"/>
                      </a14:backgroundRemoval>
                    </a14:imgEffect>
                  </a14:imgLayer>
                </a14:imgProps>
              </a:ext>
              <a:ext uri="{28A0092B-C50C-407E-A947-70E740481C1C}">
                <a14:useLocalDpi xmlns:a14="http://schemas.microsoft.com/office/drawing/2010/main" val="0"/>
              </a:ext>
            </a:extLst>
          </a:blip>
          <a:srcRect/>
          <a:stretch>
            <a:fillRect/>
          </a:stretch>
        </p:blipFill>
        <p:spPr bwMode="auto">
          <a:xfrm>
            <a:off x="266700" y="-157844"/>
            <a:ext cx="8001000" cy="53244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B4F6698-3710-5958-D969-B06887782CF3}"/>
              </a:ext>
            </a:extLst>
          </p:cNvPr>
          <p:cNvPicPr>
            <a:picLocks noChangeAspect="1"/>
          </p:cNvPicPr>
          <p:nvPr/>
        </p:nvPicPr>
        <p:blipFill>
          <a:blip r:embed="rId6"/>
          <a:stretch>
            <a:fillRect/>
          </a:stretch>
        </p:blipFill>
        <p:spPr>
          <a:xfrm>
            <a:off x="1234570" y="1692309"/>
            <a:ext cx="5779509" cy="2139881"/>
          </a:xfrm>
          <a:prstGeom prst="rect">
            <a:avLst/>
          </a:prstGeom>
        </p:spPr>
      </p:pic>
    </p:spTree>
    <p:extLst>
      <p:ext uri="{BB962C8B-B14F-4D97-AF65-F5344CB8AC3E}">
        <p14:creationId xmlns:p14="http://schemas.microsoft.com/office/powerpoint/2010/main" val="20372377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304800"/>
            <a:ext cx="11072191" cy="624840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 name="Rectangle: Rounded Corners 6">
            <a:extLst>
              <a:ext uri="{FF2B5EF4-FFF2-40B4-BE49-F238E27FC236}">
                <a16:creationId xmlns:a16="http://schemas.microsoft.com/office/drawing/2014/main" id="{A480338F-8844-C50C-2857-7F3A1F816B79}"/>
              </a:ext>
            </a:extLst>
          </p:cNvPr>
          <p:cNvSpPr/>
          <p:nvPr/>
        </p:nvSpPr>
        <p:spPr>
          <a:xfrm>
            <a:off x="1333501" y="230998"/>
            <a:ext cx="9115424" cy="536713"/>
          </a:xfrm>
          <a:prstGeom prst="roundRect">
            <a:avLst/>
          </a:prstGeom>
          <a:solidFill>
            <a:schemeClr val="accent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libri" panose="020F0502020204030204" pitchFamily="34" charset="0"/>
                <a:cs typeface="Calibri" panose="020F0502020204030204" pitchFamily="34" charset="0"/>
              </a:rPr>
              <a:t>1. Chia </a:t>
            </a:r>
            <a:r>
              <a:rPr lang="en-US" sz="3600" b="1" dirty="0" err="1">
                <a:solidFill>
                  <a:srgbClr val="002060"/>
                </a:solidFill>
                <a:latin typeface="Calibri" panose="020F0502020204030204" pitchFamily="34" charset="0"/>
                <a:cs typeface="Calibri" panose="020F0502020204030204" pitchFamily="34" charset="0"/>
              </a:rPr>
              <a:t>sẻ</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với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bạn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về</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nguồn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kiệm</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của</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em</a:t>
            </a:r>
            <a:endParaRPr lang="en-US" sz="3600" b="1"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2CA3315-9428-99DF-841B-1A43E67021AE}"/>
              </a:ext>
            </a:extLst>
          </p:cNvPr>
          <p:cNvSpPr txBox="1"/>
          <p:nvPr/>
        </p:nvSpPr>
        <p:spPr>
          <a:xfrm>
            <a:off x="1238250" y="1019175"/>
            <a:ext cx="9124950" cy="646331"/>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Kể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nguồn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kiệm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endParaRPr lang="en-US" sz="3600" dirty="0">
              <a:latin typeface="Cambria" panose="02040503050406030204" pitchFamily="18" charset="0"/>
              <a:ea typeface="Cambria" panose="02040503050406030204" pitchFamily="18" charset="0"/>
            </a:endParaRPr>
          </a:p>
        </p:txBody>
      </p:sp>
      <p:pic>
        <p:nvPicPr>
          <p:cNvPr id="38" name="Picture 37">
            <a:extLst>
              <a:ext uri="{FF2B5EF4-FFF2-40B4-BE49-F238E27FC236}">
                <a16:creationId xmlns:a16="http://schemas.microsoft.com/office/drawing/2014/main" id="{56DBF804-027F-B140-6730-03273E48C284}"/>
              </a:ext>
            </a:extLst>
          </p:cNvPr>
          <p:cNvPicPr>
            <a:picLocks noChangeAspect="1"/>
          </p:cNvPicPr>
          <p:nvPr/>
        </p:nvPicPr>
        <p:blipFill>
          <a:blip r:embed="rId2"/>
          <a:stretch>
            <a:fillRect/>
          </a:stretch>
        </p:blipFill>
        <p:spPr>
          <a:xfrm>
            <a:off x="847725" y="2233612"/>
            <a:ext cx="2019300" cy="1139927"/>
          </a:xfrm>
          <a:prstGeom prst="rect">
            <a:avLst/>
          </a:prstGeom>
        </p:spPr>
      </p:pic>
      <p:pic>
        <p:nvPicPr>
          <p:cNvPr id="40" name="Picture 39">
            <a:extLst>
              <a:ext uri="{FF2B5EF4-FFF2-40B4-BE49-F238E27FC236}">
                <a16:creationId xmlns:a16="http://schemas.microsoft.com/office/drawing/2014/main" id="{59AA96DB-5FFF-2F7D-F1FD-53EB470A3AA6}"/>
              </a:ext>
            </a:extLst>
          </p:cNvPr>
          <p:cNvPicPr>
            <a:picLocks noChangeAspect="1"/>
          </p:cNvPicPr>
          <p:nvPr/>
        </p:nvPicPr>
        <p:blipFill>
          <a:blip r:embed="rId3"/>
          <a:stretch>
            <a:fillRect/>
          </a:stretch>
        </p:blipFill>
        <p:spPr>
          <a:xfrm>
            <a:off x="3424237" y="2143125"/>
            <a:ext cx="2016233" cy="1314450"/>
          </a:xfrm>
          <a:prstGeom prst="rect">
            <a:avLst/>
          </a:prstGeom>
        </p:spPr>
      </p:pic>
      <p:pic>
        <p:nvPicPr>
          <p:cNvPr id="42" name="Picture 41">
            <a:extLst>
              <a:ext uri="{FF2B5EF4-FFF2-40B4-BE49-F238E27FC236}">
                <a16:creationId xmlns:a16="http://schemas.microsoft.com/office/drawing/2014/main" id="{1F76D864-E4D1-ECBE-3CB3-9DD30A1D10D7}"/>
              </a:ext>
            </a:extLst>
          </p:cNvPr>
          <p:cNvPicPr>
            <a:picLocks noChangeAspect="1"/>
          </p:cNvPicPr>
          <p:nvPr/>
        </p:nvPicPr>
        <p:blipFill>
          <a:blip r:embed="rId4"/>
          <a:stretch>
            <a:fillRect/>
          </a:stretch>
        </p:blipFill>
        <p:spPr>
          <a:xfrm>
            <a:off x="5872162" y="2114549"/>
            <a:ext cx="2026650" cy="1285875"/>
          </a:xfrm>
          <a:prstGeom prst="rect">
            <a:avLst/>
          </a:prstGeom>
        </p:spPr>
      </p:pic>
      <p:pic>
        <p:nvPicPr>
          <p:cNvPr id="44" name="Picture 43">
            <a:extLst>
              <a:ext uri="{FF2B5EF4-FFF2-40B4-BE49-F238E27FC236}">
                <a16:creationId xmlns:a16="http://schemas.microsoft.com/office/drawing/2014/main" id="{E7B7545D-11A9-A910-A328-27E5CC86EE9A}"/>
              </a:ext>
            </a:extLst>
          </p:cNvPr>
          <p:cNvPicPr>
            <a:picLocks noChangeAspect="1"/>
          </p:cNvPicPr>
          <p:nvPr/>
        </p:nvPicPr>
        <p:blipFill>
          <a:blip r:embed="rId5"/>
          <a:stretch>
            <a:fillRect/>
          </a:stretch>
        </p:blipFill>
        <p:spPr>
          <a:xfrm>
            <a:off x="8729662" y="2252662"/>
            <a:ext cx="1633538" cy="1056995"/>
          </a:xfrm>
          <a:prstGeom prst="rect">
            <a:avLst/>
          </a:prstGeom>
        </p:spPr>
      </p:pic>
    </p:spTree>
    <p:extLst>
      <p:ext uri="{BB962C8B-B14F-4D97-AF65-F5344CB8AC3E}">
        <p14:creationId xmlns:p14="http://schemas.microsoft.com/office/powerpoint/2010/main" val="254545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304800"/>
            <a:ext cx="11072191" cy="624840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076F8D93-F9F0-83B4-5A35-2A22CB19D372}"/>
              </a:ext>
            </a:extLst>
          </p:cNvPr>
          <p:cNvGrpSpPr/>
          <p:nvPr/>
        </p:nvGrpSpPr>
        <p:grpSpPr>
          <a:xfrm>
            <a:off x="3824125" y="1152584"/>
            <a:ext cx="4110199" cy="1463040"/>
            <a:chOff x="1184275" y="1965960"/>
            <a:chExt cx="2774358" cy="1463040"/>
          </a:xfrm>
        </p:grpSpPr>
        <p:pic>
          <p:nvPicPr>
            <p:cNvPr id="4" name="Picture 2" descr="Free Cartoon Clouds Cliparts, Download Free Cartoon Clouds Cliparts png  images, Free ClipArts on Clipart Library">
              <a:extLst>
                <a:ext uri="{FF2B5EF4-FFF2-40B4-BE49-F238E27FC236}">
                  <a16:creationId xmlns:a16="http://schemas.microsoft.com/office/drawing/2014/main" id="{7BC7FC8F-B73B-DD8E-B669-33E9F3FB9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681DCA-075B-95F9-708F-9F5C66542217}"/>
                </a:ext>
              </a:extLst>
            </p:cNvPr>
            <p:cNvSpPr txBox="1"/>
            <p:nvPr/>
          </p:nvSpPr>
          <p:spPr>
            <a:xfrm>
              <a:off x="1625226" y="2539546"/>
              <a:ext cx="20610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rPr>
                <a:t>Tiền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tiết</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kiệm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9" name="Straight Connector 8">
            <a:extLst>
              <a:ext uri="{FF2B5EF4-FFF2-40B4-BE49-F238E27FC236}">
                <a16:creationId xmlns:a16="http://schemas.microsoft.com/office/drawing/2014/main" id="{29C06A56-B981-6189-AA28-B968E73ABC17}"/>
              </a:ext>
            </a:extLst>
          </p:cNvPr>
          <p:cNvCxnSpPr>
            <a:cxnSpLocks/>
          </p:cNvCxnSpPr>
          <p:nvPr/>
        </p:nvCxnSpPr>
        <p:spPr>
          <a:xfrm flipH="1">
            <a:off x="2819400" y="2514600"/>
            <a:ext cx="3009900" cy="8572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58E3F4EC-7542-3D59-8D47-8247E370FD3B}"/>
              </a:ext>
            </a:extLst>
          </p:cNvPr>
          <p:cNvSpPr/>
          <p:nvPr/>
        </p:nvSpPr>
        <p:spPr>
          <a:xfrm>
            <a:off x="1600201" y="3333751"/>
            <a:ext cx="1695450" cy="14097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Mua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đồ</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dùng</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học</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tập</a:t>
            </a:r>
            <a:endPar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8FEE2A3-245A-F1FF-F806-412F3DA3D067}"/>
              </a:ext>
            </a:extLst>
          </p:cNvPr>
          <p:cNvCxnSpPr>
            <a:cxnSpLocks/>
            <a:endCxn id="13" idx="0"/>
          </p:cNvCxnSpPr>
          <p:nvPr/>
        </p:nvCxnSpPr>
        <p:spPr>
          <a:xfrm flipH="1">
            <a:off x="5124451" y="2486025"/>
            <a:ext cx="1000124" cy="90487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E57B18EB-40BA-8197-50A1-4D35C5793175}"/>
              </a:ext>
            </a:extLst>
          </p:cNvPr>
          <p:cNvSpPr/>
          <p:nvPr/>
        </p:nvSpPr>
        <p:spPr>
          <a:xfrm>
            <a:off x="4276726" y="3390901"/>
            <a:ext cx="1695450" cy="14097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Mua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đồ</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chơi</a:t>
            </a:r>
            <a:endPar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85FEDDE1-03B7-B433-39DC-F4148B43B94C}"/>
              </a:ext>
            </a:extLst>
          </p:cNvPr>
          <p:cNvCxnSpPr>
            <a:cxnSpLocks/>
          </p:cNvCxnSpPr>
          <p:nvPr/>
        </p:nvCxnSpPr>
        <p:spPr>
          <a:xfrm>
            <a:off x="6400800" y="2533650"/>
            <a:ext cx="942975" cy="84772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88F4E8A-D8D7-64FA-7813-B57586E8D59D}"/>
              </a:ext>
            </a:extLst>
          </p:cNvPr>
          <p:cNvSpPr/>
          <p:nvPr/>
        </p:nvSpPr>
        <p:spPr>
          <a:xfrm>
            <a:off x="6496051" y="3400426"/>
            <a:ext cx="2705100" cy="1409699"/>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Mua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quà</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tặng</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sinh</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nhật</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người</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thân</a:t>
            </a:r>
            <a:endPar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B3286C1D-9714-BDB8-6B4C-E43055C575AF}"/>
              </a:ext>
            </a:extLst>
          </p:cNvPr>
          <p:cNvCxnSpPr>
            <a:cxnSpLocks/>
          </p:cNvCxnSpPr>
          <p:nvPr/>
        </p:nvCxnSpPr>
        <p:spPr>
          <a:xfrm>
            <a:off x="6772275" y="2590800"/>
            <a:ext cx="3562349" cy="8572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446EE937-7EB5-0B78-7D24-466978AAAF77}"/>
              </a:ext>
            </a:extLst>
          </p:cNvPr>
          <p:cNvSpPr/>
          <p:nvPr/>
        </p:nvSpPr>
        <p:spPr>
          <a:xfrm>
            <a:off x="9486900" y="3467101"/>
            <a:ext cx="2143125" cy="1409699"/>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Việc</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đột</a:t>
            </a:r>
            <a:r>
              <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9D1341"/>
                </a:solidFill>
                <a:latin typeface="Calibri" panose="020F0502020204030204" pitchFamily="34" charset="0"/>
                <a:ea typeface="Cambria" panose="02040503050406030204" pitchFamily="18" charset="0"/>
                <a:cs typeface="Calibri" panose="020F0502020204030204" pitchFamily="34" charset="0"/>
              </a:rPr>
              <a:t>xuất</a:t>
            </a:r>
            <a:endParaRPr lang="en-US" sz="3200" b="1" dirty="0">
              <a:solidFill>
                <a:srgbClr val="9D1341"/>
              </a:solidFill>
              <a:latin typeface="Calibri" panose="020F0502020204030204" pitchFamily="34" charset="0"/>
              <a:ea typeface="Cambria" panose="02040503050406030204" pitchFamily="18" charset="0"/>
              <a:cs typeface="Calibri" panose="020F0502020204030204" pitchFamily="34" charset="0"/>
            </a:endParaRPr>
          </a:p>
        </p:txBody>
      </p:sp>
      <p:sp>
        <p:nvSpPr>
          <p:cNvPr id="24" name="TextBox 23">
            <a:extLst>
              <a:ext uri="{FF2B5EF4-FFF2-40B4-BE49-F238E27FC236}">
                <a16:creationId xmlns:a16="http://schemas.microsoft.com/office/drawing/2014/main" id="{EFB305FC-38CF-98C4-ADBA-C927A80520EA}"/>
              </a:ext>
            </a:extLst>
          </p:cNvPr>
          <p:cNvSpPr txBox="1"/>
          <p:nvPr/>
        </p:nvSpPr>
        <p:spPr>
          <a:xfrm>
            <a:off x="819150" y="1181100"/>
            <a:ext cx="1866900" cy="584775"/>
          </a:xfrm>
          <a:prstGeom prst="rect">
            <a:avLst/>
          </a:prstGeom>
          <a:noFill/>
        </p:spPr>
        <p:txBody>
          <a:bodyPr wrap="square" rtlCol="0">
            <a:spAutoFit/>
          </a:bodyPr>
          <a:lstStyle/>
          <a:p>
            <a:r>
              <a:rPr lang="en-US" sz="3200" b="1" u="sng" dirty="0" err="1">
                <a:latin typeface="Cambria" panose="02040503050406030204" pitchFamily="18" charset="0"/>
                <a:ea typeface="Cambria" panose="02040503050406030204" pitchFamily="18" charset="0"/>
              </a:rPr>
              <a:t>Ví</a:t>
            </a:r>
            <a:r>
              <a:rPr lang="en-US" sz="3200" b="1" u="sng" dirty="0">
                <a:latin typeface="Cambria" panose="02040503050406030204" pitchFamily="18" charset="0"/>
                <a:ea typeface="Cambria" panose="02040503050406030204" pitchFamily="18" charset="0"/>
              </a:rPr>
              <a:t> </a:t>
            </a:r>
            <a:r>
              <a:rPr lang="en-US" sz="3200" b="1" u="sng" dirty="0" err="1">
                <a:latin typeface="Cambria" panose="02040503050406030204" pitchFamily="18" charset="0"/>
                <a:ea typeface="Cambria" panose="02040503050406030204" pitchFamily="18" charset="0"/>
              </a:rPr>
              <a:t>dụ</a:t>
            </a:r>
            <a:r>
              <a:rPr lang="en-US" sz="3200" b="1" u="sng" dirty="0">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D9BA7226-BFAB-F302-6496-A2B82BED1ED4}"/>
              </a:ext>
            </a:extLst>
          </p:cNvPr>
          <p:cNvSpPr txBox="1"/>
          <p:nvPr/>
        </p:nvSpPr>
        <p:spPr>
          <a:xfrm>
            <a:off x="523875" y="428625"/>
            <a:ext cx="9486900" cy="584775"/>
          </a:xfrm>
          <a:prstGeom prst="rect">
            <a:avLst/>
          </a:prstGeom>
          <a:noFill/>
        </p:spPr>
        <p:txBody>
          <a:bodyPr wrap="square" rtlCol="0">
            <a:spAutoFit/>
          </a:bodyPr>
          <a:lstStyle/>
          <a:p>
            <a:pPr algn="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Chia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sẻ</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về</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việc</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tiết</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kiệm</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992227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par>
                                <p:cTn id="44" presetID="16" presetClass="entr" presetSubtype="21"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ietnamese boy and girl in traditional costume&quot; Sticker for Sale by binhlum  | Redbubble">
            <a:extLst>
              <a:ext uri="{FF2B5EF4-FFF2-40B4-BE49-F238E27FC236}">
                <a16:creationId xmlns:a16="http://schemas.microsoft.com/office/drawing/2014/main" id="{F7FB9E20-D742-22A1-46B0-D129868FF8F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833" b="76667" l="54000" r="86667">
                        <a14:foregroundMark x1="86833" y1="36333" x2="86833" y2="36333"/>
                        <a14:foregroundMark x1="78167" y1="38500" x2="75667" y2="46500"/>
                        <a14:foregroundMark x1="67167" y1="44167" x2="62667" y2="47167"/>
                        <a14:foregroundMark x1="61667" y1="41833" x2="67667" y2="48000"/>
                        <a14:foregroundMark x1="73333" y1="76333" x2="73333" y2="76333"/>
                        <a14:foregroundMark x1="70000" y1="21833" x2="70000" y2="21833"/>
                      </a14:backgroundRemoval>
                    </a14:imgEffect>
                  </a14:imgLayer>
                </a14:imgProps>
              </a:ext>
              <a:ext uri="{28A0092B-C50C-407E-A947-70E740481C1C}">
                <a14:useLocalDpi xmlns:a14="http://schemas.microsoft.com/office/drawing/2010/main" val="0"/>
              </a:ext>
            </a:extLst>
          </a:blip>
          <a:srcRect l="49999" t="15371" r="9695" b="16514"/>
          <a:stretch/>
        </p:blipFill>
        <p:spPr bwMode="auto">
          <a:xfrm>
            <a:off x="6483455" y="2439136"/>
            <a:ext cx="2732408" cy="46177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etnamese boy and girl in traditional costume&quot; Sticker for Sale by binhlum  | Redbubble">
            <a:extLst>
              <a:ext uri="{FF2B5EF4-FFF2-40B4-BE49-F238E27FC236}">
                <a16:creationId xmlns:a16="http://schemas.microsoft.com/office/drawing/2014/main" id="{DD0B1B16-B00E-7CF0-C249-83CA94481C8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21167" b="78500" l="6000" r="45000">
                        <a14:foregroundMark x1="29500" y1="21833" x2="29500" y2="21167"/>
                        <a14:foregroundMark x1="32500" y1="41000" x2="35500" y2="46667"/>
                        <a14:foregroundMark x1="23333" y1="43667" x2="21000" y2="47833"/>
                      </a14:backgroundRemoval>
                    </a14:imgEffect>
                  </a14:imgLayer>
                </a14:imgProps>
              </a:ext>
              <a:ext uri="{28A0092B-C50C-407E-A947-70E740481C1C}">
                <a14:useLocalDpi xmlns:a14="http://schemas.microsoft.com/office/drawing/2010/main" val="0"/>
              </a:ext>
            </a:extLst>
          </a:blip>
          <a:srcRect l="1162" t="15600" r="50000" b="14457"/>
          <a:stretch/>
        </p:blipFill>
        <p:spPr bwMode="auto">
          <a:xfrm>
            <a:off x="2450452" y="2472463"/>
            <a:ext cx="3328268" cy="4766537"/>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a:extLst>
              <a:ext uri="{FF2B5EF4-FFF2-40B4-BE49-F238E27FC236}">
                <a16:creationId xmlns:a16="http://schemas.microsoft.com/office/drawing/2014/main" id="{CEB7895A-59C0-C91F-E4DA-6540D8EAD65D}"/>
              </a:ext>
            </a:extLst>
          </p:cNvPr>
          <p:cNvSpPr/>
          <p:nvPr/>
        </p:nvSpPr>
        <p:spPr>
          <a:xfrm>
            <a:off x="2228850" y="401609"/>
            <a:ext cx="7658099" cy="2627341"/>
          </a:xfrm>
          <a:prstGeom prst="cloud">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Chia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sẻ</a:t>
            </a:r>
            <a:r>
              <a:rPr kumimoji="0" lang="en-US" sz="4800" b="1" i="0" u="none" strike="noStrike" kern="1200" cap="none" spc="0" normalizeH="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sơ</a:t>
            </a:r>
            <a:r>
              <a:rPr kumimoji="0" lang="en-US" sz="4800" b="1" i="0" u="none" strike="noStrike" kern="1200" cap="none" spc="0" normalizeH="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a:t>
            </a:r>
            <a:r>
              <a:rPr kumimoji="0" lang="en-US" sz="4800" b="1" i="0" u="none" strike="noStrike" kern="1200" cap="none" spc="0" normalizeH="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của</a:t>
            </a:r>
            <a:r>
              <a:rPr kumimoji="0" lang="en-US" sz="4800" b="1" i="0" u="none" strike="noStrike" kern="1200" cap="none" spc="0" normalizeH="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mình</a:t>
            </a:r>
            <a:r>
              <a:rPr kumimoji="0" lang="en-US" sz="4800" b="1" i="0" u="none" strike="noStrike" kern="1200" cap="none" spc="0" normalizeH="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trước</a:t>
            </a:r>
            <a:r>
              <a:rPr kumimoji="0" lang="en-US" sz="4800" b="1" i="0" u="none" strike="noStrike" kern="1200" cap="none" spc="0" normalizeH="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lớp</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74943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304800"/>
            <a:ext cx="11072191" cy="624840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 name="Rectangle: Rounded Corners 6">
            <a:extLst>
              <a:ext uri="{FF2B5EF4-FFF2-40B4-BE49-F238E27FC236}">
                <a16:creationId xmlns:a16="http://schemas.microsoft.com/office/drawing/2014/main" id="{A480338F-8844-C50C-2857-7F3A1F816B79}"/>
              </a:ext>
            </a:extLst>
          </p:cNvPr>
          <p:cNvSpPr/>
          <p:nvPr/>
        </p:nvSpPr>
        <p:spPr>
          <a:xfrm>
            <a:off x="1333501" y="230998"/>
            <a:ext cx="9115424" cy="536713"/>
          </a:xfrm>
          <a:prstGeom prst="roundRect">
            <a:avLst/>
          </a:prstGeom>
          <a:solidFill>
            <a:schemeClr val="accent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Kế</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hoạch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sử</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dụng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tiền</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tiết</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kiệm</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2E734FE-E1BA-1021-3372-2CDD778A1DCE}"/>
              </a:ext>
            </a:extLst>
          </p:cNvPr>
          <p:cNvSpPr txBox="1"/>
          <p:nvPr/>
        </p:nvSpPr>
        <p:spPr>
          <a:xfrm>
            <a:off x="1019175" y="1019175"/>
            <a:ext cx="9972675"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Mỗi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thành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nhóm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viết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tin </a:t>
            </a:r>
            <a:r>
              <a:rPr lang="en-US" sz="2800" dirty="0" err="1">
                <a:latin typeface="Cambria" panose="02040503050406030204" pitchFamily="18" charset="0"/>
                <a:ea typeface="Cambria" panose="02040503050406030204" pitchFamily="18" charset="0"/>
              </a:rPr>
              <a:t>ra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giấy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gợi</a:t>
            </a:r>
            <a:r>
              <a:rPr lang="en-US" sz="2800" dirty="0">
                <a:latin typeface="Cambria" panose="02040503050406030204" pitchFamily="18" charset="0"/>
                <a:ea typeface="Cambria" panose="02040503050406030204" pitchFamily="18" charset="0"/>
              </a:rPr>
              <a:t> ý </a:t>
            </a:r>
            <a:r>
              <a:rPr lang="en-US" sz="2800" dirty="0" err="1">
                <a:latin typeface="Cambria" panose="02040503050406030204" pitchFamily="18" charset="0"/>
                <a:ea typeface="Cambria" panose="02040503050406030204" pitchFamily="18" charset="0"/>
              </a:rPr>
              <a:t>sau</a:t>
            </a:r>
            <a:r>
              <a:rPr lang="en-US" sz="28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7C8EEF10-DAEE-5F5E-5B5A-CBD2AE4B5F55}"/>
              </a:ext>
            </a:extLst>
          </p:cNvPr>
          <p:cNvSpPr/>
          <p:nvPr/>
        </p:nvSpPr>
        <p:spPr>
          <a:xfrm>
            <a:off x="4324350" y="3057525"/>
            <a:ext cx="3695700" cy="10001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Số</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tiền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em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có</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09520F97-A499-F39A-2692-8E11132DB552}"/>
              </a:ext>
            </a:extLst>
          </p:cNvPr>
          <p:cNvSpPr/>
          <p:nvPr/>
        </p:nvSpPr>
        <p:spPr>
          <a:xfrm>
            <a:off x="1562100" y="2133600"/>
            <a:ext cx="2228850" cy="9239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Đồ</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em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mua</a:t>
            </a:r>
            <a:endParaRPr lang="en-US" sz="28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BB11A82-4899-1EB6-AC61-0F316C928F3C}"/>
              </a:ext>
            </a:extLst>
          </p:cNvPr>
          <p:cNvSpPr/>
          <p:nvPr/>
        </p:nvSpPr>
        <p:spPr>
          <a:xfrm>
            <a:off x="8124825" y="1981200"/>
            <a:ext cx="2228850" cy="9239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Đồ</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em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mua</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6C133EF5-5D18-A8DC-62BF-1F09DEAE9C89}"/>
              </a:ext>
            </a:extLst>
          </p:cNvPr>
          <p:cNvSpPr/>
          <p:nvPr/>
        </p:nvSpPr>
        <p:spPr>
          <a:xfrm>
            <a:off x="8229600" y="4267200"/>
            <a:ext cx="2228850" cy="9239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Đồ</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em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mua</a:t>
            </a:r>
            <a:endParaRPr lang="en-US" sz="2800" b="1"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2FFDACE3-394D-512F-1E44-384607A34204}"/>
              </a:ext>
            </a:extLst>
          </p:cNvPr>
          <p:cNvSpPr/>
          <p:nvPr/>
        </p:nvSpPr>
        <p:spPr>
          <a:xfrm>
            <a:off x="1638300" y="4267200"/>
            <a:ext cx="2228850" cy="9239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Đồ</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em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mua</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99330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304800"/>
            <a:ext cx="11072191" cy="624840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803018A2-E84C-35AB-3FCD-54F8B6B613E5}"/>
              </a:ext>
            </a:extLst>
          </p:cNvPr>
          <p:cNvGrpSpPr/>
          <p:nvPr/>
        </p:nvGrpSpPr>
        <p:grpSpPr>
          <a:xfrm>
            <a:off x="787579" y="2939289"/>
            <a:ext cx="4278451" cy="2175001"/>
            <a:chOff x="892354" y="3758439"/>
            <a:chExt cx="4278451" cy="2175001"/>
          </a:xfrm>
        </p:grpSpPr>
        <p:pic>
          <p:nvPicPr>
            <p:cNvPr id="4" name="Picture 9">
              <a:extLst>
                <a:ext uri="{FF2B5EF4-FFF2-40B4-BE49-F238E27FC236}">
                  <a16:creationId xmlns:a16="http://schemas.microsoft.com/office/drawing/2014/main" id="{44803D12-FDA8-01EB-5206-CE66CB15B7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7EE9A3FD-AA79-66AE-A47D-0467BAA67A6C}"/>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6" name="Speech Bubble: Rectangle with Corners Rounded 4">
            <a:extLst>
              <a:ext uri="{FF2B5EF4-FFF2-40B4-BE49-F238E27FC236}">
                <a16:creationId xmlns:a16="http://schemas.microsoft.com/office/drawing/2014/main" id="{D3887661-1BBB-7D1C-27FD-25435AECCC3A}"/>
              </a:ext>
            </a:extLst>
          </p:cNvPr>
          <p:cNvSpPr/>
          <p:nvPr/>
        </p:nvSpPr>
        <p:spPr>
          <a:xfrm flipH="1">
            <a:off x="1562731" y="857250"/>
            <a:ext cx="7781293" cy="857250"/>
          </a:xfrm>
          <a:prstGeom prst="wedgeRoundRectCallout">
            <a:avLst>
              <a:gd name="adj1" fmla="val 32344"/>
              <a:gd name="adj2" fmla="val 108060"/>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err="1">
                <a:solidFill>
                  <a:prstClr val="black"/>
                </a:solidFill>
                <a:latin typeface="Calibri" panose="020F0502020204030204" pitchFamily="34" charset="0"/>
                <a:cs typeface="Calibri" panose="020F0502020204030204" pitchFamily="34" charset="0"/>
              </a:rPr>
              <a:t>Vì</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sao</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em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muốn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mua</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món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đồ</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đó</a:t>
            </a:r>
            <a:r>
              <a:rPr lang="en-US" sz="4000" dirty="0">
                <a:solidFill>
                  <a:prstClr val="black"/>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Speech Bubble: Rectangle with Corners Rounded 4">
            <a:extLst>
              <a:ext uri="{FF2B5EF4-FFF2-40B4-BE49-F238E27FC236}">
                <a16:creationId xmlns:a16="http://schemas.microsoft.com/office/drawing/2014/main" id="{6D83AF44-5A2F-5E98-6873-6F48F69ADFDC}"/>
              </a:ext>
            </a:extLst>
          </p:cNvPr>
          <p:cNvSpPr/>
          <p:nvPr/>
        </p:nvSpPr>
        <p:spPr>
          <a:xfrm flipH="1">
            <a:off x="4563108" y="2009775"/>
            <a:ext cx="7457442" cy="1143000"/>
          </a:xfrm>
          <a:prstGeom prst="wedgeRoundRectCallout">
            <a:avLst>
              <a:gd name="adj1" fmla="val 57506"/>
              <a:gd name="adj2" fmla="val 3139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prstClr val="black"/>
                </a:solidFill>
                <a:latin typeface="Calibri" panose="020F0502020204030204" pitchFamily="34" charset="0"/>
                <a:cs typeface="Calibri" panose="020F0502020204030204" pitchFamily="34" charset="0"/>
              </a:rPr>
              <a:t>Em đã biết giá tiền của món đồ đó chưa? Em sẽ tìm hiểu giá tiền của món đồ đó ở đâu? </a:t>
            </a:r>
          </a:p>
        </p:txBody>
      </p:sp>
      <p:sp>
        <p:nvSpPr>
          <p:cNvPr id="10" name="Speech Bubble: Rectangle with Corners Rounded 4">
            <a:extLst>
              <a:ext uri="{FF2B5EF4-FFF2-40B4-BE49-F238E27FC236}">
                <a16:creationId xmlns:a16="http://schemas.microsoft.com/office/drawing/2014/main" id="{960AC867-004F-A998-E334-773AB39AAFB8}"/>
              </a:ext>
            </a:extLst>
          </p:cNvPr>
          <p:cNvSpPr/>
          <p:nvPr/>
        </p:nvSpPr>
        <p:spPr>
          <a:xfrm flipH="1">
            <a:off x="5534658" y="3571875"/>
            <a:ext cx="6543042" cy="1352550"/>
          </a:xfrm>
          <a:prstGeom prst="wedgeRoundRectCallout">
            <a:avLst>
              <a:gd name="adj1" fmla="val 54568"/>
              <a:gd name="adj2" fmla="val 1889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prstClr val="black"/>
                </a:solidFill>
                <a:latin typeface="Calibri" panose="020F0502020204030204" pitchFamily="34" charset="0"/>
                <a:cs typeface="Calibri" panose="020F0502020204030204" pitchFamily="34" charset="0"/>
              </a:rPr>
              <a:t>Nếu chưa tìm hiểu, em hãy cùng người thân khảo sát giá tiền của món đồ ở các cửa hàng gần nhà hoặc gần trường học.</a:t>
            </a:r>
          </a:p>
        </p:txBody>
      </p:sp>
    </p:spTree>
    <p:extLst>
      <p:ext uri="{BB962C8B-B14F-4D97-AF65-F5344CB8AC3E}">
        <p14:creationId xmlns:p14="http://schemas.microsoft.com/office/powerpoint/2010/main" val="307588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F0F0"/>
        </a:solidFill>
        <a:ln w="76200">
          <a:solidFill>
            <a:srgbClr val="F5B8F6"/>
          </a:solidFill>
          <a:prstDash val="dash"/>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584</Words>
  <Application>Microsoft Office PowerPoint</Application>
  <PresentationFormat>Widescreen</PresentationFormat>
  <Paragraphs>54</Paragraphs>
  <Slides>19</Slides>
  <Notes>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19</vt:i4>
      </vt:variant>
    </vt:vector>
  </HeadingPairs>
  <TitlesOfParts>
    <vt:vector size="31" baseType="lpstr">
      <vt:lpstr>等线</vt:lpstr>
      <vt:lpstr>Arial</vt:lpstr>
      <vt:lpstr>Calibri</vt:lpstr>
      <vt:lpstr>Calibri Light</vt:lpstr>
      <vt:lpstr>Cambria</vt:lpstr>
      <vt:lpstr>Times New Roman</vt:lpstr>
      <vt:lpstr>思源宋体 CN Heavy</vt:lpstr>
      <vt:lpstr>Office 主题​​</vt:lpstr>
      <vt:lpstr>1_Office 主题​​</vt:lpstr>
      <vt:lpstr>1_Office Theme</vt:lpstr>
      <vt:lpstr>Chủ đề Office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thuyduonghp1901@gmail.com</cp:lastModifiedBy>
  <cp:revision>35</cp:revision>
  <dcterms:created xsi:type="dcterms:W3CDTF">2023-10-29T11:45:59Z</dcterms:created>
  <dcterms:modified xsi:type="dcterms:W3CDTF">2025-04-11T07:17:35Z</dcterms:modified>
</cp:coreProperties>
</file>