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6" r:id="rId2"/>
    <p:sldId id="258" r:id="rId3"/>
    <p:sldId id="272" r:id="rId4"/>
    <p:sldId id="259" r:id="rId5"/>
    <p:sldId id="257" r:id="rId6"/>
    <p:sldId id="260" r:id="rId7"/>
    <p:sldId id="4410" r:id="rId8"/>
    <p:sldId id="273" r:id="rId9"/>
    <p:sldId id="274" r:id="rId10"/>
    <p:sldId id="275" r:id="rId11"/>
    <p:sldId id="4413" r:id="rId12"/>
    <p:sldId id="4411" r:id="rId13"/>
    <p:sldId id="4412" r:id="rId14"/>
    <p:sldId id="4414" r:id="rId15"/>
    <p:sldId id="277" r:id="rId16"/>
    <p:sldId id="278" r:id="rId17"/>
    <p:sldId id="267" r:id="rId18"/>
    <p:sldId id="279" r:id="rId19"/>
    <p:sldId id="4417" r:id="rId20"/>
    <p:sldId id="283" r:id="rId21"/>
    <p:sldId id="4415" r:id="rId22"/>
    <p:sldId id="440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32" autoAdjust="0"/>
    <p:restoredTop sz="94660"/>
  </p:normalViewPr>
  <p:slideViewPr>
    <p:cSldViewPr snapToGrid="0">
      <p:cViewPr varScale="1">
        <p:scale>
          <a:sx n="85" d="100"/>
          <a:sy n="85" d="100"/>
        </p:scale>
        <p:origin x="21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3E8B-D51E-4F9F-B2C1-DAE5BBC6628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4815F-120E-40A3-AA3B-0551B4F1D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53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4815F-120E-40A3-AA3B-0551B4F1D4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1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76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99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26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69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58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1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32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70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49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99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854ABA9-5DCF-3EC4-71DB-5002BCD2B7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FBEB904-86A4-DB8A-5BD1-8070C3DF98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319" y="9228075"/>
            <a:ext cx="1361153" cy="13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3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>
            <a:extLst>
              <a:ext uri="{FF2B5EF4-FFF2-40B4-BE49-F238E27FC236}">
                <a16:creationId xmlns:a16="http://schemas.microsoft.com/office/drawing/2014/main" id="{52328F55-BE3F-40BD-7026-41C6C32BC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157BBF6-D838-F6FF-8BB3-72B314B3442B}"/>
              </a:ext>
            </a:extLst>
          </p:cNvPr>
          <p:cNvSpPr txBox="1">
            <a:spLocks/>
          </p:cNvSpPr>
          <p:nvPr/>
        </p:nvSpPr>
        <p:spPr bwMode="auto">
          <a:xfrm>
            <a:off x="1189039" y="1174770"/>
            <a:ext cx="99663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383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383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383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4A6</a:t>
            </a:r>
            <a:endParaRPr lang="en-US" altLang="en-US" sz="36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7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37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altLang="en-US" sz="37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2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2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i="1" dirty="0" err="1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2024 -2025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3000" dirty="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4104" name="TextBox 1">
            <a:extLst>
              <a:ext uri="{FF2B5EF4-FFF2-40B4-BE49-F238E27FC236}">
                <a16:creationId xmlns:a16="http://schemas.microsoft.com/office/drawing/2014/main" id="{45BDBB38-58D6-E89C-2ECF-A34F1212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859" y="220663"/>
            <a:ext cx="9443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HỒNG BÀNG</a:t>
            </a: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DF0CCD-05B6-E7A1-D79E-C0D8ABED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21202" y="37753"/>
            <a:ext cx="5020086" cy="1524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C88E73-1246-DD70-B5DB-BACE8B17A5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96" y="5701069"/>
            <a:ext cx="3819621" cy="116021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E8092810-6A71-0690-4A8D-AB0C511D3D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92783" y="117973"/>
            <a:ext cx="7190563" cy="685800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6084A09A-5712-DA0D-F995-04FF1350DF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5201" y="-1061817"/>
            <a:ext cx="719056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AF98E88-157D-FC34-4085-11DA32A077A2}"/>
              </a:ext>
            </a:extLst>
          </p:cNvPr>
          <p:cNvGrpSpPr/>
          <p:nvPr/>
        </p:nvGrpSpPr>
        <p:grpSpPr>
          <a:xfrm>
            <a:off x="1940307" y="-402849"/>
            <a:ext cx="8116789" cy="3318082"/>
            <a:chOff x="1563554" y="-14377"/>
            <a:chExt cx="9458111" cy="3318082"/>
          </a:xfrm>
        </p:grpSpPr>
        <p:pic>
          <p:nvPicPr>
            <p:cNvPr id="9" name="图片 5" descr="黑暗里有星球&#10;&#10;中度可信度描述已自动生成">
              <a:extLst>
                <a:ext uri="{FF2B5EF4-FFF2-40B4-BE49-F238E27FC236}">
                  <a16:creationId xmlns:a16="http://schemas.microsoft.com/office/drawing/2014/main" id="{D82AEBF3-CE6F-984A-83FF-D935444AC13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31111" r="4074" b="33102"/>
            <a:stretch>
              <a:fillRect/>
            </a:stretch>
          </p:blipFill>
          <p:spPr>
            <a:xfrm>
              <a:off x="1563554" y="-14377"/>
              <a:ext cx="9458111" cy="331808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C444D6-1011-C1E5-6DDA-08946A07DEDA}"/>
                </a:ext>
              </a:extLst>
            </p:cNvPr>
            <p:cNvSpPr/>
            <p:nvPr/>
          </p:nvSpPr>
          <p:spPr>
            <a:xfrm>
              <a:off x="2211239" y="1063140"/>
              <a:ext cx="84981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khó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id="{14E0E0CB-8258-6990-3820-1AFF5E70A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1936"/>
          <a:stretch>
            <a:fillRect/>
          </a:stretch>
        </p:blipFill>
        <p:spPr>
          <a:xfrm>
            <a:off x="6184321" y="2348709"/>
            <a:ext cx="5848545" cy="37802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3C8467-48E0-9227-D31F-FB01DE02760E}"/>
              </a:ext>
            </a:extLst>
          </p:cNvPr>
          <p:cNvSpPr txBox="1"/>
          <p:nvPr/>
        </p:nvSpPr>
        <p:spPr>
          <a:xfrm>
            <a:off x="7225863" y="3885470"/>
            <a:ext cx="369838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niềm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ECC9C-0E16-63B9-5C1F-0A41C02E866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2376" y="3115828"/>
            <a:ext cx="62708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mơ mình là cánh én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Gọi nắng xuân về muôn nơi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veo nỗi niềm thương mến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 trong rộn rã tiếng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cười.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B69215-D090-7EBF-CC39-ECF74837E6F7}"/>
              </a:ext>
            </a:extLst>
          </p:cNvPr>
          <p:cNvCxnSpPr/>
          <p:nvPr/>
        </p:nvCxnSpPr>
        <p:spPr>
          <a:xfrm flipH="1">
            <a:off x="1825964" y="3245223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50823B-E9D5-515E-49FE-E36DB28552ED}"/>
              </a:ext>
            </a:extLst>
          </p:cNvPr>
          <p:cNvCxnSpPr/>
          <p:nvPr/>
        </p:nvCxnSpPr>
        <p:spPr>
          <a:xfrm flipH="1">
            <a:off x="2371165" y="4224672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7323A6-8060-5F60-EF2F-2E0F6C8D9910}"/>
              </a:ext>
            </a:extLst>
          </p:cNvPr>
          <p:cNvCxnSpPr/>
          <p:nvPr/>
        </p:nvCxnSpPr>
        <p:spPr>
          <a:xfrm flipH="1">
            <a:off x="3156091" y="3763645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B1F8AB-5D27-4299-7B25-D169F47CF05E}"/>
              </a:ext>
            </a:extLst>
          </p:cNvPr>
          <p:cNvCxnSpPr/>
          <p:nvPr/>
        </p:nvCxnSpPr>
        <p:spPr>
          <a:xfrm flipH="1">
            <a:off x="5722866" y="4647864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7DF68C-EF18-311F-9F88-9F329C06FD92}"/>
              </a:ext>
            </a:extLst>
          </p:cNvPr>
          <p:cNvCxnSpPr/>
          <p:nvPr/>
        </p:nvCxnSpPr>
        <p:spPr>
          <a:xfrm flipH="1">
            <a:off x="5776655" y="4642824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176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7E335-AD71-BC90-B2D8-F56903DF9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527E9-F66E-B059-4BC6-075D026208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21202" y="37753"/>
            <a:ext cx="5020086" cy="1524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0B8BD-C5C5-7770-11C8-CAB07C5669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4703" y="5403339"/>
            <a:ext cx="3819621" cy="116021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A7C65C8A-121E-F9AF-265D-21863AD6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92783" y="117973"/>
            <a:ext cx="719056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2061253-F252-211E-EBE0-3BDF53260016}"/>
              </a:ext>
            </a:extLst>
          </p:cNvPr>
          <p:cNvGrpSpPr/>
          <p:nvPr/>
        </p:nvGrpSpPr>
        <p:grpSpPr>
          <a:xfrm>
            <a:off x="1940307" y="-402849"/>
            <a:ext cx="8116789" cy="3318082"/>
            <a:chOff x="1563554" y="-14377"/>
            <a:chExt cx="9458111" cy="3318082"/>
          </a:xfrm>
        </p:grpSpPr>
        <p:pic>
          <p:nvPicPr>
            <p:cNvPr id="9" name="图片 5" descr="黑暗里有星球&#10;&#10;中度可信度描述已自动生成">
              <a:extLst>
                <a:ext uri="{FF2B5EF4-FFF2-40B4-BE49-F238E27FC236}">
                  <a16:creationId xmlns:a16="http://schemas.microsoft.com/office/drawing/2014/main" id="{5BFD9200-41E8-654F-30EF-515CC1F9E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31111" r="4074" b="33102"/>
            <a:stretch>
              <a:fillRect/>
            </a:stretch>
          </p:blipFill>
          <p:spPr>
            <a:xfrm>
              <a:off x="1563554" y="-14377"/>
              <a:ext cx="9458111" cy="331808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EE6BE8-0641-E6B4-685A-30CB4D6E21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239" y="1063140"/>
              <a:ext cx="84981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khó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1DAD00-4068-F3E4-2B9D-12C9E6CBE5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2783" y="2292523"/>
            <a:ext cx="637700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mơ mình là cơn gió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 ngày nắng hạ nồng oi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 mây bay đi đây đó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Đem mưa dịu mát muôn nơi.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63D387-148B-D260-1FE8-679B94B09D8F}"/>
              </a:ext>
            </a:extLst>
          </p:cNvPr>
          <p:cNvCxnSpPr/>
          <p:nvPr/>
        </p:nvCxnSpPr>
        <p:spPr>
          <a:xfrm flipH="1">
            <a:off x="5098921" y="2989061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712654-DF18-6324-63CB-81E7A993AD3D}"/>
              </a:ext>
            </a:extLst>
          </p:cNvPr>
          <p:cNvCxnSpPr/>
          <p:nvPr/>
        </p:nvCxnSpPr>
        <p:spPr>
          <a:xfrm flipH="1">
            <a:off x="7457889" y="3575215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FD4AA2-D497-A594-5878-57183FC16771}"/>
              </a:ext>
            </a:extLst>
          </p:cNvPr>
          <p:cNvCxnSpPr/>
          <p:nvPr/>
        </p:nvCxnSpPr>
        <p:spPr>
          <a:xfrm flipH="1">
            <a:off x="9615272" y="4578049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C7A8FB-A877-575C-213A-E73BD42C6719}"/>
              </a:ext>
            </a:extLst>
          </p:cNvPr>
          <p:cNvCxnSpPr/>
          <p:nvPr/>
        </p:nvCxnSpPr>
        <p:spPr>
          <a:xfrm flipH="1">
            <a:off x="5629149" y="4096080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0A7C51-7A7D-0306-3A25-01F01891F014}"/>
              </a:ext>
            </a:extLst>
          </p:cNvPr>
          <p:cNvCxnSpPr/>
          <p:nvPr/>
        </p:nvCxnSpPr>
        <p:spPr>
          <a:xfrm flipH="1">
            <a:off x="9669061" y="4578049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357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1C422-ADAE-C252-09B9-F877ED58B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D9632-F943-6C6D-D1DD-1F7838FB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21202" y="37753"/>
            <a:ext cx="5020086" cy="1524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C6591A-8240-9B51-FF02-E7A222A95E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170" y="5697790"/>
            <a:ext cx="3819621" cy="116021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6BD539D8-2596-0728-EF18-A29332E409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92783" y="117973"/>
            <a:ext cx="7190563" cy="685800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D1F3B979-907B-C3CA-2F70-78595D40CD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5201" y="-1061817"/>
            <a:ext cx="719056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FBDD5E3-4386-8209-63A3-EC4EE7B8C0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940307" y="-402849"/>
            <a:ext cx="8116789" cy="3318082"/>
            <a:chOff x="1563554" y="-14377"/>
            <a:chExt cx="9458111" cy="3318082"/>
          </a:xfrm>
        </p:grpSpPr>
        <p:pic>
          <p:nvPicPr>
            <p:cNvPr id="9" name="图片 5" descr="黑暗里有星球&#10;&#10;中度可信度描述已自动生成">
              <a:extLst>
                <a:ext uri="{FF2B5EF4-FFF2-40B4-BE49-F238E27FC236}">
                  <a16:creationId xmlns:a16="http://schemas.microsoft.com/office/drawing/2014/main" id="{94D911A6-8343-BA5B-4138-8832B1E3E9C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31111" r="4074" b="33102"/>
            <a:stretch>
              <a:fillRect/>
            </a:stretch>
          </p:blipFill>
          <p:spPr>
            <a:xfrm>
              <a:off x="1563554" y="-14377"/>
              <a:ext cx="9458111" cy="331808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A2CC04-834A-DA39-E4E0-C199D1D0979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11239" y="1063140"/>
              <a:ext cx="84981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khó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6C28C31E-1451-81BC-696C-58DC0F23D9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1936"/>
          <a:stretch>
            <a:fillRect/>
          </a:stretch>
        </p:blipFill>
        <p:spPr>
          <a:xfrm>
            <a:off x="7403525" y="2530627"/>
            <a:ext cx="4832297" cy="37482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E33B11-0003-934D-147A-E1D73C5A187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81602" y="4099016"/>
            <a:ext cx="369838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572931-B458-BD91-4415-F63342C40E9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0941" y="2640121"/>
            <a:ext cx="63808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mơ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tỏ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nhỏ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5C7B4D-227F-3666-8015-E6C0EFFDDEDC}"/>
              </a:ext>
            </a:extLst>
          </p:cNvPr>
          <p:cNvCxnSpPr/>
          <p:nvPr/>
        </p:nvCxnSpPr>
        <p:spPr>
          <a:xfrm flipH="1">
            <a:off x="2635862" y="3323348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245EB2-0643-4682-EB03-719ADCA009E0}"/>
              </a:ext>
            </a:extLst>
          </p:cNvPr>
          <p:cNvCxnSpPr/>
          <p:nvPr/>
        </p:nvCxnSpPr>
        <p:spPr>
          <a:xfrm flipH="1">
            <a:off x="3139835" y="3887505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95B901-E294-455D-2848-D544FA32FD62}"/>
              </a:ext>
            </a:extLst>
          </p:cNvPr>
          <p:cNvCxnSpPr/>
          <p:nvPr/>
        </p:nvCxnSpPr>
        <p:spPr>
          <a:xfrm flipH="1">
            <a:off x="2922950" y="4438218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35C7BB-D6B0-1E76-81ED-FAA760814188}"/>
              </a:ext>
            </a:extLst>
          </p:cNvPr>
          <p:cNvCxnSpPr/>
          <p:nvPr/>
        </p:nvCxnSpPr>
        <p:spPr>
          <a:xfrm flipH="1">
            <a:off x="7085475" y="4997558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89C1B5-0B4F-1F96-3650-AC42239C6A73}"/>
              </a:ext>
            </a:extLst>
          </p:cNvPr>
          <p:cNvCxnSpPr/>
          <p:nvPr/>
        </p:nvCxnSpPr>
        <p:spPr>
          <a:xfrm flipH="1">
            <a:off x="7139264" y="4997557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568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BCDBF-BAA0-3951-35DD-63B0AD912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E4B1C-0207-DEC6-9923-4E8B203A8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21202" y="37753"/>
            <a:ext cx="5020086" cy="1524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6FD51-543E-6DA0-A723-4C0D2BF921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4413" y="5582256"/>
            <a:ext cx="3819621" cy="116021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049B7613-1936-70E9-04ED-20BC80AD0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78852" y="117407"/>
            <a:ext cx="7190563" cy="685800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E04F443C-4DCA-06DC-36E4-A10B170298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5201" y="-1061817"/>
            <a:ext cx="719056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AD0825-7300-DA91-2FE8-BB204AD6AEC9}"/>
              </a:ext>
            </a:extLst>
          </p:cNvPr>
          <p:cNvGrpSpPr/>
          <p:nvPr/>
        </p:nvGrpSpPr>
        <p:grpSpPr>
          <a:xfrm>
            <a:off x="2030720" y="-563396"/>
            <a:ext cx="8116789" cy="3318082"/>
            <a:chOff x="1563554" y="-14377"/>
            <a:chExt cx="9458111" cy="3318082"/>
          </a:xfrm>
        </p:grpSpPr>
        <p:pic>
          <p:nvPicPr>
            <p:cNvPr id="9" name="图片 5" descr="黑暗里有星球&#10;&#10;中度可信度描述已自动生成">
              <a:extLst>
                <a:ext uri="{FF2B5EF4-FFF2-40B4-BE49-F238E27FC236}">
                  <a16:creationId xmlns:a16="http://schemas.microsoft.com/office/drawing/2014/main" id="{F94B1B62-053F-9F22-ABB5-F71B385E32B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31111" r="4074" b="33102"/>
            <a:stretch>
              <a:fillRect/>
            </a:stretch>
          </p:blipFill>
          <p:spPr>
            <a:xfrm>
              <a:off x="1563554" y="-14377"/>
              <a:ext cx="9458111" cy="331808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575FF4-E1D6-28AC-116C-F716C60EA059}"/>
                </a:ext>
              </a:extLst>
            </p:cNvPr>
            <p:cNvSpPr/>
            <p:nvPr/>
          </p:nvSpPr>
          <p:spPr>
            <a:xfrm>
              <a:off x="2211239" y="1063140"/>
              <a:ext cx="84981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khó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5B7D94-357C-2037-2CD1-E218711DD0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49401" y="2675515"/>
            <a:ext cx="682886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mơ mình là ngọn lửa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Xua tan giá lạnh mùa đông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 chim vui bay về tổ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Bữa cơm chiều quê ấm nồng...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899AE9-935E-DF03-5C65-59E29FF29E66}"/>
              </a:ext>
            </a:extLst>
          </p:cNvPr>
          <p:cNvCxnSpPr/>
          <p:nvPr/>
        </p:nvCxnSpPr>
        <p:spPr>
          <a:xfrm flipH="1">
            <a:off x="4891343" y="2754686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25946E-7D81-8E78-87CE-1E35A17C02F7}"/>
              </a:ext>
            </a:extLst>
          </p:cNvPr>
          <p:cNvCxnSpPr/>
          <p:nvPr/>
        </p:nvCxnSpPr>
        <p:spPr>
          <a:xfrm flipH="1">
            <a:off x="4947237" y="3288717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442E81-DBDC-2A9E-AAAC-13F25C67943D}"/>
              </a:ext>
            </a:extLst>
          </p:cNvPr>
          <p:cNvCxnSpPr/>
          <p:nvPr/>
        </p:nvCxnSpPr>
        <p:spPr>
          <a:xfrm flipH="1">
            <a:off x="5340539" y="3711851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573967-086F-3EB6-FE3B-E8C0F5CD685F}"/>
              </a:ext>
            </a:extLst>
          </p:cNvPr>
          <p:cNvCxnSpPr/>
          <p:nvPr/>
        </p:nvCxnSpPr>
        <p:spPr>
          <a:xfrm flipH="1">
            <a:off x="9235835" y="4224673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EDF349-20EA-45F4-B33D-B95617133558}"/>
              </a:ext>
            </a:extLst>
          </p:cNvPr>
          <p:cNvCxnSpPr/>
          <p:nvPr/>
        </p:nvCxnSpPr>
        <p:spPr>
          <a:xfrm flipH="1">
            <a:off x="9304350" y="4224673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562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10AC5-4564-F9B6-03D4-4BD960E4E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2BA19-D8DF-DF52-CA66-2D9CAB6397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21202" y="37753"/>
            <a:ext cx="5020086" cy="1524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08080-3B54-E27D-27BB-ADBD7BF4CC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82774" y="4905114"/>
            <a:ext cx="3819621" cy="116021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B4674A43-0350-8FC5-5222-A09503F941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88515" y="-361064"/>
            <a:ext cx="7190563" cy="685800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F3AF0C2-23D7-CFF7-E748-FEAA5FFD45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5201" y="-1061817"/>
            <a:ext cx="719056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7853B-54B6-6772-9AC7-325CFAA85E17}"/>
              </a:ext>
            </a:extLst>
          </p:cNvPr>
          <p:cNvGrpSpPr/>
          <p:nvPr/>
        </p:nvGrpSpPr>
        <p:grpSpPr>
          <a:xfrm>
            <a:off x="1940307" y="-402849"/>
            <a:ext cx="8116789" cy="3318082"/>
            <a:chOff x="1563554" y="-14377"/>
            <a:chExt cx="9458111" cy="3318082"/>
          </a:xfrm>
        </p:grpSpPr>
        <p:pic>
          <p:nvPicPr>
            <p:cNvPr id="9" name="图片 5" descr="黑暗里有星球&#10;&#10;中度可信度描述已自动生成">
              <a:extLst>
                <a:ext uri="{FF2B5EF4-FFF2-40B4-BE49-F238E27FC236}">
                  <a16:creationId xmlns:a16="http://schemas.microsoft.com/office/drawing/2014/main" id="{3BF094FE-26F1-D10A-403C-EE3C06544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31111" r="4074" b="33102"/>
            <a:stretch>
              <a:fillRect/>
            </a:stretch>
          </p:blipFill>
          <p:spPr>
            <a:xfrm>
              <a:off x="1563554" y="-14377"/>
              <a:ext cx="9458111" cy="331808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C5023A-1F09-5D4F-40DE-E7918A95F558}"/>
                </a:ext>
              </a:extLst>
            </p:cNvPr>
            <p:cNvSpPr/>
            <p:nvPr/>
          </p:nvSpPr>
          <p:spPr>
            <a:xfrm>
              <a:off x="2211239" y="1063140"/>
              <a:ext cx="84981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khó</a:t>
              </a:r>
              <a:r>
                <a:rPr kumimoji="0" lang="en-US" sz="5400" b="1" i="0" u="none" strike="noStrike" kern="1200" cap="none" spc="0" normalizeH="0" baseline="0" noProof="0" dirty="0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D3988F5-34E0-081F-85B6-E935005FC8FB}"/>
              </a:ext>
            </a:extLst>
          </p:cNvPr>
          <p:cNvSpPr txBox="1"/>
          <p:nvPr/>
        </p:nvSpPr>
        <p:spPr>
          <a:xfrm>
            <a:off x="3638623" y="2927643"/>
            <a:ext cx="68288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từng dặm dài đất nước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mơ về con đường xa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 mùa còn bao mơ ước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Ở phía chân trời bao la.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DB659E-9381-4A49-B4CE-BACF0E4090CF}"/>
              </a:ext>
            </a:extLst>
          </p:cNvPr>
          <p:cNvCxnSpPr>
            <a:cxnSpLocks/>
          </p:cNvCxnSpPr>
          <p:nvPr/>
        </p:nvCxnSpPr>
        <p:spPr>
          <a:xfrm flipH="1">
            <a:off x="8821933" y="3015628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9C0C53-51D5-0927-1B43-F19BDD47AB9B}"/>
              </a:ext>
            </a:extLst>
          </p:cNvPr>
          <p:cNvCxnSpPr/>
          <p:nvPr/>
        </p:nvCxnSpPr>
        <p:spPr>
          <a:xfrm flipH="1">
            <a:off x="5068918" y="3494099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6DF1FD-1B70-B3E2-278D-2DD56C4AC9B5}"/>
              </a:ext>
            </a:extLst>
          </p:cNvPr>
          <p:cNvCxnSpPr/>
          <p:nvPr/>
        </p:nvCxnSpPr>
        <p:spPr>
          <a:xfrm flipH="1">
            <a:off x="5428588" y="4015019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4B4077-8B1E-9B54-176A-F64B73159C9D}"/>
              </a:ext>
            </a:extLst>
          </p:cNvPr>
          <p:cNvCxnSpPr/>
          <p:nvPr/>
        </p:nvCxnSpPr>
        <p:spPr>
          <a:xfrm flipH="1">
            <a:off x="8118822" y="4485253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63609B-5A39-1EEB-3EB5-030DE88CFA96}"/>
              </a:ext>
            </a:extLst>
          </p:cNvPr>
          <p:cNvCxnSpPr/>
          <p:nvPr/>
        </p:nvCxnSpPr>
        <p:spPr>
          <a:xfrm flipH="1">
            <a:off x="8169471" y="4485253"/>
            <a:ext cx="53789" cy="367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391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CD1CF8-E802-82E3-ED41-B9027E5A223A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(1’)</a:t>
            </a:r>
            <a:endParaRPr lang="zh-CN" altLang="en-US" sz="3600" b="1" dirty="0">
              <a:solidFill>
                <a:srgbClr val="0070C0"/>
              </a:solidFill>
              <a:latin typeface="Cambria" panose="020405030504060302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F66851-06AE-E08C-0823-3319AD44E127}"/>
              </a:ext>
            </a:extLst>
          </p:cNvPr>
          <p:cNvSpPr/>
          <p:nvPr/>
        </p:nvSpPr>
        <p:spPr>
          <a:xfrm>
            <a:off x="3141811" y="1370281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8027035-C170-385A-8809-0299D73F9E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21" name="Kí hiệu - Khám phá &amp; Luyện tập">
            <a:extLst>
              <a:ext uri="{FF2B5EF4-FFF2-40B4-BE49-F238E27FC236}">
                <a16:creationId xmlns:a16="http://schemas.microsoft.com/office/drawing/2014/main" id="{07E8FDF0-3A3D-5187-8DDE-4911E58750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81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reading a book&#10;&#10;Description automatically generated">
            <a:extLst>
              <a:ext uri="{FF2B5EF4-FFF2-40B4-BE49-F238E27FC236}">
                <a16:creationId xmlns:a16="http://schemas.microsoft.com/office/drawing/2014/main" id="{287DD99F-87CC-40F5-9661-696639536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14" y="1180046"/>
            <a:ext cx="9276123" cy="4913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1263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04852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8056499" y="1020285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4096311" y="3051435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535239" y="17007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C6332A-5AAC-6284-A7EE-E0B34D1D87DA}"/>
              </a:ext>
            </a:extLst>
          </p:cNvPr>
          <p:cNvSpPr/>
          <p:nvPr/>
        </p:nvSpPr>
        <p:spPr>
          <a:xfrm>
            <a:off x="2546549" y="2328160"/>
            <a:ext cx="59667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Tìm hiểu bài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432FC0BF-4D06-07C3-A3F0-FE2471FCAD78}"/>
              </a:ext>
            </a:extLst>
          </p:cNvPr>
          <p:cNvSpPr/>
          <p:nvPr/>
        </p:nvSpPr>
        <p:spPr>
          <a:xfrm>
            <a:off x="791667" y="1400976"/>
            <a:ext cx="10921429" cy="526550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FFDDB768-1B12-4049-470A-36A8385DF8CD}"/>
              </a:ext>
            </a:extLst>
          </p:cNvPr>
          <p:cNvSpPr/>
          <p:nvPr/>
        </p:nvSpPr>
        <p:spPr>
          <a:xfrm>
            <a:off x="936063" y="291906"/>
            <a:ext cx="10632638" cy="824223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38C502-4482-6E8F-2693-756E9D094B51}"/>
              </a:ext>
            </a:extLst>
          </p:cNvPr>
          <p:cNvGrpSpPr/>
          <p:nvPr/>
        </p:nvGrpSpPr>
        <p:grpSpPr>
          <a:xfrm>
            <a:off x="936063" y="-274538"/>
            <a:ext cx="1101452" cy="1078752"/>
            <a:chOff x="2210284" y="3447251"/>
            <a:chExt cx="826089" cy="8090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5656CD5-C900-45E5-A329-30505D12DE8C}"/>
                </a:ext>
              </a:extLst>
            </p:cNvPr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/>
                <a:cs typeface="+mn-cs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01C1E9A-EABA-B47E-A44A-2785979BC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8499EE16-2935-D4C8-5C57-012677B4C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5610EC2-371E-B33A-C919-05963C44A5C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87" y="5259981"/>
            <a:ext cx="2743201" cy="1392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AA815-23A2-D36C-04A6-28BFE0845A7E}"/>
              </a:ext>
            </a:extLst>
          </p:cNvPr>
          <p:cNvSpPr txBox="1"/>
          <p:nvPr/>
        </p:nvSpPr>
        <p:spPr>
          <a:xfrm>
            <a:off x="2223248" y="264838"/>
            <a:ext cx="6252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4F6A5-E99A-3CE7-F6C9-39AEB40D9968}"/>
              </a:ext>
            </a:extLst>
          </p:cNvPr>
          <p:cNvSpPr txBox="1"/>
          <p:nvPr/>
        </p:nvSpPr>
        <p:spPr>
          <a:xfrm>
            <a:off x="791667" y="1313851"/>
            <a:ext cx="10921429" cy="455509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(3’):    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Em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khung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Theo </a:t>
            </a:r>
            <a:r>
              <a:rPr lang="en-US" sz="28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baseline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01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30C118-752A-FF07-BFBF-E7C4AFBB2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C4B145CE-2060-8335-65A2-DBDE6E48E1E1}"/>
              </a:ext>
            </a:extLst>
          </p:cNvPr>
          <p:cNvSpPr/>
          <p:nvPr/>
        </p:nvSpPr>
        <p:spPr>
          <a:xfrm>
            <a:off x="791667" y="1400976"/>
            <a:ext cx="10921429" cy="526550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F4E68D57-8A02-7839-6DEC-CC1BE1F72FF1}"/>
              </a:ext>
            </a:extLst>
          </p:cNvPr>
          <p:cNvSpPr/>
          <p:nvPr/>
        </p:nvSpPr>
        <p:spPr>
          <a:xfrm>
            <a:off x="936063" y="291906"/>
            <a:ext cx="10632638" cy="824223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B01E8E-4BD6-FF46-DC7F-1EC636EB32EF}"/>
              </a:ext>
            </a:extLst>
          </p:cNvPr>
          <p:cNvGrpSpPr/>
          <p:nvPr/>
        </p:nvGrpSpPr>
        <p:grpSpPr>
          <a:xfrm>
            <a:off x="980887" y="164641"/>
            <a:ext cx="1101452" cy="1078752"/>
            <a:chOff x="2210284" y="3447251"/>
            <a:chExt cx="826089" cy="8090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064685-1B65-4D53-6186-878E07A2EB0E}"/>
                </a:ext>
              </a:extLst>
            </p:cNvPr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/>
                <a:cs typeface="+mn-cs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3E0B1EB-5620-AAC2-E50B-5C1E8320A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2665D7A-09FC-B8CF-2FB0-7A3F51B342B2}"/>
              </a:ext>
            </a:extLst>
          </p:cNvPr>
          <p:cNvSpPr txBox="1"/>
          <p:nvPr/>
        </p:nvSpPr>
        <p:spPr>
          <a:xfrm>
            <a:off x="2223248" y="264838"/>
            <a:ext cx="6252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44D746-47F7-CABA-120C-D3794EA4E9BB}"/>
              </a:ext>
            </a:extLst>
          </p:cNvPr>
          <p:cNvSpPr txBox="1"/>
          <p:nvPr/>
        </p:nvSpPr>
        <p:spPr>
          <a:xfrm>
            <a:off x="1178110" y="2961469"/>
            <a:ext cx="10921429" cy="386259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4C80BC4-0973-9C48-917F-EDA9573AD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013"/>
            <a:ext cx="96215" cy="3891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220" tIns="31740" rIns="0" bIns="793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488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914BC5-4125-2795-7B56-ABB5C3459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966" y="2299443"/>
            <a:ext cx="6360337" cy="5088025"/>
          </a:xfrm>
          <a:prstGeom prst="rect">
            <a:avLst/>
          </a:prstGeom>
        </p:spPr>
      </p:pic>
      <p:sp>
        <p:nvSpPr>
          <p:cNvPr id="4" name="矩形 5">
            <a:extLst>
              <a:ext uri="{FF2B5EF4-FFF2-40B4-BE49-F238E27FC236}">
                <a16:creationId xmlns:a16="http://schemas.microsoft.com/office/drawing/2014/main" id="{B398F82B-6D29-7A9F-B9CE-60A9422C1CBD}"/>
              </a:ext>
            </a:extLst>
          </p:cNvPr>
          <p:cNvSpPr/>
          <p:nvPr/>
        </p:nvSpPr>
        <p:spPr>
          <a:xfrm>
            <a:off x="3143428" y="1394601"/>
            <a:ext cx="9048572" cy="4614354"/>
          </a:xfrm>
          <a:custGeom>
            <a:avLst/>
            <a:gdLst>
              <a:gd name="connsiteX0" fmla="*/ 0 w 4648200"/>
              <a:gd name="connsiteY0" fmla="*/ 0 h 3981450"/>
              <a:gd name="connsiteX1" fmla="*/ 4648200 w 4648200"/>
              <a:gd name="connsiteY1" fmla="*/ 0 h 3981450"/>
              <a:gd name="connsiteX2" fmla="*/ 4648200 w 4648200"/>
              <a:gd name="connsiteY2" fmla="*/ 3981450 h 3981450"/>
              <a:gd name="connsiteX3" fmla="*/ 0 w 4648200"/>
              <a:gd name="connsiteY3" fmla="*/ 3981450 h 3981450"/>
              <a:gd name="connsiteX4" fmla="*/ 0 w 4648200"/>
              <a:gd name="connsiteY4" fmla="*/ 0 h 3981450"/>
              <a:gd name="connsiteX0" fmla="*/ 333375 w 4981575"/>
              <a:gd name="connsiteY0" fmla="*/ 0 h 3981450"/>
              <a:gd name="connsiteX1" fmla="*/ 4981575 w 4981575"/>
              <a:gd name="connsiteY1" fmla="*/ 0 h 3981450"/>
              <a:gd name="connsiteX2" fmla="*/ 4981575 w 4981575"/>
              <a:gd name="connsiteY2" fmla="*/ 3981450 h 3981450"/>
              <a:gd name="connsiteX3" fmla="*/ 0 w 4981575"/>
              <a:gd name="connsiteY3" fmla="*/ 3933825 h 3981450"/>
              <a:gd name="connsiteX4" fmla="*/ 333375 w 4981575"/>
              <a:gd name="connsiteY4" fmla="*/ 0 h 3981450"/>
              <a:gd name="connsiteX0" fmla="*/ 333375 w 4981575"/>
              <a:gd name="connsiteY0" fmla="*/ 0 h 3933825"/>
              <a:gd name="connsiteX1" fmla="*/ 4981575 w 4981575"/>
              <a:gd name="connsiteY1" fmla="*/ 0 h 3933825"/>
              <a:gd name="connsiteX2" fmla="*/ 4248150 w 4981575"/>
              <a:gd name="connsiteY2" fmla="*/ 3581400 h 3933825"/>
              <a:gd name="connsiteX3" fmla="*/ 0 w 4981575"/>
              <a:gd name="connsiteY3" fmla="*/ 3933825 h 3933825"/>
              <a:gd name="connsiteX4" fmla="*/ 333375 w 4981575"/>
              <a:gd name="connsiteY4" fmla="*/ 0 h 3933825"/>
              <a:gd name="connsiteX0" fmla="*/ 333375 w 4981575"/>
              <a:gd name="connsiteY0" fmla="*/ 0 h 3952875"/>
              <a:gd name="connsiteX1" fmla="*/ 4981575 w 4981575"/>
              <a:gd name="connsiteY1" fmla="*/ 0 h 3952875"/>
              <a:gd name="connsiteX2" fmla="*/ 4981575 w 4981575"/>
              <a:gd name="connsiteY2" fmla="*/ 3952875 h 3952875"/>
              <a:gd name="connsiteX3" fmla="*/ 0 w 4981575"/>
              <a:gd name="connsiteY3" fmla="*/ 3933825 h 3952875"/>
              <a:gd name="connsiteX4" fmla="*/ 333375 w 4981575"/>
              <a:gd name="connsiteY4" fmla="*/ 0 h 3952875"/>
              <a:gd name="connsiteX0" fmla="*/ 333375 w 5191125"/>
              <a:gd name="connsiteY0" fmla="*/ 0 h 3952875"/>
              <a:gd name="connsiteX1" fmla="*/ 5191125 w 5191125"/>
              <a:gd name="connsiteY1" fmla="*/ 95250 h 3952875"/>
              <a:gd name="connsiteX2" fmla="*/ 4981575 w 5191125"/>
              <a:gd name="connsiteY2" fmla="*/ 3952875 h 3952875"/>
              <a:gd name="connsiteX3" fmla="*/ 0 w 5191125"/>
              <a:gd name="connsiteY3" fmla="*/ 3933825 h 3952875"/>
              <a:gd name="connsiteX4" fmla="*/ 333375 w 5191125"/>
              <a:gd name="connsiteY4" fmla="*/ 0 h 395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125" h="3952875">
                <a:moveTo>
                  <a:pt x="333375" y="0"/>
                </a:moveTo>
                <a:lnTo>
                  <a:pt x="5191125" y="95250"/>
                </a:lnTo>
                <a:lnTo>
                  <a:pt x="4981575" y="3952875"/>
                </a:lnTo>
                <a:lnTo>
                  <a:pt x="0" y="3933825"/>
                </a:lnTo>
                <a:lnTo>
                  <a:pt x="3333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4561B-DD2B-6F1F-906A-248BCAAC08AE}"/>
              </a:ext>
            </a:extLst>
          </p:cNvPr>
          <p:cNvSpPr/>
          <p:nvPr/>
        </p:nvSpPr>
        <p:spPr>
          <a:xfrm>
            <a:off x="4178469" y="2739927"/>
            <a:ext cx="72611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7C322-2990-D663-CB87-AB85C584B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991" y="223393"/>
            <a:ext cx="7803556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16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B6E9F-21EC-DB5E-F418-BF661AAAB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reading a book&#10;&#10;Description automatically generated">
            <a:extLst>
              <a:ext uri="{FF2B5EF4-FFF2-40B4-BE49-F238E27FC236}">
                <a16:creationId xmlns:a16="http://schemas.microsoft.com/office/drawing/2014/main" id="{36B6832F-FAA6-0F00-8311-A9BF107CA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31" y="3766754"/>
            <a:ext cx="5944563" cy="314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E857F09-3379-B6A0-5595-AD02DAD81DBE}"/>
              </a:ext>
            </a:extLst>
          </p:cNvPr>
          <p:cNvGrpSpPr/>
          <p:nvPr/>
        </p:nvGrpSpPr>
        <p:grpSpPr>
          <a:xfrm>
            <a:off x="1940307" y="-402849"/>
            <a:ext cx="9613932" cy="4572314"/>
            <a:chOff x="1563554" y="-14377"/>
            <a:chExt cx="9458111" cy="3318082"/>
          </a:xfrm>
        </p:grpSpPr>
        <p:pic>
          <p:nvPicPr>
            <p:cNvPr id="5" name="图片 5" descr="黑暗里有星球&#10;&#10;中度可信度描述已自动生成">
              <a:extLst>
                <a:ext uri="{FF2B5EF4-FFF2-40B4-BE49-F238E27FC236}">
                  <a16:creationId xmlns:a16="http://schemas.microsoft.com/office/drawing/2014/main" id="{D34E8267-82E9-F302-622F-A46D8DA919B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31111" r="4074" b="33102"/>
            <a:stretch>
              <a:fillRect/>
            </a:stretch>
          </p:blipFill>
          <p:spPr>
            <a:xfrm>
              <a:off x="1563554" y="-14377"/>
              <a:ext cx="9458111" cy="331808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927D60-F855-2476-0107-1FF683BB0127}"/>
                </a:ext>
              </a:extLst>
            </p:cNvPr>
            <p:cNvSpPr/>
            <p:nvPr/>
          </p:nvSpPr>
          <p:spPr>
            <a:xfrm>
              <a:off x="2211239" y="1063140"/>
              <a:ext cx="849815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400" b="1">
                  <a:ln w="57150"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 thuộc lòng khổ thơ yêu thích</a:t>
              </a:r>
              <a:endParaRPr kumimoji="0" lang="en-US" sz="5400" b="1" i="0" u="none" strike="noStrike" kern="1200" cap="none" spc="0" normalizeH="0" baseline="0" noProof="0" dirty="0">
                <a:ln w="571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28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5EDDCE-351E-80D1-1659-9ED74FD2D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53" y="915684"/>
            <a:ext cx="9983093" cy="42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wheat with trees&#10;&#10;Description automatically generated">
            <a:extLst>
              <a:ext uri="{FF2B5EF4-FFF2-40B4-BE49-F238E27FC236}">
                <a16:creationId xmlns:a16="http://schemas.microsoft.com/office/drawing/2014/main" id="{1AEA0854-C927-571F-88E8-CE1778DBDD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Em mơ mình là cánh én">
            <a:hlinkClick r:id="" action="ppaction://media"/>
            <a:extLst>
              <a:ext uri="{FF2B5EF4-FFF2-40B4-BE49-F238E27FC236}">
                <a16:creationId xmlns:a16="http://schemas.microsoft.com/office/drawing/2014/main" id="{39370067-8ED1-C368-08CF-1546DDB3D4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56" end="973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292" y="18704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76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grpSp>
        <p:nvGrpSpPr>
          <p:cNvPr id="16" name="组合 27"/>
          <p:cNvGrpSpPr/>
          <p:nvPr/>
        </p:nvGrpSpPr>
        <p:grpSpPr>
          <a:xfrm>
            <a:off x="0" y="-126187"/>
            <a:ext cx="12192000" cy="1417079"/>
            <a:chOff x="0" y="2187034"/>
            <a:chExt cx="12192000" cy="2470265"/>
          </a:xfrm>
        </p:grpSpPr>
        <p:pic>
          <p:nvPicPr>
            <p:cNvPr id="17" name="图形 12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18" name="图形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19" name="图形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0" y="0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6375" y="834601"/>
            <a:ext cx="4299026" cy="144655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Bài hát nói về điều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12" name="Picture 4" descr="C:\Users\HP\Desktop\trời-removebg-preview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168" y="-187688"/>
            <a:ext cx="3007822" cy="23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7B413D-A914-D4BB-D5CB-0BF9DED3F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101" y="781051"/>
            <a:ext cx="10356199" cy="5745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FEF14E-5643-057B-6876-EF0D547438E2}"/>
              </a:ext>
            </a:extLst>
          </p:cNvPr>
          <p:cNvSpPr/>
          <p:nvPr/>
        </p:nvSpPr>
        <p:spPr>
          <a:xfrm>
            <a:off x="5330749" y="2568151"/>
            <a:ext cx="5175326" cy="132343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Hãy nói về một mơ ước của em</a:t>
            </a:r>
            <a:r>
              <a:rPr lang="vi-VN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921065"/>
            <a:ext cx="1732700" cy="1732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26DEC8-C869-0089-8BB8-C8E938E61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388" y="1202659"/>
            <a:ext cx="7510923" cy="3633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7D0D2-4F72-8F20-F34D-FEEFF4CBE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4655" y="4621914"/>
            <a:ext cx="4669941" cy="1072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2AB4C-460E-9F5B-2ED0-A2DB651851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979" y="181356"/>
            <a:ext cx="3737172" cy="15058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97DDA0-4E0E-6908-1B9D-C2E83207F926}"/>
              </a:ext>
            </a:extLst>
          </p:cNvPr>
          <p:cNvSpPr/>
          <p:nvPr/>
        </p:nvSpPr>
        <p:spPr>
          <a:xfrm>
            <a:off x="3010328" y="1175175"/>
            <a:ext cx="5066746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adena" panose="02000503000000020004" pitchFamily="50" charset="0"/>
              </a:rPr>
              <a:t>LUYỆN ĐỌC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EA1A24-5318-09BA-57E2-CF8E7F81FD68}"/>
              </a:ext>
            </a:extLst>
          </p:cNvPr>
          <p:cNvSpPr/>
          <p:nvPr/>
        </p:nvSpPr>
        <p:spPr>
          <a:xfrm>
            <a:off x="276224" y="323850"/>
            <a:ext cx="11753851" cy="62960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871E0C-5F24-EC5E-DBB9-A24B1629D220}"/>
              </a:ext>
            </a:extLst>
          </p:cNvPr>
          <p:cNvGrpSpPr/>
          <p:nvPr/>
        </p:nvGrpSpPr>
        <p:grpSpPr>
          <a:xfrm>
            <a:off x="913343" y="1375573"/>
            <a:ext cx="3172408" cy="1636095"/>
            <a:chOff x="139959" y="1387023"/>
            <a:chExt cx="3172408" cy="163609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71EABE8-1248-7815-786D-4EBA33623071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Mắt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dõi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E42897-D14E-DFAC-35AC-CABEF5A47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26315E-CFCE-4C1B-8483-656CDEBBF69A}"/>
              </a:ext>
            </a:extLst>
          </p:cNvPr>
          <p:cNvGrpSpPr/>
          <p:nvPr/>
        </p:nvGrpSpPr>
        <p:grpSpPr>
          <a:xfrm>
            <a:off x="4197018" y="2681451"/>
            <a:ext cx="3397434" cy="1559458"/>
            <a:chOff x="4424729" y="3902060"/>
            <a:chExt cx="3397434" cy="155945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34674A1-46CD-7234-48DA-2C272FFD9F44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</a:rPr>
                <a:t>Tai </a:t>
              </a:r>
              <a:r>
                <a:rPr lang="en-US" sz="4800" b="1" dirty="0" err="1">
                  <a:solidFill>
                    <a:srgbClr val="002060"/>
                  </a:solidFill>
                </a:rPr>
                <a:t>nghe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B7C27D-9680-D30A-1E86-FE55AA1C5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C92172-5D2F-A5DD-420D-05D21A29B6CF}"/>
              </a:ext>
            </a:extLst>
          </p:cNvPr>
          <p:cNvGrpSpPr/>
          <p:nvPr/>
        </p:nvGrpSpPr>
        <p:grpSpPr>
          <a:xfrm>
            <a:off x="8121086" y="1657744"/>
            <a:ext cx="3329164" cy="1371679"/>
            <a:chOff x="8110962" y="1828720"/>
            <a:chExt cx="3329164" cy="137167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AAEAA3C-1A51-3C51-37D6-A8BD46864B8A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</a:rPr>
                <a:t>Tay </a:t>
              </a:r>
              <a:r>
                <a:rPr lang="en-US" sz="4800" b="1" dirty="0" err="1">
                  <a:solidFill>
                    <a:srgbClr val="002060"/>
                  </a:solidFill>
                </a:rPr>
                <a:t>dò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EB841D-7430-61B2-1BC0-587FE10CC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A1DD649-6E49-C500-4909-E6F8301C0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950" y="3743244"/>
            <a:ext cx="4733925" cy="2543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10BD3C-3BC7-F2CE-956F-BA1707076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757" y="515818"/>
            <a:ext cx="7401185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227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reading a book&#10;&#10;Description automatically generated">
            <a:extLst>
              <a:ext uri="{FF2B5EF4-FFF2-40B4-BE49-F238E27FC236}">
                <a16:creationId xmlns:a16="http://schemas.microsoft.com/office/drawing/2014/main" id="{0820B268-2F59-60CA-0011-97BE09A16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46" y="3708971"/>
            <a:ext cx="5944563" cy="314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CD7BBC-A920-2146-E9AF-0EA0C05A7050}"/>
              </a:ext>
            </a:extLst>
          </p:cNvPr>
          <p:cNvSpPr txBox="1"/>
          <p:nvPr/>
        </p:nvSpPr>
        <p:spPr>
          <a:xfrm>
            <a:off x="418672" y="725202"/>
            <a:ext cx="60977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mơ mình là cánh én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 nắng xuân về muôn nơi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veo nỗi niềm thương mến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 trong rộn rã tiếng cười.</a:t>
            </a:r>
            <a:endParaRPr lang="en-US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mơ mình là cơn gió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 ngày nắng hạ nồng oi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 mây bay đi đây đó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Đem mưa dịu mát muôn nơi.</a:t>
            </a:r>
          </a:p>
          <a:p>
            <a:pPr algn="just"/>
            <a:endParaRPr lang="en-US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mơ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vầng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B8151A-3B57-A8B0-4CFB-9522EDBCC1F4}"/>
              </a:ext>
            </a:extLst>
          </p:cNvPr>
          <p:cNvSpPr txBox="1"/>
          <p:nvPr/>
        </p:nvSpPr>
        <p:spPr>
          <a:xfrm>
            <a:off x="6716730" y="694380"/>
            <a:ext cx="48519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mơ mình là ngọn lửa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Xua tan giá lạnh mùa đông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Đàn chim vui bay về tổ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Bữa cơm chiều quê ấm nồng...</a:t>
            </a:r>
            <a:endParaRPr lang="en-US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 từng dặm dài đất nước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mơ về con đường xa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 mùa còn bao mơ ước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phía chân trời bao la.</a:t>
            </a:r>
          </a:p>
          <a:p>
            <a:pPr algn="r"/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Lãm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E5C4C8-190E-3421-8E11-BFCD98311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933" y="0"/>
            <a:ext cx="37981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59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reading a book&#10;&#10;Description automatically generated">
            <a:extLst>
              <a:ext uri="{FF2B5EF4-FFF2-40B4-BE49-F238E27FC236}">
                <a16:creationId xmlns:a16="http://schemas.microsoft.com/office/drawing/2014/main" id="{0820B268-2F59-60CA-0011-97BE09A16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46" y="3708971"/>
            <a:ext cx="5944563" cy="314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CD7BBC-A920-2146-E9AF-0EA0C05A7050}"/>
              </a:ext>
            </a:extLst>
          </p:cNvPr>
          <p:cNvSpPr txBox="1"/>
          <p:nvPr/>
        </p:nvSpPr>
        <p:spPr>
          <a:xfrm>
            <a:off x="688370" y="657296"/>
            <a:ext cx="60977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mơ mình là cánh én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Gọi nắng xuân về muôn nơi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veo nỗi niềm thương mến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 trong rộn rã tiếng cười.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mơ mình là cơn gió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 ngày nắng hạ nồng oi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 mây bay đi đây đó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Đem mưa dịu mát muôn nơi.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mơ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tỏ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nhỏ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B8151A-3B57-A8B0-4CFB-9522EDBCC1F4}"/>
              </a:ext>
            </a:extLst>
          </p:cNvPr>
          <p:cNvSpPr txBox="1"/>
          <p:nvPr/>
        </p:nvSpPr>
        <p:spPr>
          <a:xfrm>
            <a:off x="6716730" y="694380"/>
            <a:ext cx="48519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mơ mình là ngọn lửa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Xua tan giá lạnh mùa đông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 chim vui bay về tổ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Bữa cơm chiều quê ấm nồng...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từng dặm dài đất nước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mơ về con đường xa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 mùa còn bao mơ ước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Ở phía chân trời bao la.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Nguyễn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Lãm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E5C4C8-190E-3421-8E11-BFCD98311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933" y="0"/>
            <a:ext cx="3798137" cy="8596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84D5BB7-8BD3-72CE-6D1A-B6B2DBBBFDC1}"/>
              </a:ext>
            </a:extLst>
          </p:cNvPr>
          <p:cNvGrpSpPr/>
          <p:nvPr/>
        </p:nvGrpSpPr>
        <p:grpSpPr>
          <a:xfrm>
            <a:off x="-13647" y="27296"/>
            <a:ext cx="2839087" cy="684000"/>
            <a:chOff x="3521613" y="0"/>
            <a:chExt cx="2523280" cy="684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883FC29-4DB9-BD57-E8A9-4352A52E1098}"/>
                </a:ext>
              </a:extLst>
            </p:cNvPr>
            <p:cNvGrpSpPr/>
            <p:nvPr/>
          </p:nvGrpSpPr>
          <p:grpSpPr>
            <a:xfrm>
              <a:off x="3521613" y="0"/>
              <a:ext cx="2057542" cy="684000"/>
              <a:chOff x="3770142" y="1493446"/>
              <a:chExt cx="2057542" cy="684000"/>
            </a:xfrm>
          </p:grpSpPr>
          <p:sp>
            <p:nvSpPr>
              <p:cNvPr id="6" name="Flowchart: Alternate Process 5">
                <a:extLst>
                  <a:ext uri="{FF2B5EF4-FFF2-40B4-BE49-F238E27FC236}">
                    <a16:creationId xmlns:a16="http://schemas.microsoft.com/office/drawing/2014/main" id="{B7F276EC-F274-6BCD-6522-699B1E7EB219}"/>
                  </a:ext>
                </a:extLst>
              </p:cNvPr>
              <p:cNvSpPr/>
              <p:nvPr/>
            </p:nvSpPr>
            <p:spPr>
              <a:xfrm>
                <a:off x="3840483" y="1547446"/>
                <a:ext cx="198720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5CD083D-96DE-C30A-72A1-D524B9D5C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3A4F45-6DA2-3229-629C-0135BE7B1736}"/>
                </a:ext>
              </a:extLst>
            </p:cNvPr>
            <p:cNvSpPr txBox="1"/>
            <p:nvPr/>
          </p:nvSpPr>
          <p:spPr>
            <a:xfrm>
              <a:off x="3613046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/>
                  <a:ea typeface="微软雅黑"/>
                </a:rPr>
                <a:t>Chia </a:t>
              </a:r>
              <a:r>
                <a:rPr lang="en-US" sz="2400" b="1" dirty="0" err="1">
                  <a:solidFill>
                    <a:srgbClr val="000000"/>
                  </a:solidFill>
                  <a:latin typeface="Arial"/>
                  <a:ea typeface="微软雅黑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930E59B3-5909-76A7-232C-60B8F5A623C2}"/>
              </a:ext>
            </a:extLst>
          </p:cNvPr>
          <p:cNvSpPr/>
          <p:nvPr/>
        </p:nvSpPr>
        <p:spPr>
          <a:xfrm>
            <a:off x="110254" y="812623"/>
            <a:ext cx="578116" cy="543566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7C2951C-4F90-22BD-BC16-BA355B991F43}"/>
              </a:ext>
            </a:extLst>
          </p:cNvPr>
          <p:cNvSpPr/>
          <p:nvPr/>
        </p:nvSpPr>
        <p:spPr>
          <a:xfrm>
            <a:off x="151350" y="2394843"/>
            <a:ext cx="578116" cy="543566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F13A92-A574-F1B4-4788-92179A478409}"/>
              </a:ext>
            </a:extLst>
          </p:cNvPr>
          <p:cNvSpPr/>
          <p:nvPr/>
        </p:nvSpPr>
        <p:spPr>
          <a:xfrm>
            <a:off x="130802" y="3874322"/>
            <a:ext cx="578116" cy="543566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85938D-A46C-A732-BC68-BCA809B88834}"/>
              </a:ext>
            </a:extLst>
          </p:cNvPr>
          <p:cNvSpPr/>
          <p:nvPr/>
        </p:nvSpPr>
        <p:spPr>
          <a:xfrm>
            <a:off x="6202829" y="750978"/>
            <a:ext cx="578116" cy="543566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3E0F31-C8DE-9237-78ED-6ECD9E87B165}"/>
              </a:ext>
            </a:extLst>
          </p:cNvPr>
          <p:cNvSpPr/>
          <p:nvPr/>
        </p:nvSpPr>
        <p:spPr>
          <a:xfrm>
            <a:off x="6254200" y="2292102"/>
            <a:ext cx="578116" cy="543566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52991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581</TotalTime>
  <Words>700</Words>
  <Application>Microsoft Office PowerPoint</Application>
  <PresentationFormat>Widescreen</PresentationFormat>
  <Paragraphs>135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Microsoft YaHei</vt:lpstr>
      <vt:lpstr>SimSun</vt:lpstr>
      <vt:lpstr>Architecture</vt:lpstr>
      <vt:lpstr>Arial</vt:lpstr>
      <vt:lpstr>Calibri</vt:lpstr>
      <vt:lpstr>Cambria</vt:lpstr>
      <vt:lpstr>iCiel Cadena</vt:lpstr>
      <vt:lpstr>Montserrat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thuyduonghp1901@gmail.com</cp:lastModifiedBy>
  <cp:revision>67</cp:revision>
  <dcterms:created xsi:type="dcterms:W3CDTF">2023-10-10T00:40:32Z</dcterms:created>
  <dcterms:modified xsi:type="dcterms:W3CDTF">2025-04-04T01:08:08Z</dcterms:modified>
  <cp:category>9Slide.vn</cp:category>
</cp:coreProperties>
</file>