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377" r:id="rId2"/>
    <p:sldId id="313" r:id="rId3"/>
    <p:sldId id="4411" r:id="rId4"/>
    <p:sldId id="337" r:id="rId5"/>
    <p:sldId id="314" r:id="rId6"/>
    <p:sldId id="338" r:id="rId7"/>
    <p:sldId id="257" r:id="rId8"/>
    <p:sldId id="316" r:id="rId9"/>
    <p:sldId id="341" r:id="rId10"/>
    <p:sldId id="342" r:id="rId11"/>
    <p:sldId id="4414" r:id="rId12"/>
    <p:sldId id="344" r:id="rId13"/>
    <p:sldId id="321" r:id="rId14"/>
    <p:sldId id="4415" r:id="rId15"/>
    <p:sldId id="4412" r:id="rId16"/>
    <p:sldId id="4413" r:id="rId17"/>
    <p:sldId id="343" r:id="rId18"/>
    <p:sldId id="4418" r:id="rId19"/>
    <p:sldId id="4416" r:id="rId20"/>
    <p:sldId id="328" r:id="rId21"/>
    <p:sldId id="329" r:id="rId22"/>
    <p:sldId id="4417" r:id="rId23"/>
    <p:sldId id="33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85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37666-63C4-7EA6-31C8-32C4D0AC29B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60250F-BEC0-B5E4-67DF-4ABA54967F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5D50936-7445-9755-7380-AA656F1A987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0BC46CE-2E2C-0359-6CBF-F076D4B8EB1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080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3E842-82B6-4B89-AA1A-31EE196D8B0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3B2BF20-C94F-9078-9FD2-6BC51E7FD13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6EFAC53-8808-4252-E2CD-F76C996B3E3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94679C3-940F-3C81-E198-D3CD28AA557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1533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1B2E5-286D-F99A-BE2B-7A310AAE935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959DBD8-4EAE-521B-F93D-B4D8416787A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DA6049F-17ED-F464-3AC8-6116CEAF823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26A8A1D-0F26-D2DF-5613-0498D9BF385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92408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C6B4E-59DE-B8C3-2195-EFFE63F80A5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CE8B9EC-B3F2-53F8-4B83-37469F5A5D1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6FE0023-A704-DBA0-2B92-176D18CC075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F12F7248-E4AC-906A-2E29-02FB91164B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08546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11F54-8F41-6DE1-D31C-FB1A8DC45C5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E415B31-A288-1D94-9623-B602B23F8AA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DA597D7-66D2-4947-57A8-E0860AB921F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561962E-8F0D-FF67-A94D-7356C29546C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7065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23</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4</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9C9F1-071C-F160-B29C-A2B4777A141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9029969-9177-8B1B-A257-1CA106B49A9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04D23C9-00D7-54FD-D496-FD7411ED9F62}"/>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3898D3B4-A0E4-1022-E825-B9710C69163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1729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E716EC-D688-41AF-8077-DF0BD254D8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1838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2025/4/3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5576B55-EC2A-23EE-C14D-78FAC6677C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05517" y="197145"/>
            <a:ext cx="1385334" cy="1385334"/>
          </a:xfrm>
          <a:prstGeom prst="rect">
            <a:avLst/>
          </a:prstGeom>
        </p:spPr>
      </p:pic>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slideLayout" Target="../slideLayouts/slideLayout3.xml"/><Relationship Id="rId1" Type="http://schemas.openxmlformats.org/officeDocument/2006/relationships/video" Target="file:///C:\Users\Administrator\Downloads\Nh&#7919;ng%20B&#7843;n%20H&#242;a%20T&#7845;u%20Qu&#234;%20H&#432;&#417;ng%20Kh&#244;ng%20L&#7901;i%20Hay%20Nh&#7845;t%20-%20Nh&#7865;%20Nh&#224;ng,%20S&#226;u%20L&#7855;ng.mp4" TargetMode="Externa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9.emf"/><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emf"/><Relationship Id="rId7" Type="http://schemas.openxmlformats.org/officeDocument/2006/relationships/image" Target="../media/image13.sv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endParaRPr lang="en-US"/>
          </a:p>
        </p:txBody>
      </p:sp>
      <p:sp>
        <p:nvSpPr>
          <p:cNvPr id="2051" name="Rectangle 3"/>
          <p:cNvSpPr>
            <a:spLocks noGrp="1" noChangeArrowheads="1"/>
          </p:cNvSpPr>
          <p:nvPr>
            <p:ph type="subTitle" idx="1"/>
          </p:nvPr>
        </p:nvSpPr>
        <p:spPr/>
        <p:txBody>
          <a:bodyPr/>
          <a:lstStyle/>
          <a:p>
            <a:pPr eaLnBrk="1" hangingPunct="1"/>
            <a:endParaRPr lang="en-US"/>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6" y="-57150"/>
            <a:ext cx="120726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5"/>
          <p:cNvSpPr txBox="1">
            <a:spLocks noChangeArrowheads="1"/>
          </p:cNvSpPr>
          <p:nvPr/>
        </p:nvSpPr>
        <p:spPr bwMode="auto">
          <a:xfrm>
            <a:off x="1889125" y="341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solidFill>
                <a:srgbClr val="000000"/>
              </a:solidFill>
            </a:endParaRPr>
          </a:p>
        </p:txBody>
      </p:sp>
      <p:sp>
        <p:nvSpPr>
          <p:cNvPr id="2054" name="Text Box 8"/>
          <p:cNvSpPr txBox="1">
            <a:spLocks noChangeArrowheads="1"/>
          </p:cNvSpPr>
          <p:nvPr/>
        </p:nvSpPr>
        <p:spPr bwMode="auto">
          <a:xfrm>
            <a:off x="9051925" y="950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solidFill>
                <a:srgbClr val="000000"/>
              </a:solidFill>
            </a:endParaRPr>
          </a:p>
        </p:txBody>
      </p:sp>
      <p:sp>
        <p:nvSpPr>
          <p:cNvPr id="2055" name="Text Box 11"/>
          <p:cNvSpPr txBox="1">
            <a:spLocks noChangeArrowheads="1"/>
          </p:cNvSpPr>
          <p:nvPr/>
        </p:nvSpPr>
        <p:spPr bwMode="auto">
          <a:xfrm>
            <a:off x="4860925" y="6132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solidFill>
                <a:srgbClr val="000000"/>
              </a:solidFill>
            </a:endParaRPr>
          </a:p>
        </p:txBody>
      </p:sp>
      <p:pic>
        <p:nvPicPr>
          <p:cNvPr id="2056" name="Picture 12" descr="flowerb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6096000"/>
            <a:ext cx="6858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3"/>
          <p:cNvSpPr txBox="1">
            <a:spLocks noChangeArrowheads="1"/>
          </p:cNvSpPr>
          <p:nvPr/>
        </p:nvSpPr>
        <p:spPr bwMode="auto">
          <a:xfrm>
            <a:off x="2117725" y="6208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solidFill>
                <a:srgbClr val="000000"/>
              </a:solidFill>
            </a:endParaRPr>
          </a:p>
        </p:txBody>
      </p:sp>
      <p:pic>
        <p:nvPicPr>
          <p:cNvPr id="2058" name="Picture 14" descr="1 (156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876800"/>
            <a:ext cx="1219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5" descr="1 (156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220200" y="4876800"/>
            <a:ext cx="1219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 Box 17"/>
          <p:cNvSpPr txBox="1">
            <a:spLocks noChangeArrowheads="1"/>
          </p:cNvSpPr>
          <p:nvPr/>
        </p:nvSpPr>
        <p:spPr bwMode="auto">
          <a:xfrm>
            <a:off x="3765550" y="4800601"/>
            <a:ext cx="7013576" cy="523220"/>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800" b="1" i="1" dirty="0">
                <a:solidFill>
                  <a:srgbClr val="FFFF00"/>
                </a:solidFill>
                <a:latin typeface="Times New Roman" pitchFamily="18" charset="0"/>
              </a:rPr>
              <a:t>Giáo viên thực hiện : PHẠM THÙY DƯƠNG</a:t>
            </a:r>
          </a:p>
        </p:txBody>
      </p:sp>
      <p:sp>
        <p:nvSpPr>
          <p:cNvPr id="272386" name="Rectangle 2"/>
          <p:cNvSpPr>
            <a:spLocks noRot="1" noChangeArrowheads="1"/>
          </p:cNvSpPr>
          <p:nvPr/>
        </p:nvSpPr>
        <p:spPr bwMode="auto">
          <a:xfrm>
            <a:off x="3618999" y="3250409"/>
            <a:ext cx="6020134" cy="903287"/>
          </a:xfrm>
          <a:prstGeom prst="rect">
            <a:avLst/>
          </a:prstGeom>
          <a:ln/>
        </p:spPr>
        <p:style>
          <a:lnRef idx="1">
            <a:schemeClr val="accent1"/>
          </a:lnRef>
          <a:fillRef idx="2">
            <a:schemeClr val="accent1"/>
          </a:fillRef>
          <a:effectRef idx="1">
            <a:schemeClr val="accent1"/>
          </a:effectRef>
          <a:fontRef idx="minor">
            <a:schemeClr val="dk1"/>
          </a:fontRef>
        </p:style>
        <p:txBody>
          <a:bodyPr/>
          <a:lstStyle/>
          <a:p>
            <a:pPr marL="342900" indent="-342900" algn="ctr" eaLnBrk="1" hangingPunct="1">
              <a:lnSpc>
                <a:spcPct val="90000"/>
              </a:lnSpc>
              <a:spcBef>
                <a:spcPct val="20000"/>
              </a:spcBef>
              <a:defRPr/>
            </a:pPr>
            <a:r>
              <a:rPr lang="en-US" sz="2800" b="1" dirty="0">
                <a:solidFill>
                  <a:srgbClr val="3333FF"/>
                </a:solidFill>
                <a:effectLst>
                  <a:outerShdw blurRad="38100" dist="38100" dir="2700000" algn="tl">
                    <a:srgbClr val="C0C0C0"/>
                  </a:outerShdw>
                </a:effectLst>
                <a:latin typeface="Times New Roman" pitchFamily="18" charset="0"/>
                <a:cs typeface="Arial" charset="0"/>
              </a:rPr>
              <a:t>MÔN : TIẾNG VIỆT LỚP 4</a:t>
            </a:r>
          </a:p>
          <a:p>
            <a:pPr marL="342900" indent="-342900" algn="ctr" eaLnBrk="1" hangingPunct="1">
              <a:lnSpc>
                <a:spcPct val="90000"/>
              </a:lnSpc>
              <a:spcBef>
                <a:spcPct val="20000"/>
              </a:spcBef>
              <a:defRPr/>
            </a:pPr>
            <a:r>
              <a:rPr lang="en-US" sz="2400" b="1" dirty="0">
                <a:solidFill>
                  <a:srgbClr val="FF0000"/>
                </a:solidFill>
                <a:effectLst>
                  <a:outerShdw blurRad="38100" dist="38100" dir="2700000" algn="tl">
                    <a:srgbClr val="C0C0C0"/>
                  </a:outerShdw>
                </a:effectLst>
                <a:latin typeface="Times New Roman" pitchFamily="18" charset="0"/>
                <a:cs typeface="Arial" charset="0"/>
              </a:rPr>
              <a:t>ĐỌC: SỰ TÍCH CON RỒNG CHÁU TIÊN </a:t>
            </a:r>
          </a:p>
        </p:txBody>
      </p:sp>
      <p:pic>
        <p:nvPicPr>
          <p:cNvPr id="3" name="Những Bản Hòa Tấu Quê Hương Không Lời Hay Nhất - Nhẹ Nhàng, Sâu Lắng.mp4">
            <a:hlinkClick r:id="" action="ppaction://media"/>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2036764" y="6018214"/>
            <a:ext cx="193675" cy="10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owchart: Punched Tape 5"/>
          <p:cNvSpPr/>
          <p:nvPr/>
        </p:nvSpPr>
        <p:spPr bwMode="auto">
          <a:xfrm>
            <a:off x="4398964" y="57151"/>
            <a:ext cx="4821237" cy="1162050"/>
          </a:xfrm>
          <a:prstGeom prst="flowChartPunchedTape">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a:lstStyle/>
          <a:p>
            <a:pPr algn="ctr" eaLnBrk="1" hangingPunct="1">
              <a:defRPr/>
            </a:pPr>
            <a:r>
              <a:rPr lang="en-US" sz="1400" b="1" dirty="0">
                <a:solidFill>
                  <a:srgbClr val="990099"/>
                </a:solidFill>
                <a:latin typeface="Times New Roman" pitchFamily="18" charset="0"/>
              </a:rPr>
              <a:t>PHÒNG GIÁO </a:t>
            </a:r>
            <a:r>
              <a:rPr lang="en-US" sz="1400" b="1">
                <a:solidFill>
                  <a:srgbClr val="990099"/>
                </a:solidFill>
                <a:latin typeface="Times New Roman" pitchFamily="18" charset="0"/>
              </a:rPr>
              <a:t>DỤC VÀ ĐÀO TẠO QUẬN HỒNG BÀNG</a:t>
            </a:r>
            <a:endParaRPr lang="en-US" sz="1400" b="1" dirty="0">
              <a:solidFill>
                <a:srgbClr val="990099"/>
              </a:solidFill>
              <a:latin typeface="Times New Roman" pitchFamily="18" charset="0"/>
            </a:endParaRPr>
          </a:p>
          <a:p>
            <a:pPr algn="ctr" eaLnBrk="1" hangingPunct="1">
              <a:defRPr/>
            </a:pPr>
            <a:r>
              <a:rPr lang="en-US" sz="1400" b="1" dirty="0">
                <a:solidFill>
                  <a:srgbClr val="990099"/>
                </a:solidFill>
                <a:latin typeface="Times New Roman" pitchFamily="18" charset="0"/>
              </a:rPr>
              <a:t>TRƯỜNG TIỂU </a:t>
            </a:r>
            <a:r>
              <a:rPr lang="en-US" sz="1400" b="1">
                <a:solidFill>
                  <a:srgbClr val="990099"/>
                </a:solidFill>
                <a:latin typeface="Times New Roman" pitchFamily="18" charset="0"/>
              </a:rPr>
              <a:t>HỌC AN HỒNG</a:t>
            </a:r>
            <a:endParaRPr lang="en-US" sz="1400" dirty="0">
              <a:solidFill>
                <a:srgbClr val="990099"/>
              </a:solidFill>
            </a:endParaRPr>
          </a:p>
        </p:txBody>
      </p:sp>
      <p:sp>
        <p:nvSpPr>
          <p:cNvPr id="2064" name="WordArt 23" descr="80%"/>
          <p:cNvSpPr>
            <a:spLocks noChangeArrowheads="1" noChangeShapeType="1" noTextEdit="1"/>
          </p:cNvSpPr>
          <p:nvPr/>
        </p:nvSpPr>
        <p:spPr bwMode="auto">
          <a:xfrm>
            <a:off x="2916238" y="2000250"/>
            <a:ext cx="7370762" cy="4800600"/>
          </a:xfrm>
          <a:prstGeom prst="rect">
            <a:avLst/>
          </a:prstGeom>
        </p:spPr>
        <p:txBody>
          <a:bodyPr spcFirstLastPara="1" wrap="none" fromWordArt="1">
            <a:prstTxWarp prst="textArchUp">
              <a:avLst>
                <a:gd name="adj" fmla="val 10730932"/>
              </a:avLst>
            </a:prstTxWarp>
          </a:bodyPr>
          <a:lstStyle/>
          <a:p>
            <a:pPr algn="ctr" eaLnBrk="1" hangingPunct="1"/>
            <a:r>
              <a:rPr lang="en-US" b="1" kern="10" dirty="0" err="1">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Chào</a:t>
            </a:r>
            <a:r>
              <a:rPr lang="en-US" b="1" kern="10" dirty="0">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 </a:t>
            </a:r>
            <a:r>
              <a:rPr lang="en-US" b="1" kern="10" dirty="0" err="1">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mừng</a:t>
            </a:r>
            <a:r>
              <a:rPr lang="en-US" b="1" kern="10" dirty="0">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 </a:t>
            </a:r>
            <a:r>
              <a:rPr lang="en-US" b="1" kern="10" dirty="0" err="1">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các</a:t>
            </a:r>
            <a:r>
              <a:rPr lang="en-US" b="1" kern="10" dirty="0">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 </a:t>
            </a:r>
            <a:r>
              <a:rPr lang="en-US" b="1" kern="10" dirty="0" err="1">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cô</a:t>
            </a:r>
            <a:r>
              <a:rPr lang="en-US" b="1" kern="10" dirty="0">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 </a:t>
            </a:r>
            <a:r>
              <a:rPr lang="en-US" b="1" kern="10" dirty="0" err="1">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giáo</a:t>
            </a:r>
            <a:r>
              <a:rPr lang="en-US" b="1" kern="10" dirty="0">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 </a:t>
            </a:r>
            <a:r>
              <a:rPr lang="en-US" b="1" kern="10" dirty="0" err="1">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đến</a:t>
            </a:r>
            <a:r>
              <a:rPr lang="en-US" b="1" kern="10" dirty="0">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 </a:t>
            </a:r>
            <a:r>
              <a:rPr lang="en-US" b="1" kern="10" dirty="0" err="1">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thăm</a:t>
            </a:r>
            <a:r>
              <a:rPr lang="en-US" b="1" kern="10" dirty="0">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 </a:t>
            </a:r>
            <a:r>
              <a:rPr lang="en-US" b="1" kern="10" dirty="0" err="1">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lóp</a:t>
            </a:r>
            <a:r>
              <a:rPr lang="en-US" b="1" kern="10" dirty="0">
                <a:ln w="12573">
                  <a:solidFill>
                    <a:srgbClr val="000000"/>
                  </a:solidFill>
                  <a:miter lim="800000"/>
                  <a:headEnd/>
                  <a:tailEnd/>
                </a:ln>
                <a:solidFill>
                  <a:srgbClr val="FF0000"/>
                </a:solidFill>
                <a:effectLst>
                  <a:outerShdw dist="17819" dir="2700000" algn="ctr" rotWithShape="0">
                    <a:srgbClr val="C0C0C0">
                      <a:alpha val="80011"/>
                    </a:srgbClr>
                  </a:outerShdw>
                </a:effectLst>
                <a:latin typeface=".VnTimeH"/>
                <a:cs typeface="Arial" charset="0"/>
              </a:rPr>
              <a:t> 4A6</a:t>
            </a:r>
          </a:p>
        </p:txBody>
      </p:sp>
      <p:pic>
        <p:nvPicPr>
          <p:cNvPr id="2065" name="Picture 14"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296401" y="85726"/>
            <a:ext cx="14827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4" descr="flora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16239" y="-53975"/>
            <a:ext cx="14827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371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11AF7-5A4C-028B-F70A-F789AD75FF55}"/>
            </a:ext>
          </a:extLst>
        </p:cNvPr>
        <p:cNvGrpSpPr/>
        <p:nvPr/>
      </p:nvGrpSpPr>
      <p:grpSpPr>
        <a:xfrm>
          <a:off x="0" y="0"/>
          <a:ext cx="0" cy="0"/>
          <a:chOff x="0" y="0"/>
          <a:chExt cx="0" cy="0"/>
        </a:xfrm>
      </p:grpSpPr>
      <p:grpSp>
        <p:nvGrpSpPr>
          <p:cNvPr id="16" name="组合 15">
            <a:extLst>
              <a:ext uri="{FF2B5EF4-FFF2-40B4-BE49-F238E27FC236}">
                <a16:creationId xmlns:a16="http://schemas.microsoft.com/office/drawing/2014/main" id="{C6BBEB9E-2D80-008B-F41D-92A566375A85}"/>
              </a:ext>
            </a:extLst>
          </p:cNvPr>
          <p:cNvGrpSpPr/>
          <p:nvPr/>
        </p:nvGrpSpPr>
        <p:grpSpPr>
          <a:xfrm>
            <a:off x="0" y="0"/>
            <a:ext cx="12192000" cy="6858000"/>
            <a:chOff x="0" y="-1"/>
            <a:chExt cx="19200" cy="10800"/>
          </a:xfrm>
        </p:grpSpPr>
        <p:pic>
          <p:nvPicPr>
            <p:cNvPr id="107" name="图片 106" descr="图片包含 鲜花, 植物, 室内&#10;&#10;已生成高可信度的说明">
              <a:extLst>
                <a:ext uri="{FF2B5EF4-FFF2-40B4-BE49-F238E27FC236}">
                  <a16:creationId xmlns:a16="http://schemas.microsoft.com/office/drawing/2014/main" id="{87F8EC65-906F-3BA6-2E7B-474C6955A0F7}"/>
                </a:ext>
              </a:extLst>
            </p:cNvPr>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a:extLst>
                <a:ext uri="{FF2B5EF4-FFF2-40B4-BE49-F238E27FC236}">
                  <a16:creationId xmlns:a16="http://schemas.microsoft.com/office/drawing/2014/main" id="{B8F9327F-A351-9670-7000-B1AF3F30390F}"/>
                </a:ext>
              </a:extLst>
            </p:cNvPr>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a:extLst>
                <a:ext uri="{FF2B5EF4-FFF2-40B4-BE49-F238E27FC236}">
                  <a16:creationId xmlns:a16="http://schemas.microsoft.com/office/drawing/2014/main" id="{8C9EFAA3-957C-FD5C-4753-0719CE165E71}"/>
                </a:ext>
              </a:extLst>
            </p:cNvPr>
            <p:cNvGrpSpPr/>
            <p:nvPr/>
          </p:nvGrpSpPr>
          <p:grpSpPr>
            <a:xfrm>
              <a:off x="0" y="0"/>
              <a:ext cx="19200" cy="10799"/>
              <a:chOff x="0" y="0"/>
              <a:chExt cx="19200" cy="10799"/>
            </a:xfrm>
          </p:grpSpPr>
          <p:sp>
            <p:nvSpPr>
              <p:cNvPr id="11" name="矩形 10">
                <a:extLst>
                  <a:ext uri="{FF2B5EF4-FFF2-40B4-BE49-F238E27FC236}">
                    <a16:creationId xmlns:a16="http://schemas.microsoft.com/office/drawing/2014/main" id="{A2B9044E-30F4-8B1F-50B8-185022D7CBC2}"/>
                  </a:ext>
                </a:extLst>
              </p:cNvPr>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a:extLst>
                  <a:ext uri="{FF2B5EF4-FFF2-40B4-BE49-F238E27FC236}">
                    <a16:creationId xmlns:a16="http://schemas.microsoft.com/office/drawing/2014/main" id="{BD8C36D8-AEAD-1D29-CC49-861499F6C6D0}"/>
                  </a:ext>
                </a:extLst>
              </p:cNvPr>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54742FF9-4909-50DD-7752-0508838ADC46}"/>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5761D6-461C-9F62-2E32-FF2D026220A6}"/>
              </a:ext>
            </a:extLst>
          </p:cNvPr>
          <p:cNvSpPr>
            <a:spLocks noChangeArrowheads="1"/>
          </p:cNvSpPr>
          <p:nvPr/>
        </p:nvSpPr>
        <p:spPr bwMode="auto">
          <a:xfrm>
            <a:off x="3331138" y="2930637"/>
            <a:ext cx="9988792" cy="710067"/>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Thảo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luận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nhóm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4 (3’)</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345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038834" y="1968563"/>
            <a:ext cx="11020927" cy="213030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 ĐÔI (1’)</a:t>
            </a:r>
          </a:p>
        </p:txBody>
      </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52ACB-3B71-0098-1E5B-7BDD050E63D1}"/>
            </a:ext>
          </a:extLst>
        </p:cNvPr>
        <p:cNvGrpSpPr/>
        <p:nvPr/>
      </p:nvGrpSpPr>
      <p:grpSpPr>
        <a:xfrm>
          <a:off x="0" y="0"/>
          <a:ext cx="0" cy="0"/>
          <a:chOff x="0" y="0"/>
          <a:chExt cx="0" cy="0"/>
        </a:xfrm>
      </p:grpSpPr>
      <p:grpSp>
        <p:nvGrpSpPr>
          <p:cNvPr id="16" name="组合 15">
            <a:extLst>
              <a:ext uri="{FF2B5EF4-FFF2-40B4-BE49-F238E27FC236}">
                <a16:creationId xmlns:a16="http://schemas.microsoft.com/office/drawing/2014/main" id="{5BF73A40-AF2F-B831-D76F-3FF5E0236D10}"/>
              </a:ext>
            </a:extLst>
          </p:cNvPr>
          <p:cNvGrpSpPr/>
          <p:nvPr/>
        </p:nvGrpSpPr>
        <p:grpSpPr>
          <a:xfrm>
            <a:off x="0" y="0"/>
            <a:ext cx="12192000" cy="6858000"/>
            <a:chOff x="0" y="-1"/>
            <a:chExt cx="19200" cy="10800"/>
          </a:xfrm>
        </p:grpSpPr>
        <p:pic>
          <p:nvPicPr>
            <p:cNvPr id="107" name="图片 106" descr="图片包含 鲜花, 植物, 室内&#10;&#10;已生成高可信度的说明">
              <a:extLst>
                <a:ext uri="{FF2B5EF4-FFF2-40B4-BE49-F238E27FC236}">
                  <a16:creationId xmlns:a16="http://schemas.microsoft.com/office/drawing/2014/main" id="{8AA50511-11BE-FB87-6EF3-0DFCC7D2CB42}"/>
                </a:ext>
              </a:extLst>
            </p:cNvPr>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a:extLst>
                <a:ext uri="{FF2B5EF4-FFF2-40B4-BE49-F238E27FC236}">
                  <a16:creationId xmlns:a16="http://schemas.microsoft.com/office/drawing/2014/main" id="{BF35D7E6-2464-407B-8378-DCBF77DFDB78}"/>
                </a:ext>
              </a:extLst>
            </p:cNvPr>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a:extLst>
                <a:ext uri="{FF2B5EF4-FFF2-40B4-BE49-F238E27FC236}">
                  <a16:creationId xmlns:a16="http://schemas.microsoft.com/office/drawing/2014/main" id="{3B7BF2C1-C9A5-A85B-FED6-DADE1C5B6820}"/>
                </a:ext>
              </a:extLst>
            </p:cNvPr>
            <p:cNvGrpSpPr/>
            <p:nvPr/>
          </p:nvGrpSpPr>
          <p:grpSpPr>
            <a:xfrm>
              <a:off x="0" y="0"/>
              <a:ext cx="19200" cy="10799"/>
              <a:chOff x="0" y="0"/>
              <a:chExt cx="19200" cy="10799"/>
            </a:xfrm>
          </p:grpSpPr>
          <p:sp>
            <p:nvSpPr>
              <p:cNvPr id="11" name="矩形 10">
                <a:extLst>
                  <a:ext uri="{FF2B5EF4-FFF2-40B4-BE49-F238E27FC236}">
                    <a16:creationId xmlns:a16="http://schemas.microsoft.com/office/drawing/2014/main" id="{0FDD2C68-B9C7-6387-298C-A42681DD05D3}"/>
                  </a:ext>
                </a:extLst>
              </p:cNvPr>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a:extLst>
                  <a:ext uri="{FF2B5EF4-FFF2-40B4-BE49-F238E27FC236}">
                    <a16:creationId xmlns:a16="http://schemas.microsoft.com/office/drawing/2014/main" id="{D923E915-7CDB-8B4B-6230-72DFACF57FCB}"/>
                  </a:ext>
                </a:extLst>
              </p:cNvPr>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BC0A058F-EE21-C27F-D620-6E8F03CE6086}"/>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335EC9F-0FFD-130D-37F0-8FB3AE5E0FF4}"/>
              </a:ext>
            </a:extLst>
          </p:cNvPr>
          <p:cNvSpPr>
            <a:spLocks noChangeArrowheads="1"/>
          </p:cNvSpPr>
          <p:nvPr/>
        </p:nvSpPr>
        <p:spPr bwMode="auto">
          <a:xfrm>
            <a:off x="3331138" y="2930637"/>
            <a:ext cx="9988792" cy="710067"/>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Thảo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luận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nhóm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4 (3’)</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01912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4D3AF1-D902-1CF5-1BC1-021F010C22C7}"/>
              </a:ext>
            </a:extLst>
          </p:cNvPr>
          <p:cNvPicPr>
            <a:picLocks noChangeAspect="1"/>
          </p:cNvPicPr>
          <p:nvPr/>
        </p:nvPicPr>
        <p:blipFill rotWithShape="1">
          <a:blip r:embed="rId2">
            <a:extLst>
              <a:ext uri="{28A0092B-C50C-407E-A947-70E740481C1C}">
                <a14:useLocalDpi xmlns:a14="http://schemas.microsoft.com/office/drawing/2010/main" val="0"/>
              </a:ext>
            </a:extLst>
          </a:blip>
          <a:srcRect l="25658" t="36440" r="18684" b="10310"/>
          <a:stretch/>
        </p:blipFill>
        <p:spPr>
          <a:xfrm>
            <a:off x="3577" y="0"/>
            <a:ext cx="12188423" cy="6858000"/>
          </a:xfrm>
          <a:prstGeom prst="rect">
            <a:avLst/>
          </a:prstGeom>
        </p:spPr>
      </p:pic>
    </p:spTree>
    <p:extLst>
      <p:ext uri="{BB962C8B-B14F-4D97-AF65-F5344CB8AC3E}">
        <p14:creationId xmlns:p14="http://schemas.microsoft.com/office/powerpoint/2010/main" val="133099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60F06-116F-F634-4C30-CD0476DE3E08}"/>
            </a:ext>
          </a:extLst>
        </p:cNvPr>
        <p:cNvGrpSpPr/>
        <p:nvPr/>
      </p:nvGrpSpPr>
      <p:grpSpPr>
        <a:xfrm>
          <a:off x="0" y="0"/>
          <a:ext cx="0" cy="0"/>
          <a:chOff x="0" y="0"/>
          <a:chExt cx="0" cy="0"/>
        </a:xfrm>
      </p:grpSpPr>
      <p:grpSp>
        <p:nvGrpSpPr>
          <p:cNvPr id="108" name="组合 107">
            <a:extLst>
              <a:ext uri="{FF2B5EF4-FFF2-40B4-BE49-F238E27FC236}">
                <a16:creationId xmlns:a16="http://schemas.microsoft.com/office/drawing/2014/main" id="{8D40DF51-481F-3D8E-B961-DD1A8D7A710A}"/>
              </a:ext>
            </a:extLst>
          </p:cNvPr>
          <p:cNvGrpSpPr/>
          <p:nvPr/>
        </p:nvGrpSpPr>
        <p:grpSpPr>
          <a:xfrm>
            <a:off x="-1748790" y="-2772410"/>
            <a:ext cx="14027150" cy="11790045"/>
            <a:chOff x="-2754" y="-4366"/>
            <a:chExt cx="22090" cy="18567"/>
          </a:xfrm>
        </p:grpSpPr>
        <p:grpSp>
          <p:nvGrpSpPr>
            <p:cNvPr id="106" name="组合 105">
              <a:extLst>
                <a:ext uri="{FF2B5EF4-FFF2-40B4-BE49-F238E27FC236}">
                  <a16:creationId xmlns:a16="http://schemas.microsoft.com/office/drawing/2014/main" id="{59CAA473-92D8-485A-C280-3C6208F32A93}"/>
                </a:ext>
              </a:extLst>
            </p:cNvPr>
            <p:cNvGrpSpPr/>
            <p:nvPr/>
          </p:nvGrpSpPr>
          <p:grpSpPr>
            <a:xfrm>
              <a:off x="1807" y="-2471"/>
              <a:ext cx="17529" cy="16672"/>
              <a:chOff x="1788" y="-2412"/>
              <a:chExt cx="17529" cy="16672"/>
            </a:xfrm>
          </p:grpSpPr>
          <p:grpSp>
            <p:nvGrpSpPr>
              <p:cNvPr id="10" name="组合 9">
                <a:extLst>
                  <a:ext uri="{FF2B5EF4-FFF2-40B4-BE49-F238E27FC236}">
                    <a16:creationId xmlns:a16="http://schemas.microsoft.com/office/drawing/2014/main" id="{F01D95D2-6030-1AF8-D8F6-5586255DEB0B}"/>
                  </a:ext>
                </a:extLst>
              </p:cNvPr>
              <p:cNvGrpSpPr/>
              <p:nvPr/>
            </p:nvGrpSpPr>
            <p:grpSpPr>
              <a:xfrm>
                <a:off x="1788" y="7834"/>
                <a:ext cx="15623" cy="6426"/>
                <a:chOff x="3018" y="7834"/>
                <a:chExt cx="15623" cy="6426"/>
              </a:xfrm>
            </p:grpSpPr>
            <p:pic>
              <p:nvPicPr>
                <p:cNvPr id="2" name="图片 1">
                  <a:extLst>
                    <a:ext uri="{FF2B5EF4-FFF2-40B4-BE49-F238E27FC236}">
                      <a16:creationId xmlns:a16="http://schemas.microsoft.com/office/drawing/2014/main" id="{157A5063-BE1A-50DB-25CD-643FF7867B15}"/>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a:extLst>
                    <a:ext uri="{FF2B5EF4-FFF2-40B4-BE49-F238E27FC236}">
                      <a16:creationId xmlns:a16="http://schemas.microsoft.com/office/drawing/2014/main" id="{55979C54-6A5B-BC7A-5F64-9F1D610926AC}"/>
                    </a:ext>
                  </a:extLst>
                </p:cNvPr>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a:extLst>
                  <a:ext uri="{FF2B5EF4-FFF2-40B4-BE49-F238E27FC236}">
                    <a16:creationId xmlns:a16="http://schemas.microsoft.com/office/drawing/2014/main" id="{DCF85D89-E556-00BB-23FA-15F85FDE8762}"/>
                  </a:ext>
                </a:extLst>
              </p:cNvPr>
              <p:cNvGrpSpPr/>
              <p:nvPr/>
            </p:nvGrpSpPr>
            <p:grpSpPr>
              <a:xfrm>
                <a:off x="5319" y="-2412"/>
                <a:ext cx="13998" cy="6426"/>
                <a:chOff x="6936" y="-2816"/>
                <a:chExt cx="13998" cy="6426"/>
              </a:xfrm>
            </p:grpSpPr>
            <p:pic>
              <p:nvPicPr>
                <p:cNvPr id="7" name="图片 6">
                  <a:extLst>
                    <a:ext uri="{FF2B5EF4-FFF2-40B4-BE49-F238E27FC236}">
                      <a16:creationId xmlns:a16="http://schemas.microsoft.com/office/drawing/2014/main" id="{FFBDBC33-904D-54C0-5E9E-AAA34EB48B40}"/>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a:extLst>
                    <a:ext uri="{FF2B5EF4-FFF2-40B4-BE49-F238E27FC236}">
                      <a16:creationId xmlns:a16="http://schemas.microsoft.com/office/drawing/2014/main" id="{391CF836-0EFF-8170-DACA-65EF37404713}"/>
                    </a:ext>
                  </a:extLst>
                </p:cNvPr>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a:extLst>
                <a:ext uri="{FF2B5EF4-FFF2-40B4-BE49-F238E27FC236}">
                  <a16:creationId xmlns:a16="http://schemas.microsoft.com/office/drawing/2014/main" id="{B23A9556-5347-4EBC-729E-BC2BC94F8169}"/>
                </a:ext>
              </a:extLst>
            </p:cNvPr>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a:extLst>
              <a:ext uri="{FF2B5EF4-FFF2-40B4-BE49-F238E27FC236}">
                <a16:creationId xmlns:a16="http://schemas.microsoft.com/office/drawing/2014/main" id="{3DA85AD0-378F-6AE6-4AEA-D03E683608F0}"/>
              </a:ext>
            </a:extLst>
          </p:cNvPr>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3238C0A4-98D8-6181-EF80-2BC2C69D280F}"/>
              </a:ext>
            </a:extLst>
          </p:cNvPr>
          <p:cNvPicPr>
            <a:picLocks noChangeAspect="1"/>
          </p:cNvPicPr>
          <p:nvPr/>
        </p:nvPicPr>
        <p:blipFill>
          <a:blip r:embed="rId6"/>
          <a:stretch>
            <a:fillRect/>
          </a:stretch>
        </p:blipFill>
        <p:spPr>
          <a:xfrm>
            <a:off x="173711" y="1387075"/>
            <a:ext cx="6431837" cy="2566638"/>
          </a:xfrm>
          <a:prstGeom prst="rect">
            <a:avLst/>
          </a:prstGeom>
        </p:spPr>
      </p:pic>
      <p:sp>
        <p:nvSpPr>
          <p:cNvPr id="4" name="TextBox 3">
            <a:extLst>
              <a:ext uri="{FF2B5EF4-FFF2-40B4-BE49-F238E27FC236}">
                <a16:creationId xmlns:a16="http://schemas.microsoft.com/office/drawing/2014/main" id="{ADA9F672-BE9E-4E8D-B952-379FA7A190AD}"/>
              </a:ext>
            </a:extLst>
          </p:cNvPr>
          <p:cNvSpPr txBox="1"/>
          <p:nvPr/>
        </p:nvSpPr>
        <p:spPr>
          <a:xfrm>
            <a:off x="586907" y="3364924"/>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74243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427529" y="1013556"/>
            <a:ext cx="6431837" cy="2566638"/>
          </a:xfrm>
          <a:prstGeom prst="rect">
            <a:avLst/>
          </a:prstGeom>
        </p:spPr>
      </p:pic>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34D7E-CD06-2F3B-D1F4-06E3219DBA85}"/>
            </a:ext>
          </a:extLst>
        </p:cNvPr>
        <p:cNvGrpSpPr/>
        <p:nvPr/>
      </p:nvGrpSpPr>
      <p:grpSpPr>
        <a:xfrm>
          <a:off x="0" y="0"/>
          <a:ext cx="0" cy="0"/>
          <a:chOff x="0" y="0"/>
          <a:chExt cx="0" cy="0"/>
        </a:xfrm>
      </p:grpSpPr>
      <p:grpSp>
        <p:nvGrpSpPr>
          <p:cNvPr id="108" name="组合 107">
            <a:extLst>
              <a:ext uri="{FF2B5EF4-FFF2-40B4-BE49-F238E27FC236}">
                <a16:creationId xmlns:a16="http://schemas.microsoft.com/office/drawing/2014/main" id="{92480FBA-9217-B430-3569-436F7B83BDB7}"/>
              </a:ext>
            </a:extLst>
          </p:cNvPr>
          <p:cNvGrpSpPr/>
          <p:nvPr/>
        </p:nvGrpSpPr>
        <p:grpSpPr>
          <a:xfrm>
            <a:off x="-1748790" y="-2772410"/>
            <a:ext cx="14027150" cy="11790045"/>
            <a:chOff x="-2754" y="-4366"/>
            <a:chExt cx="22090" cy="18567"/>
          </a:xfrm>
        </p:grpSpPr>
        <p:grpSp>
          <p:nvGrpSpPr>
            <p:cNvPr id="106" name="组合 105">
              <a:extLst>
                <a:ext uri="{FF2B5EF4-FFF2-40B4-BE49-F238E27FC236}">
                  <a16:creationId xmlns:a16="http://schemas.microsoft.com/office/drawing/2014/main" id="{D43D89CE-0831-A5B5-46C0-F355FD2B9A09}"/>
                </a:ext>
              </a:extLst>
            </p:cNvPr>
            <p:cNvGrpSpPr/>
            <p:nvPr/>
          </p:nvGrpSpPr>
          <p:grpSpPr>
            <a:xfrm>
              <a:off x="1807" y="-2471"/>
              <a:ext cx="17529" cy="16672"/>
              <a:chOff x="1788" y="-2412"/>
              <a:chExt cx="17529" cy="16672"/>
            </a:xfrm>
          </p:grpSpPr>
          <p:grpSp>
            <p:nvGrpSpPr>
              <p:cNvPr id="10" name="组合 9">
                <a:extLst>
                  <a:ext uri="{FF2B5EF4-FFF2-40B4-BE49-F238E27FC236}">
                    <a16:creationId xmlns:a16="http://schemas.microsoft.com/office/drawing/2014/main" id="{BB185A60-29CE-4E95-4314-A5F8F70DB42C}"/>
                  </a:ext>
                </a:extLst>
              </p:cNvPr>
              <p:cNvGrpSpPr/>
              <p:nvPr/>
            </p:nvGrpSpPr>
            <p:grpSpPr>
              <a:xfrm>
                <a:off x="1788" y="7834"/>
                <a:ext cx="15623" cy="6426"/>
                <a:chOff x="3018" y="7834"/>
                <a:chExt cx="15623" cy="6426"/>
              </a:xfrm>
            </p:grpSpPr>
            <p:pic>
              <p:nvPicPr>
                <p:cNvPr id="2" name="图片 1">
                  <a:extLst>
                    <a:ext uri="{FF2B5EF4-FFF2-40B4-BE49-F238E27FC236}">
                      <a16:creationId xmlns:a16="http://schemas.microsoft.com/office/drawing/2014/main" id="{443BF5BA-04FF-86E8-CCB2-78EC22E4FF6B}"/>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a:extLst>
                    <a:ext uri="{FF2B5EF4-FFF2-40B4-BE49-F238E27FC236}">
                      <a16:creationId xmlns:a16="http://schemas.microsoft.com/office/drawing/2014/main" id="{54924099-EF46-0330-F89D-819C84E88363}"/>
                    </a:ext>
                  </a:extLst>
                </p:cNvPr>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a:extLst>
                  <a:ext uri="{FF2B5EF4-FFF2-40B4-BE49-F238E27FC236}">
                    <a16:creationId xmlns:a16="http://schemas.microsoft.com/office/drawing/2014/main" id="{DF1E1904-7C45-F805-599C-6B732E5B5ED3}"/>
                  </a:ext>
                </a:extLst>
              </p:cNvPr>
              <p:cNvGrpSpPr/>
              <p:nvPr/>
            </p:nvGrpSpPr>
            <p:grpSpPr>
              <a:xfrm>
                <a:off x="5319" y="-2412"/>
                <a:ext cx="13998" cy="6426"/>
                <a:chOff x="6936" y="-2816"/>
                <a:chExt cx="13998" cy="6426"/>
              </a:xfrm>
            </p:grpSpPr>
            <p:pic>
              <p:nvPicPr>
                <p:cNvPr id="7" name="图片 6">
                  <a:extLst>
                    <a:ext uri="{FF2B5EF4-FFF2-40B4-BE49-F238E27FC236}">
                      <a16:creationId xmlns:a16="http://schemas.microsoft.com/office/drawing/2014/main" id="{BA7CFE31-91F1-B228-270C-55CFFF8A8B7C}"/>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a:extLst>
                    <a:ext uri="{FF2B5EF4-FFF2-40B4-BE49-F238E27FC236}">
                      <a16:creationId xmlns:a16="http://schemas.microsoft.com/office/drawing/2014/main" id="{41AB1416-EEC5-8942-6178-DC125F180929}"/>
                    </a:ext>
                  </a:extLst>
                </p:cNvPr>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a:extLst>
                <a:ext uri="{FF2B5EF4-FFF2-40B4-BE49-F238E27FC236}">
                  <a16:creationId xmlns:a16="http://schemas.microsoft.com/office/drawing/2014/main" id="{F0F651A3-CA77-B679-24F6-19539B148583}"/>
                </a:ext>
              </a:extLst>
            </p:cNvPr>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a:extLst>
              <a:ext uri="{FF2B5EF4-FFF2-40B4-BE49-F238E27FC236}">
                <a16:creationId xmlns:a16="http://schemas.microsoft.com/office/drawing/2014/main" id="{0AD00156-F44B-E4DD-AEA5-DAB2B31A16DA}"/>
              </a:ext>
            </a:extLst>
          </p:cNvPr>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 name="TextBox 5">
            <a:extLst>
              <a:ext uri="{FF2B5EF4-FFF2-40B4-BE49-F238E27FC236}">
                <a16:creationId xmlns:a16="http://schemas.microsoft.com/office/drawing/2014/main" id="{EF8B0CAD-1FB2-8B3B-D7AD-E625F5722D6A}"/>
              </a:ext>
            </a:extLst>
          </p:cNvPr>
          <p:cNvSpPr txBox="1"/>
          <p:nvPr/>
        </p:nvSpPr>
        <p:spPr>
          <a:xfrm>
            <a:off x="427529" y="2772957"/>
            <a:ext cx="11544731" cy="156966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Câu</a:t>
            </a: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 ca </a:t>
            </a:r>
            <a:r>
              <a:rPr lang="en-US" sz="3200" b="1" dirty="0" err="1">
                <a:solidFill>
                  <a:srgbClr val="000000"/>
                </a:solidFill>
                <a:latin typeface="Cambria" panose="02040503050406030204" pitchFamily="18" charset="0"/>
                <a:ea typeface="Cambria" panose="02040503050406030204" pitchFamily="18" charset="0"/>
                <a:cs typeface="Calibri" panose="020F0502020204030204" pitchFamily="34" charset="0"/>
              </a:rPr>
              <a:t>dao</a:t>
            </a:r>
            <a:r>
              <a:rPr lang="en-US" sz="3200" b="1">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Dù</a:t>
            </a:r>
            <a:r>
              <a:rPr kumimoji="0" lang="en-US" sz="3200" b="1" i="1"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ai </a:t>
            </a:r>
            <a:r>
              <a:rPr kumimoji="0" lang="en-US" sz="3200" b="1" i="1"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đi</a:t>
            </a:r>
            <a:r>
              <a:rPr kumimoji="0" lang="en-US" sz="3200" b="1" i="1"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1"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ngược</a:t>
            </a:r>
            <a:r>
              <a:rPr kumimoji="0" lang="en-US" sz="3200" b="1" i="1"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1"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3200" b="1" i="1"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1"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xuôi</a:t>
            </a:r>
            <a:endParaRPr kumimoji="0" lang="en-US" sz="3200" b="1" i="1"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R="0" lvl="0" algn="ctr" defTabSz="914400" rtl="0" eaLnBrk="1" fontAlgn="auto" latinLnBrk="0" hangingPunct="1">
              <a:lnSpc>
                <a:spcPct val="100000"/>
              </a:lnSpc>
              <a:spcBef>
                <a:spcPts val="0"/>
              </a:spcBef>
              <a:spcAft>
                <a:spcPts val="0"/>
              </a:spcAft>
              <a:buClrTx/>
              <a:buSzTx/>
              <a:tabLst/>
              <a:defRPr/>
            </a:pPr>
            <a:r>
              <a:rPr lang="en-US" sz="3200" b="1" i="1" baseline="0" dirty="0" err="1">
                <a:solidFill>
                  <a:srgbClr val="000000"/>
                </a:solidFill>
                <a:latin typeface="Cambria" panose="02040503050406030204" pitchFamily="18" charset="0"/>
                <a:ea typeface="Cambria" panose="02040503050406030204" pitchFamily="18" charset="0"/>
                <a:cs typeface="Calibri" panose="020F0502020204030204" pitchFamily="34" charset="0"/>
              </a:rPr>
              <a:t>Nhớ</a:t>
            </a:r>
            <a:r>
              <a:rPr lang="en-US" sz="3200" b="1" i="1" baseline="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i="1" baseline="0" dirty="0" err="1">
                <a:solidFill>
                  <a:srgbClr val="000000"/>
                </a:solidFill>
                <a:latin typeface="Cambria" panose="02040503050406030204" pitchFamily="18" charset="0"/>
                <a:ea typeface="Cambria" panose="02040503050406030204" pitchFamily="18" charset="0"/>
                <a:cs typeface="Calibri" panose="020F0502020204030204" pitchFamily="34" charset="0"/>
              </a:rPr>
              <a:t>ngày</a:t>
            </a:r>
            <a:r>
              <a:rPr lang="en-US" sz="3200" b="1" i="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i="1" dirty="0" err="1">
                <a:solidFill>
                  <a:srgbClr val="000000"/>
                </a:solidFill>
                <a:latin typeface="Cambria" panose="02040503050406030204" pitchFamily="18" charset="0"/>
                <a:ea typeface="Cambria" panose="02040503050406030204" pitchFamily="18" charset="0"/>
                <a:cs typeface="Calibri" panose="020F0502020204030204" pitchFamily="34" charset="0"/>
              </a:rPr>
              <a:t>Giỗ</a:t>
            </a:r>
            <a:r>
              <a:rPr lang="en-US" sz="3200" b="1" i="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i="1" dirty="0" err="1">
                <a:solidFill>
                  <a:srgbClr val="000000"/>
                </a:solidFill>
                <a:latin typeface="Cambria" panose="02040503050406030204" pitchFamily="18" charset="0"/>
                <a:ea typeface="Cambria" panose="02040503050406030204" pitchFamily="18" charset="0"/>
                <a:cs typeface="Calibri" panose="020F0502020204030204" pitchFamily="34" charset="0"/>
              </a:rPr>
              <a:t>Tổ</a:t>
            </a:r>
            <a:r>
              <a:rPr lang="en-US" sz="3200" b="1" i="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i="1" dirty="0" err="1">
                <a:solidFill>
                  <a:srgbClr val="000000"/>
                </a:solidFill>
                <a:latin typeface="Cambria" panose="02040503050406030204" pitchFamily="18" charset="0"/>
                <a:ea typeface="Cambria" panose="02040503050406030204" pitchFamily="18" charset="0"/>
                <a:cs typeface="Calibri" panose="020F0502020204030204" pitchFamily="34" charset="0"/>
              </a:rPr>
              <a:t>mùng</a:t>
            </a:r>
            <a:r>
              <a:rPr lang="en-US" sz="3200" b="1" i="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i="1" dirty="0" err="1">
                <a:solidFill>
                  <a:srgbClr val="000000"/>
                </a:solidFill>
                <a:latin typeface="Cambria" panose="02040503050406030204" pitchFamily="18" charset="0"/>
                <a:ea typeface="Cambria" panose="02040503050406030204" pitchFamily="18" charset="0"/>
                <a:cs typeface="Calibri" panose="020F0502020204030204" pitchFamily="34" charset="0"/>
              </a:rPr>
              <a:t>Mười</a:t>
            </a:r>
            <a:r>
              <a:rPr lang="en-US" sz="3200" b="1" i="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b="1" i="1" dirty="0" err="1">
                <a:solidFill>
                  <a:srgbClr val="000000"/>
                </a:solidFill>
                <a:latin typeface="Cambria" panose="02040503050406030204" pitchFamily="18" charset="0"/>
                <a:ea typeface="Cambria" panose="02040503050406030204" pitchFamily="18" charset="0"/>
                <a:cs typeface="Calibri" panose="020F0502020204030204" pitchFamily="34" charset="0"/>
              </a:rPr>
              <a:t>tháng</a:t>
            </a:r>
            <a:r>
              <a:rPr lang="en-US" sz="3200" b="1" i="1" dirty="0">
                <a:solidFill>
                  <a:srgbClr val="000000"/>
                </a:solidFill>
                <a:latin typeface="Cambria" panose="02040503050406030204" pitchFamily="18" charset="0"/>
                <a:ea typeface="Cambria" panose="02040503050406030204" pitchFamily="18" charset="0"/>
                <a:cs typeface="Calibri" panose="020F0502020204030204" pitchFamily="34" charset="0"/>
              </a:rPr>
              <a:t> Ba”.</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8348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ồn gốc, ý nghĩa ngày Giỗ tổ Hùng Vương  - Trim">
            <a:hlinkClick r:id="" action="ppaction://media"/>
            <a:extLst>
              <a:ext uri="{FF2B5EF4-FFF2-40B4-BE49-F238E27FC236}">
                <a16:creationId xmlns:a16="http://schemas.microsoft.com/office/drawing/2014/main" id="{5D0FE873-F9E5-37AD-6584-E0736C49F9B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4567" cy="6858000"/>
          </a:xfrm>
          <a:prstGeom prst="rect">
            <a:avLst/>
          </a:prstGeom>
        </p:spPr>
      </p:pic>
    </p:spTree>
    <p:extLst>
      <p:ext uri="{BB962C8B-B14F-4D97-AF65-F5344CB8AC3E}">
        <p14:creationId xmlns:p14="http://schemas.microsoft.com/office/powerpoint/2010/main" val="100044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3033713"/>
            <a:ext cx="842010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a:t>
            </a:r>
            <a:r>
              <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a:t>
            </a:r>
            <a:r>
              <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trí</a:t>
            </a:r>
            <a:r>
              <a:rPr kumimoji="0" lang="en-US" altLang="vi-VN"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tưởng</a:t>
            </a:r>
            <a:r>
              <a:rPr kumimoji="0" lang="en-US" altLang="vi-VN"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tượng</a:t>
            </a:r>
            <a:r>
              <a:rPr kumimoji="0" lang="en-US" altLang="vi-VN"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altLang="vi-VN"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altLang="vi-VN"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vi-VN"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xưa</a:t>
            </a:r>
            <a:r>
              <a:rPr kumimoji="0" lang="en-US" altLang="vi-VN"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83610" y="696812"/>
            <a:ext cx="9059441" cy="2800767"/>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2413056" cy="5859011"/>
            <a:chOff x="-315833" y="0"/>
            <a:chExt cx="21794311"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6498669" y="3442940"/>
              <a:ext cx="14979809"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a:t>
              </a:r>
              <a:r>
                <a:rPr kumimoji="0" lang="en-US" sz="12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lại</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98265-259D-B06F-796E-AAB383602E28}"/>
            </a:ext>
          </a:extLst>
        </p:cNvPr>
        <p:cNvGrpSpPr/>
        <p:nvPr/>
      </p:nvGrpSpPr>
      <p:grpSpPr>
        <a:xfrm>
          <a:off x="0" y="0"/>
          <a:ext cx="0" cy="0"/>
          <a:chOff x="0" y="0"/>
          <a:chExt cx="0" cy="0"/>
        </a:xfrm>
      </p:grpSpPr>
      <p:grpSp>
        <p:nvGrpSpPr>
          <p:cNvPr id="16" name="组合 15">
            <a:extLst>
              <a:ext uri="{FF2B5EF4-FFF2-40B4-BE49-F238E27FC236}">
                <a16:creationId xmlns:a16="http://schemas.microsoft.com/office/drawing/2014/main" id="{14FB1825-661F-4D14-8CE8-FAF66B021546}"/>
              </a:ext>
            </a:extLst>
          </p:cNvPr>
          <p:cNvGrpSpPr/>
          <p:nvPr/>
        </p:nvGrpSpPr>
        <p:grpSpPr>
          <a:xfrm>
            <a:off x="0" y="0"/>
            <a:ext cx="12192000" cy="6858000"/>
            <a:chOff x="0" y="-1"/>
            <a:chExt cx="19200" cy="10800"/>
          </a:xfrm>
        </p:grpSpPr>
        <p:pic>
          <p:nvPicPr>
            <p:cNvPr id="107" name="图片 106" descr="图片包含 鲜花, 植物, 室内&#10;&#10;已生成高可信度的说明">
              <a:extLst>
                <a:ext uri="{FF2B5EF4-FFF2-40B4-BE49-F238E27FC236}">
                  <a16:creationId xmlns:a16="http://schemas.microsoft.com/office/drawing/2014/main" id="{77441A7F-EF54-1D6D-D145-16687BCCE631}"/>
                </a:ext>
              </a:extLst>
            </p:cNvPr>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a:extLst>
                <a:ext uri="{FF2B5EF4-FFF2-40B4-BE49-F238E27FC236}">
                  <a16:creationId xmlns:a16="http://schemas.microsoft.com/office/drawing/2014/main" id="{CDCA2BF4-8C60-6D3F-524E-2475636DA11F}"/>
                </a:ext>
              </a:extLst>
            </p:cNvPr>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a:extLst>
                <a:ext uri="{FF2B5EF4-FFF2-40B4-BE49-F238E27FC236}">
                  <a16:creationId xmlns:a16="http://schemas.microsoft.com/office/drawing/2014/main" id="{68BEAFAA-4122-6BDB-B2E7-1002FD50EADF}"/>
                </a:ext>
              </a:extLst>
            </p:cNvPr>
            <p:cNvGrpSpPr/>
            <p:nvPr/>
          </p:nvGrpSpPr>
          <p:grpSpPr>
            <a:xfrm>
              <a:off x="0" y="0"/>
              <a:ext cx="19200" cy="10799"/>
              <a:chOff x="0" y="0"/>
              <a:chExt cx="19200" cy="10799"/>
            </a:xfrm>
          </p:grpSpPr>
          <p:sp>
            <p:nvSpPr>
              <p:cNvPr id="11" name="矩形 10">
                <a:extLst>
                  <a:ext uri="{FF2B5EF4-FFF2-40B4-BE49-F238E27FC236}">
                    <a16:creationId xmlns:a16="http://schemas.microsoft.com/office/drawing/2014/main" id="{9E2C2307-46DC-F990-5A0B-AC178A682F72}"/>
                  </a:ext>
                </a:extLst>
              </p:cNvPr>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a:extLst>
                  <a:ext uri="{FF2B5EF4-FFF2-40B4-BE49-F238E27FC236}">
                    <a16:creationId xmlns:a16="http://schemas.microsoft.com/office/drawing/2014/main" id="{54CE1D11-AFF3-3E6F-3B3E-908AACB69B0A}"/>
                  </a:ext>
                </a:extLst>
              </p:cNvPr>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FA973444-5254-6792-46BF-D0152B9C48F4}"/>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6CD418C9-3340-9E85-6F11-D49178AC5D80}"/>
              </a:ext>
            </a:extLst>
          </p:cNvPr>
          <p:cNvSpPr>
            <a:spLocks noChangeArrowheads="1"/>
          </p:cNvSpPr>
          <p:nvPr/>
        </p:nvSpPr>
        <p:spPr bwMode="auto">
          <a:xfrm>
            <a:off x="3331138" y="2930637"/>
            <a:ext cx="9988792" cy="710067"/>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Thảo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luận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nhóm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4 (3’)</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8712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BA89-8A06-CECC-B84F-3A274063468E}"/>
            </a:ext>
          </a:extLst>
        </p:cNvPr>
        <p:cNvGrpSpPr/>
        <p:nvPr/>
      </p:nvGrpSpPr>
      <p:grpSpPr>
        <a:xfrm>
          <a:off x="0" y="0"/>
          <a:ext cx="0" cy="0"/>
          <a:chOff x="0" y="0"/>
          <a:chExt cx="0" cy="0"/>
        </a:xfrm>
      </p:grpSpPr>
      <p:grpSp>
        <p:nvGrpSpPr>
          <p:cNvPr id="16" name="组合 15">
            <a:extLst>
              <a:ext uri="{FF2B5EF4-FFF2-40B4-BE49-F238E27FC236}">
                <a16:creationId xmlns:a16="http://schemas.microsoft.com/office/drawing/2014/main" id="{644CB4E5-8B64-7109-B0CB-9B3A89731D08}"/>
              </a:ext>
            </a:extLst>
          </p:cNvPr>
          <p:cNvGrpSpPr/>
          <p:nvPr/>
        </p:nvGrpSpPr>
        <p:grpSpPr>
          <a:xfrm>
            <a:off x="0" y="0"/>
            <a:ext cx="12192000" cy="6858000"/>
            <a:chOff x="0" y="-1"/>
            <a:chExt cx="19200" cy="10800"/>
          </a:xfrm>
        </p:grpSpPr>
        <p:pic>
          <p:nvPicPr>
            <p:cNvPr id="107" name="图片 106" descr="图片包含 鲜花, 植物, 室内&#10;&#10;已生成高可信度的说明">
              <a:extLst>
                <a:ext uri="{FF2B5EF4-FFF2-40B4-BE49-F238E27FC236}">
                  <a16:creationId xmlns:a16="http://schemas.microsoft.com/office/drawing/2014/main" id="{06DB0003-1ACB-A4DB-86B5-DF3E6AA11B2D}"/>
                </a:ext>
              </a:extLst>
            </p:cNvPr>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a:extLst>
                <a:ext uri="{FF2B5EF4-FFF2-40B4-BE49-F238E27FC236}">
                  <a16:creationId xmlns:a16="http://schemas.microsoft.com/office/drawing/2014/main" id="{19D776A4-ECB7-F8E4-EEE2-259426952149}"/>
                </a:ext>
              </a:extLst>
            </p:cNvPr>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a:extLst>
                <a:ext uri="{FF2B5EF4-FFF2-40B4-BE49-F238E27FC236}">
                  <a16:creationId xmlns:a16="http://schemas.microsoft.com/office/drawing/2014/main" id="{68D1896F-2303-F519-1F44-ACDCA635D49E}"/>
                </a:ext>
              </a:extLst>
            </p:cNvPr>
            <p:cNvGrpSpPr/>
            <p:nvPr/>
          </p:nvGrpSpPr>
          <p:grpSpPr>
            <a:xfrm>
              <a:off x="0" y="0"/>
              <a:ext cx="19200" cy="10799"/>
              <a:chOff x="0" y="0"/>
              <a:chExt cx="19200" cy="10799"/>
            </a:xfrm>
          </p:grpSpPr>
          <p:sp>
            <p:nvSpPr>
              <p:cNvPr id="11" name="矩形 10">
                <a:extLst>
                  <a:ext uri="{FF2B5EF4-FFF2-40B4-BE49-F238E27FC236}">
                    <a16:creationId xmlns:a16="http://schemas.microsoft.com/office/drawing/2014/main" id="{C527704E-90F2-09CF-F019-B00068FB46B4}"/>
                  </a:ext>
                </a:extLst>
              </p:cNvPr>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a:extLst>
                  <a:ext uri="{FF2B5EF4-FFF2-40B4-BE49-F238E27FC236}">
                    <a16:creationId xmlns:a16="http://schemas.microsoft.com/office/drawing/2014/main" id="{638D99A4-9FFD-0E1E-EA6D-898CBFBAB868}"/>
                  </a:ext>
                </a:extLst>
              </p:cNvPr>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BC718A58-0288-77A6-E21B-176D4E7BED5B}"/>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599F15D5-A36B-195E-F1C7-6AF0F157946E}"/>
              </a:ext>
            </a:extLst>
          </p:cNvPr>
          <p:cNvGrpSpPr/>
          <p:nvPr/>
        </p:nvGrpSpPr>
        <p:grpSpPr>
          <a:xfrm>
            <a:off x="1261232" y="3728772"/>
            <a:ext cx="9214680" cy="2555087"/>
            <a:chOff x="3070763" y="3156947"/>
            <a:chExt cx="13534086" cy="3482775"/>
          </a:xfrm>
        </p:grpSpPr>
        <p:grpSp>
          <p:nvGrpSpPr>
            <p:cNvPr id="4" name="Group 3">
              <a:extLst>
                <a:ext uri="{FF2B5EF4-FFF2-40B4-BE49-F238E27FC236}">
                  <a16:creationId xmlns:a16="http://schemas.microsoft.com/office/drawing/2014/main" id="{5A2D591A-6A90-8599-A1B8-085114366128}"/>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5B40696C-BA7E-CDC8-AEFD-496F827D95D6}"/>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0D0171A7-FDA3-EC2F-1247-5CB2102B909C}"/>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4A3E9802-BB04-110D-4FC4-DD70564063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475553" y="3156947"/>
              <a:ext cx="7129296" cy="2847097"/>
            </a:xfrm>
            <a:prstGeom prst="rect">
              <a:avLst/>
            </a:prstGeom>
          </p:spPr>
        </p:pic>
      </p:grpSp>
      <p:sp>
        <p:nvSpPr>
          <p:cNvPr id="10" name="Rectangle: Rounded Corners 22">
            <a:extLst>
              <a:ext uri="{FF2B5EF4-FFF2-40B4-BE49-F238E27FC236}">
                <a16:creationId xmlns:a16="http://schemas.microsoft.com/office/drawing/2014/main" id="{132E83D4-47C3-44B2-1D60-903E2E499126}"/>
              </a:ext>
            </a:extLst>
          </p:cNvPr>
          <p:cNvSpPr/>
          <p:nvPr/>
        </p:nvSpPr>
        <p:spPr>
          <a:xfrm>
            <a:off x="3449053" y="1023045"/>
            <a:ext cx="7895222"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895222"/>
                      <a:gd name="connsiteY0" fmla="*/ 450783 h 1845885"/>
                      <a:gd name="connsiteX1" fmla="*/ 613518 w 7895222"/>
                      <a:gd name="connsiteY1" fmla="*/ 0 h 1845885"/>
                      <a:gd name="connsiteX2" fmla="*/ 7281703 w 7895222"/>
                      <a:gd name="connsiteY2" fmla="*/ 0 h 1845885"/>
                      <a:gd name="connsiteX3" fmla="*/ 7895222 w 7895222"/>
                      <a:gd name="connsiteY3" fmla="*/ 450783 h 1845885"/>
                      <a:gd name="connsiteX4" fmla="*/ 7895222 w 7895222"/>
                      <a:gd name="connsiteY4" fmla="*/ 1395101 h 1845885"/>
                      <a:gd name="connsiteX5" fmla="*/ 7281703 w 7895222"/>
                      <a:gd name="connsiteY5" fmla="*/ 1845885 h 1845885"/>
                      <a:gd name="connsiteX6" fmla="*/ 613518 w 7895222"/>
                      <a:gd name="connsiteY6" fmla="*/ 1845885 h 1845885"/>
                      <a:gd name="connsiteX7" fmla="*/ 0 w 7895222"/>
                      <a:gd name="connsiteY7" fmla="*/ 1395101 h 1845885"/>
                      <a:gd name="connsiteX8" fmla="*/ 0 w 7895222"/>
                      <a:gd name="connsiteY8" fmla="*/ 450783 h 1845885"/>
                      <a:gd name="connsiteX0" fmla="*/ 0 w 7895222"/>
                      <a:gd name="connsiteY0" fmla="*/ 450783 h 1845885"/>
                      <a:gd name="connsiteX1" fmla="*/ 613518 w 7895222"/>
                      <a:gd name="connsiteY1" fmla="*/ 0 h 1845885"/>
                      <a:gd name="connsiteX2" fmla="*/ 7281703 w 7895222"/>
                      <a:gd name="connsiteY2" fmla="*/ 0 h 1845885"/>
                      <a:gd name="connsiteX3" fmla="*/ 7895222 w 7895222"/>
                      <a:gd name="connsiteY3" fmla="*/ 450783 h 1845885"/>
                      <a:gd name="connsiteX4" fmla="*/ 7895222 w 7895222"/>
                      <a:gd name="connsiteY4" fmla="*/ 1395101 h 1845885"/>
                      <a:gd name="connsiteX5" fmla="*/ 7281703 w 7895222"/>
                      <a:gd name="connsiteY5" fmla="*/ 1845885 h 1845885"/>
                      <a:gd name="connsiteX6" fmla="*/ 613518 w 7895222"/>
                      <a:gd name="connsiteY6" fmla="*/ 1845885 h 1845885"/>
                      <a:gd name="connsiteX7" fmla="*/ 0 w 7895222"/>
                      <a:gd name="connsiteY7" fmla="*/ 1395101 h 1845885"/>
                      <a:gd name="connsiteX8" fmla="*/ 0 w 7895222"/>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5222" h="1845885" fill="none" extrusionOk="0">
                        <a:moveTo>
                          <a:pt x="0" y="450783"/>
                        </a:moveTo>
                        <a:cubicBezTo>
                          <a:pt x="-21674" y="274309"/>
                          <a:pt x="253226" y="-13192"/>
                          <a:pt x="613518" y="0"/>
                        </a:cubicBezTo>
                        <a:cubicBezTo>
                          <a:pt x="1512995" y="23428"/>
                          <a:pt x="5048639" y="-413755"/>
                          <a:pt x="7281703" y="0"/>
                        </a:cubicBezTo>
                        <a:cubicBezTo>
                          <a:pt x="7711816" y="24125"/>
                          <a:pt x="7828195" y="155375"/>
                          <a:pt x="7895222" y="450783"/>
                        </a:cubicBezTo>
                        <a:cubicBezTo>
                          <a:pt x="8004253" y="682948"/>
                          <a:pt x="7801664" y="1050894"/>
                          <a:pt x="7895222" y="1395101"/>
                        </a:cubicBezTo>
                        <a:cubicBezTo>
                          <a:pt x="7920642" y="1628796"/>
                          <a:pt x="7654159" y="1811282"/>
                          <a:pt x="7281703" y="1845885"/>
                        </a:cubicBezTo>
                        <a:cubicBezTo>
                          <a:pt x="5003854" y="1958729"/>
                          <a:pt x="3520205" y="1670673"/>
                          <a:pt x="613518" y="1845885"/>
                        </a:cubicBezTo>
                        <a:cubicBezTo>
                          <a:pt x="186722" y="1824449"/>
                          <a:pt x="-99073" y="1642898"/>
                          <a:pt x="0" y="1395101"/>
                        </a:cubicBezTo>
                        <a:cubicBezTo>
                          <a:pt x="-181" y="1171595"/>
                          <a:pt x="94379" y="867633"/>
                          <a:pt x="0" y="450783"/>
                        </a:cubicBezTo>
                        <a:close/>
                      </a:path>
                      <a:path w="7895222" h="1845885" stroke="0" extrusionOk="0">
                        <a:moveTo>
                          <a:pt x="0" y="450783"/>
                        </a:moveTo>
                        <a:cubicBezTo>
                          <a:pt x="-19042" y="192579"/>
                          <a:pt x="201532" y="11329"/>
                          <a:pt x="613518" y="0"/>
                        </a:cubicBezTo>
                        <a:cubicBezTo>
                          <a:pt x="2809429" y="-336911"/>
                          <a:pt x="5342171" y="213119"/>
                          <a:pt x="7281703" y="0"/>
                        </a:cubicBezTo>
                        <a:cubicBezTo>
                          <a:pt x="7595828" y="-17818"/>
                          <a:pt x="7826462" y="192317"/>
                          <a:pt x="7895222" y="450783"/>
                        </a:cubicBezTo>
                        <a:cubicBezTo>
                          <a:pt x="7800362" y="625627"/>
                          <a:pt x="7949683" y="1212973"/>
                          <a:pt x="7895222" y="1395101"/>
                        </a:cubicBezTo>
                        <a:cubicBezTo>
                          <a:pt x="7906130" y="1612706"/>
                          <a:pt x="7642793" y="1828028"/>
                          <a:pt x="7281703" y="1845885"/>
                        </a:cubicBezTo>
                        <a:cubicBezTo>
                          <a:pt x="5368977" y="1754424"/>
                          <a:pt x="1569103" y="1944881"/>
                          <a:pt x="613518" y="1845885"/>
                        </a:cubicBezTo>
                        <a:cubicBezTo>
                          <a:pt x="290762" y="1872801"/>
                          <a:pt x="-15694" y="1667996"/>
                          <a:pt x="0" y="1395101"/>
                        </a:cubicBezTo>
                        <a:cubicBezTo>
                          <a:pt x="52305" y="1157004"/>
                          <a:pt x="-76382" y="773701"/>
                          <a:pt x="0" y="450783"/>
                        </a:cubicBezTo>
                        <a:close/>
                      </a:path>
                      <a:path w="7895222" h="1845885" fill="none" stroke="0" extrusionOk="0">
                        <a:moveTo>
                          <a:pt x="0" y="450783"/>
                        </a:moveTo>
                        <a:cubicBezTo>
                          <a:pt x="-7081" y="199823"/>
                          <a:pt x="252696" y="8835"/>
                          <a:pt x="613518" y="0"/>
                        </a:cubicBezTo>
                        <a:cubicBezTo>
                          <a:pt x="1838794" y="-21283"/>
                          <a:pt x="5367086" y="-165031"/>
                          <a:pt x="7281703" y="0"/>
                        </a:cubicBezTo>
                        <a:cubicBezTo>
                          <a:pt x="7628439" y="-16193"/>
                          <a:pt x="7830433" y="159724"/>
                          <a:pt x="7895222" y="450783"/>
                        </a:cubicBezTo>
                        <a:cubicBezTo>
                          <a:pt x="7986094" y="704994"/>
                          <a:pt x="7833860" y="1001472"/>
                          <a:pt x="7895222" y="1395101"/>
                        </a:cubicBezTo>
                        <a:cubicBezTo>
                          <a:pt x="7946708" y="1595354"/>
                          <a:pt x="7594356" y="1808298"/>
                          <a:pt x="7281703" y="1845885"/>
                        </a:cubicBezTo>
                        <a:cubicBezTo>
                          <a:pt x="5253141" y="2195721"/>
                          <a:pt x="3608084" y="1753522"/>
                          <a:pt x="613518" y="1845885"/>
                        </a:cubicBezTo>
                        <a:cubicBezTo>
                          <a:pt x="206288" y="1844778"/>
                          <a:pt x="-85865" y="1677614"/>
                          <a:pt x="0" y="1395101"/>
                        </a:cubicBezTo>
                        <a:cubicBezTo>
                          <a:pt x="-11518" y="1240460"/>
                          <a:pt x="75679" y="914744"/>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a:t>
            </a:r>
            <a:r>
              <a:rPr lang="en-US" sz="4400" b="0" i="1" dirty="0" err="1">
                <a:solidFill>
                  <a:srgbClr val="000000"/>
                </a:solidFill>
                <a:effectLst/>
                <a:latin typeface="Calibri" panose="020F0502020204030204" pitchFamily="34" charset="0"/>
                <a:cs typeface="Calibri" panose="020F0502020204030204" pitchFamily="34" charset="0"/>
              </a:rPr>
              <a:t>Bài</a:t>
            </a:r>
            <a:r>
              <a:rPr lang="en-US" sz="4400" b="0" i="1" dirty="0">
                <a:solidFill>
                  <a:srgbClr val="000000"/>
                </a:solidFill>
                <a:effectLst/>
                <a:latin typeface="Calibri" panose="020F0502020204030204" pitchFamily="34" charset="0"/>
                <a:cs typeface="Calibri" panose="020F0502020204030204" pitchFamily="34" charset="0"/>
              </a:rPr>
              <a:t> </a:t>
            </a:r>
            <a:r>
              <a:rPr lang="en-US" sz="4400" b="0" i="1" dirty="0" err="1">
                <a:solidFill>
                  <a:srgbClr val="000000"/>
                </a:solidFill>
                <a:effectLst/>
                <a:latin typeface="Calibri" panose="020F0502020204030204" pitchFamily="34" charset="0"/>
                <a:cs typeface="Calibri" panose="020F0502020204030204" pitchFamily="34" charset="0"/>
              </a:rPr>
              <a:t>đọc</a:t>
            </a:r>
            <a:r>
              <a:rPr lang="en-US" sz="4400" b="0" i="1" dirty="0">
                <a:solidFill>
                  <a:srgbClr val="000000"/>
                </a:solidFill>
                <a:effectLst/>
                <a:latin typeface="Calibri" panose="020F0502020204030204" pitchFamily="34" charset="0"/>
                <a:cs typeface="Calibri" panose="020F0502020204030204" pitchFamily="34" charset="0"/>
              </a:rPr>
              <a:t> “</a:t>
            </a:r>
            <a:r>
              <a:rPr lang="en-US" sz="4400" b="0" i="1" dirty="0" err="1">
                <a:solidFill>
                  <a:srgbClr val="000000"/>
                </a:solidFill>
                <a:effectLst/>
                <a:latin typeface="Calibri" panose="020F0502020204030204" pitchFamily="34" charset="0"/>
                <a:cs typeface="Calibri" panose="020F0502020204030204" pitchFamily="34" charset="0"/>
              </a:rPr>
              <a:t>Trên</a:t>
            </a:r>
            <a:r>
              <a:rPr lang="en-US" sz="4400" b="0" i="1" dirty="0">
                <a:solidFill>
                  <a:srgbClr val="000000"/>
                </a:solidFill>
                <a:effectLst/>
                <a:latin typeface="Calibri" panose="020F0502020204030204" pitchFamily="34" charset="0"/>
                <a:cs typeface="Calibri" panose="020F0502020204030204" pitchFamily="34" charset="0"/>
              </a:rPr>
              <a:t> </a:t>
            </a:r>
            <a:r>
              <a:rPr lang="en-US" sz="4400" b="0" i="1" dirty="0" err="1">
                <a:solidFill>
                  <a:srgbClr val="000000"/>
                </a:solidFill>
                <a:effectLst/>
                <a:latin typeface="Calibri" panose="020F0502020204030204" pitchFamily="34" charset="0"/>
                <a:cs typeface="Calibri" panose="020F0502020204030204" pitchFamily="34" charset="0"/>
              </a:rPr>
              <a:t>khóm</a:t>
            </a:r>
            <a:r>
              <a:rPr lang="en-US" sz="4400" b="0" i="1" dirty="0">
                <a:solidFill>
                  <a:srgbClr val="000000"/>
                </a:solidFill>
                <a:effectLst/>
                <a:latin typeface="Calibri" panose="020F0502020204030204" pitchFamily="34" charset="0"/>
                <a:cs typeface="Calibri" panose="020F0502020204030204" pitchFamily="34" charset="0"/>
              </a:rPr>
              <a:t> </a:t>
            </a:r>
            <a:r>
              <a:rPr lang="en-US" sz="4400" b="0" i="1" dirty="0" err="1">
                <a:solidFill>
                  <a:srgbClr val="000000"/>
                </a:solidFill>
                <a:effectLst/>
                <a:latin typeface="Calibri" panose="020F0502020204030204" pitchFamily="34" charset="0"/>
                <a:cs typeface="Calibri" panose="020F0502020204030204" pitchFamily="34" charset="0"/>
              </a:rPr>
              <a:t>tre</a:t>
            </a:r>
            <a:r>
              <a:rPr lang="en-US" sz="4400" b="0" i="1" dirty="0">
                <a:solidFill>
                  <a:srgbClr val="000000"/>
                </a:solidFill>
                <a:effectLst/>
                <a:latin typeface="Calibri" panose="020F0502020204030204" pitchFamily="34" charset="0"/>
                <a:cs typeface="Calibri" panose="020F0502020204030204" pitchFamily="34" charset="0"/>
              </a:rPr>
              <a:t> </a:t>
            </a:r>
            <a:r>
              <a:rPr lang="en-US" sz="4400" b="0" i="1" dirty="0" err="1">
                <a:solidFill>
                  <a:srgbClr val="000000"/>
                </a:solidFill>
                <a:effectLst/>
                <a:latin typeface="Calibri" panose="020F0502020204030204" pitchFamily="34" charset="0"/>
                <a:cs typeface="Calibri" panose="020F0502020204030204" pitchFamily="34" charset="0"/>
              </a:rPr>
              <a:t>đầu</a:t>
            </a:r>
            <a:r>
              <a:rPr lang="en-US" sz="4400" b="0" i="1" dirty="0">
                <a:solidFill>
                  <a:srgbClr val="000000"/>
                </a:solidFill>
                <a:effectLst/>
                <a:latin typeface="Calibri" panose="020F0502020204030204" pitchFamily="34" charset="0"/>
                <a:cs typeface="Calibri" panose="020F0502020204030204" pitchFamily="34" charset="0"/>
              </a:rPr>
              <a:t> </a:t>
            </a:r>
            <a:r>
              <a:rPr lang="en-US" sz="4400" b="0" i="1" dirty="0" err="1">
                <a:solidFill>
                  <a:srgbClr val="000000"/>
                </a:solidFill>
                <a:effectLst/>
                <a:latin typeface="Calibri" panose="020F0502020204030204" pitchFamily="34" charset="0"/>
                <a:cs typeface="Calibri" panose="020F0502020204030204" pitchFamily="34" charset="0"/>
              </a:rPr>
              <a:t>ngõ</a:t>
            </a:r>
            <a:r>
              <a:rPr lang="en-US" sz="4400" i="1" dirty="0">
                <a:solidFill>
                  <a:srgbClr val="00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i="1" dirty="0" err="1">
                <a:solidFill>
                  <a:srgbClr val="000000"/>
                </a:solidFill>
                <a:latin typeface="Calibri" panose="020F0502020204030204" pitchFamily="34" charset="0"/>
                <a:cs typeface="Calibri" panose="020F0502020204030204" pitchFamily="34" charset="0"/>
              </a:rPr>
              <a:t>cho</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em</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biết</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điều</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gì</a:t>
            </a:r>
            <a:r>
              <a:rPr lang="en-US" sz="4400" i="1" dirty="0">
                <a:solidFill>
                  <a:srgbClr val="000000"/>
                </a:solidFill>
                <a:latin typeface="Calibri" panose="020F0502020204030204" pitchFamily="34" charset="0"/>
                <a:cs typeface="Calibri" panose="020F0502020204030204" pitchFamily="34" charset="0"/>
              </a:rPr>
              <a:t>? </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933BA842-1DF5-8981-6497-1D3DCB322B38}"/>
              </a:ext>
            </a:extLst>
          </p:cNvPr>
          <p:cNvSpPr txBox="1"/>
          <p:nvPr/>
        </p:nvSpPr>
        <p:spPr>
          <a:xfrm>
            <a:off x="6230704" y="3891658"/>
            <a:ext cx="3834063" cy="1569660"/>
          </a:xfrm>
          <a:prstGeom prst="rect">
            <a:avLst/>
          </a:prstGeom>
          <a:noFill/>
        </p:spPr>
        <p:txBody>
          <a:bodyPr wrap="square" rtlCol="0">
            <a:spAutoFit/>
          </a:bodyPr>
          <a:lstStyle/>
          <a:p>
            <a:pPr algn="ctr"/>
            <a:r>
              <a:rPr lang="en-US" sz="3200" dirty="0" err="1">
                <a:latin typeface="#9Slide03 Arima Madurai Black"/>
              </a:rPr>
              <a:t>Bài</a:t>
            </a:r>
            <a:r>
              <a:rPr lang="en-US" sz="3200" dirty="0">
                <a:latin typeface="#9Slide03 Arima Madurai Black"/>
              </a:rPr>
              <a:t> </a:t>
            </a:r>
            <a:r>
              <a:rPr lang="en-US" sz="3200" dirty="0" err="1">
                <a:latin typeface="#9Slide03 Arima Madurai Black"/>
              </a:rPr>
              <a:t>đọc</a:t>
            </a:r>
            <a:r>
              <a:rPr lang="en-US" sz="3200" dirty="0">
                <a:latin typeface="#9Slide03 Arima Madurai Black"/>
              </a:rPr>
              <a:t> </a:t>
            </a:r>
            <a:r>
              <a:rPr lang="en-US" sz="3200" dirty="0" err="1">
                <a:latin typeface="#9Slide03 Arima Madurai Black"/>
              </a:rPr>
              <a:t>về</a:t>
            </a:r>
            <a:r>
              <a:rPr lang="en-US" sz="3200" dirty="0">
                <a:latin typeface="#9Slide03 Arima Madurai Black"/>
              </a:rPr>
              <a:t> </a:t>
            </a:r>
            <a:r>
              <a:rPr lang="en-US" sz="3200" dirty="0" err="1">
                <a:latin typeface="#9Slide03 Arima Madurai Black"/>
              </a:rPr>
              <a:t>tình</a:t>
            </a:r>
            <a:r>
              <a:rPr lang="en-US" sz="3200" dirty="0">
                <a:latin typeface="#9Slide03 Arima Madurai Black"/>
              </a:rPr>
              <a:t> </a:t>
            </a:r>
            <a:r>
              <a:rPr lang="en-US" sz="3200" dirty="0" err="1">
                <a:latin typeface="#9Slide03 Arima Madurai Black"/>
              </a:rPr>
              <a:t>yêu</a:t>
            </a:r>
            <a:r>
              <a:rPr lang="en-US" sz="3200" dirty="0">
                <a:latin typeface="#9Slide03 Arima Madurai Black"/>
              </a:rPr>
              <a:t> </a:t>
            </a:r>
            <a:r>
              <a:rPr lang="en-US" sz="3200" dirty="0" err="1">
                <a:latin typeface="#9Slide03 Arima Madurai Black"/>
              </a:rPr>
              <a:t>thương</a:t>
            </a:r>
            <a:r>
              <a:rPr lang="en-US" sz="3200" dirty="0">
                <a:latin typeface="#9Slide03 Arima Madurai Black"/>
              </a:rPr>
              <a:t> </a:t>
            </a:r>
            <a:r>
              <a:rPr lang="en-US" sz="3200" dirty="0" err="1">
                <a:latin typeface="#9Slide03 Arima Madurai Black"/>
              </a:rPr>
              <a:t>giữa</a:t>
            </a:r>
            <a:r>
              <a:rPr lang="en-US" sz="3200" dirty="0">
                <a:latin typeface="#9Slide03 Arima Madurai Black"/>
              </a:rPr>
              <a:t> con </a:t>
            </a:r>
            <a:r>
              <a:rPr lang="en-US" sz="3200" dirty="0" err="1">
                <a:latin typeface="#9Slide03 Arima Madurai Black"/>
              </a:rPr>
              <a:t>người</a:t>
            </a:r>
            <a:r>
              <a:rPr lang="en-US" sz="3200" dirty="0">
                <a:latin typeface="#9Slide03 Arima Madurai Black"/>
              </a:rPr>
              <a:t> </a:t>
            </a:r>
            <a:r>
              <a:rPr lang="en-US" sz="3200" dirty="0" err="1">
                <a:latin typeface="#9Slide03 Arima Madurai Black"/>
              </a:rPr>
              <a:t>và</a:t>
            </a:r>
            <a:r>
              <a:rPr lang="en-US" sz="3200" dirty="0">
                <a:latin typeface="#9Slide03 Arima Madurai Black"/>
              </a:rPr>
              <a:t> </a:t>
            </a:r>
            <a:r>
              <a:rPr lang="en-US" sz="3200" dirty="0" err="1">
                <a:latin typeface="#9Slide03 Arima Madurai Black"/>
              </a:rPr>
              <a:t>loài</a:t>
            </a:r>
            <a:r>
              <a:rPr lang="en-US" sz="3200" dirty="0">
                <a:latin typeface="#9Slide03 Arima Madurai Black"/>
              </a:rPr>
              <a:t> </a:t>
            </a:r>
            <a:r>
              <a:rPr lang="en-US" sz="3200" dirty="0" err="1">
                <a:latin typeface="#9Slide03 Arima Madurai Black"/>
              </a:rPr>
              <a:t>vật</a:t>
            </a:r>
            <a:r>
              <a:rPr lang="en-US" sz="3200" dirty="0">
                <a:latin typeface="#9Slide03 Arima Madurai Black"/>
              </a:rPr>
              <a:t>.</a:t>
            </a:r>
          </a:p>
        </p:txBody>
      </p:sp>
    </p:spTree>
    <p:extLst>
      <p:ext uri="{BB962C8B-B14F-4D97-AF65-F5344CB8AC3E}">
        <p14:creationId xmlns:p14="http://schemas.microsoft.com/office/powerpoint/2010/main" val="1722760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2139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 (1’)</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722</Words>
  <Application>Microsoft Office PowerPoint</Application>
  <PresentationFormat>Widescreen</PresentationFormat>
  <Paragraphs>50</Paragraphs>
  <Slides>23</Slides>
  <Notes>15</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等线</vt:lpstr>
      <vt:lpstr>微软雅黑</vt:lpstr>
      <vt:lpstr>#9Slide03 Arima Madurai Black</vt:lpstr>
      <vt:lpstr>.VnTimeH</vt:lpstr>
      <vt:lpstr>Arial</vt:lpstr>
      <vt:lpstr>Calibri</vt:lpstr>
      <vt:lpstr>Cambria</vt:lpstr>
      <vt:lpstr>Open Sans</vt:lpstr>
      <vt:lpstr>Times New Roman</vt:lpstr>
      <vt:lpstr>UTM Ong Do Gia</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thuyduonghp1901@gmail.com</cp:lastModifiedBy>
  <cp:revision>45</cp:revision>
  <dcterms:created xsi:type="dcterms:W3CDTF">2023-12-08T03:55:53Z</dcterms:created>
  <dcterms:modified xsi:type="dcterms:W3CDTF">2025-04-03T08:31:27Z</dcterms:modified>
</cp:coreProperties>
</file>