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3"/>
  </p:notesMasterIdLst>
  <p:sldIdLst>
    <p:sldId id="296" r:id="rId3"/>
    <p:sldId id="285" r:id="rId4"/>
    <p:sldId id="320" r:id="rId5"/>
    <p:sldId id="351" r:id="rId6"/>
    <p:sldId id="352" r:id="rId7"/>
    <p:sldId id="353" r:id="rId8"/>
    <p:sldId id="374" r:id="rId9"/>
    <p:sldId id="375" r:id="rId10"/>
    <p:sldId id="376" r:id="rId11"/>
    <p:sldId id="377" r:id="rId12"/>
    <p:sldId id="321" r:id="rId13"/>
    <p:sldId id="378" r:id="rId14"/>
    <p:sldId id="365" r:id="rId15"/>
    <p:sldId id="355" r:id="rId16"/>
    <p:sldId id="322" r:id="rId17"/>
    <p:sldId id="358" r:id="rId18"/>
    <p:sldId id="379" r:id="rId19"/>
    <p:sldId id="363" r:id="rId20"/>
    <p:sldId id="380" r:id="rId21"/>
    <p:sldId id="381" r:id="rId22"/>
    <p:sldId id="382" r:id="rId23"/>
    <p:sldId id="383" r:id="rId24"/>
    <p:sldId id="384" r:id="rId25"/>
    <p:sldId id="385" r:id="rId26"/>
    <p:sldId id="386" r:id="rId27"/>
    <p:sldId id="387" r:id="rId28"/>
    <p:sldId id="389" r:id="rId29"/>
    <p:sldId id="388" r:id="rId30"/>
    <p:sldId id="328" r:id="rId31"/>
    <p:sldId id="35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r>
              <a:rPr lang="en-US" dirty="0"/>
              <a:t>. </a:t>
            </a:r>
            <a:r>
              <a:rPr lang="en-US" dirty="0" err="1"/>
              <a:t>Bấm</a:t>
            </a:r>
            <a:r>
              <a:rPr lang="en-US" dirty="0"/>
              <a:t> </a:t>
            </a:r>
            <a:r>
              <a:rPr lang="en-US" dirty="0" err="1"/>
              <a:t>vào</a:t>
            </a:r>
            <a:r>
              <a:rPr lang="en-US" dirty="0"/>
              <a:t> </a:t>
            </a:r>
            <a:r>
              <a:rPr lang="en-US" dirty="0" err="1"/>
              <a:t>bác</a:t>
            </a:r>
            <a:r>
              <a:rPr lang="en-US" dirty="0"/>
              <a:t> </a:t>
            </a:r>
            <a:r>
              <a:rPr lang="en-US" dirty="0" err="1"/>
              <a:t>thợ</a:t>
            </a:r>
            <a:r>
              <a:rPr lang="en-US" dirty="0"/>
              <a:t> </a:t>
            </a:r>
            <a:r>
              <a:rPr lang="en-US" dirty="0" err="1"/>
              <a:t>để</a:t>
            </a:r>
            <a:r>
              <a:rPr lang="en-US" dirty="0"/>
              <a:t> </a:t>
            </a:r>
            <a:r>
              <a:rPr lang="en-US" dirty="0" err="1"/>
              <a:t>xây</a:t>
            </a:r>
            <a:r>
              <a:rPr lang="en-US" dirty="0"/>
              <a:t> </a:t>
            </a:r>
            <a:r>
              <a:rPr lang="en-US" dirty="0" err="1"/>
              <a:t>cầu</a:t>
            </a:r>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6</a:t>
            </a:fld>
            <a:endParaRPr lang="en-US"/>
          </a:p>
        </p:txBody>
      </p:sp>
    </p:spTree>
    <p:extLst>
      <p:ext uri="{BB962C8B-B14F-4D97-AF65-F5344CB8AC3E}">
        <p14:creationId xmlns:p14="http://schemas.microsoft.com/office/powerpoint/2010/main" val="39977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9</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12</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21</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30</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2025/4/4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855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79302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2025/4/4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4333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153288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073796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80150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92275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07771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79671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22573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1720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4/4/2025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1208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2C94547-9FE0-1245-0168-CB1813C076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560921" y="123923"/>
            <a:ext cx="1299524" cy="129952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0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slide" Target="slide6.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9.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sv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50.sv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50.sv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50.sv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50.sv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7.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50.sv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50.sv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50.sv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9.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svg"/><Relationship Id="rId15" Type="http://schemas.openxmlformats.org/officeDocument/2006/relationships/image" Target="../media/image60.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50.sv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50.sv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61.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42.png"/><Relationship Id="rId10" Type="http://schemas.openxmlformats.org/officeDocument/2006/relationships/image" Target="../media/image36.svg"/><Relationship Id="rId4" Type="http://schemas.openxmlformats.org/officeDocument/2006/relationships/image" Target="../media/image41.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64.png"/><Relationship Id="rId5" Type="http://schemas.openxmlformats.org/officeDocument/2006/relationships/image" Target="../media/image42.png"/><Relationship Id="rId10" Type="http://schemas.openxmlformats.org/officeDocument/2006/relationships/image" Target="../media/image63.png"/><Relationship Id="rId4" Type="http://schemas.openxmlformats.org/officeDocument/2006/relationships/image" Target="../media/image41.png"/><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5.wdp"/><Relationship Id="rId18" Type="http://schemas.openxmlformats.org/officeDocument/2006/relationships/image" Target="../media/image19.png"/><Relationship Id="rId3" Type="http://schemas.openxmlformats.org/officeDocument/2006/relationships/slideLayout" Target="../slideLayouts/slideLayout19.xml"/><Relationship Id="rId21" Type="http://schemas.openxmlformats.org/officeDocument/2006/relationships/image" Target="../media/image22.png"/><Relationship Id="rId7" Type="http://schemas.microsoft.com/office/2007/relationships/hdphoto" Target="../media/hdphoto2.wdp"/><Relationship Id="rId12" Type="http://schemas.openxmlformats.org/officeDocument/2006/relationships/image" Target="../media/image16.png"/><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21.png"/><Relationship Id="rId1" Type="http://schemas.microsoft.com/office/2007/relationships/media" Target="../media/media1.mp3"/><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image" Target="../media/image12.png"/><Relationship Id="rId9" Type="http://schemas.microsoft.com/office/2007/relationships/hdphoto" Target="../media/hdphoto3.wdp"/><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9.xml"/><Relationship Id="rId18" Type="http://schemas.microsoft.com/office/2007/relationships/hdphoto" Target="../media/hdphoto11.wdp"/><Relationship Id="rId26" Type="http://schemas.openxmlformats.org/officeDocument/2006/relationships/slide" Target="slide11.xml"/><Relationship Id="rId3" Type="http://schemas.openxmlformats.org/officeDocument/2006/relationships/image" Target="../media/image12.png"/><Relationship Id="rId21" Type="http://schemas.microsoft.com/office/2007/relationships/hdphoto" Target="../media/hdphoto3.wdp"/><Relationship Id="rId7" Type="http://schemas.openxmlformats.org/officeDocument/2006/relationships/slide" Target="slide7.xml"/><Relationship Id="rId12" Type="http://schemas.microsoft.com/office/2007/relationships/hdphoto" Target="../media/hdphoto9.wdp"/><Relationship Id="rId17" Type="http://schemas.openxmlformats.org/officeDocument/2006/relationships/image" Target="../media/image28.png"/><Relationship Id="rId25"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slide" Target="slide10.xml"/><Relationship Id="rId20" Type="http://schemas.openxmlformats.org/officeDocument/2006/relationships/image" Target="../media/image14.png"/><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26.png"/><Relationship Id="rId24" Type="http://schemas.openxmlformats.org/officeDocument/2006/relationships/image" Target="../media/image20.png"/><Relationship Id="rId5" Type="http://schemas.openxmlformats.org/officeDocument/2006/relationships/image" Target="../media/image13.png"/><Relationship Id="rId15" Type="http://schemas.microsoft.com/office/2007/relationships/hdphoto" Target="../media/hdphoto10.wdp"/><Relationship Id="rId23" Type="http://schemas.openxmlformats.org/officeDocument/2006/relationships/image" Target="../media/image31.png"/><Relationship Id="rId10" Type="http://schemas.openxmlformats.org/officeDocument/2006/relationships/slide" Target="slide8.xml"/><Relationship Id="rId19" Type="http://schemas.openxmlformats.org/officeDocument/2006/relationships/image" Target="../media/image29.gif"/><Relationship Id="rId4" Type="http://schemas.microsoft.com/office/2007/relationships/hdphoto" Target="../media/hdphoto1.wdp"/><Relationship Id="rId9" Type="http://schemas.microsoft.com/office/2007/relationships/hdphoto" Target="../media/hdphoto8.wdp"/><Relationship Id="rId14" Type="http://schemas.openxmlformats.org/officeDocument/2006/relationships/image" Target="../media/image27.png"/><Relationship Id="rId22"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slide" Target="slide6.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slide" Target="slide6.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slide" Target="slide6.xml"/><Relationship Id="rId5" Type="http://schemas.microsoft.com/office/2007/relationships/hdphoto" Target="../media/hdphoto7.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a:extLst>
              <a:ext uri="{FF2B5EF4-FFF2-40B4-BE49-F238E27FC236}">
                <a16:creationId xmlns:a16="http://schemas.microsoft.com/office/drawing/2014/main" id="{52328F55-BE3F-40BD-7026-41C6C32BCA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ontent Placeholder 2">
            <a:extLst>
              <a:ext uri="{FF2B5EF4-FFF2-40B4-BE49-F238E27FC236}">
                <a16:creationId xmlns:a16="http://schemas.microsoft.com/office/drawing/2014/main" id="{7157BBF6-D838-F6FF-8BB3-72B314B3442B}"/>
              </a:ext>
            </a:extLst>
          </p:cNvPr>
          <p:cNvSpPr txBox="1">
            <a:spLocks/>
          </p:cNvSpPr>
          <p:nvPr/>
        </p:nvSpPr>
        <p:spPr bwMode="auto">
          <a:xfrm>
            <a:off x="1189039" y="1174770"/>
            <a:ext cx="99663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18383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8383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8383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8383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8383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8383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8383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8383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838325" algn="l"/>
              </a:tabLst>
              <a:defRPr sz="2000">
                <a:solidFill>
                  <a:schemeClr val="tx1"/>
                </a:solidFill>
                <a:latin typeface="Calibri" panose="020F0502020204030204" pitchFamily="34" charset="0"/>
              </a:defRPr>
            </a:lvl9pPr>
          </a:lstStyle>
          <a:p>
            <a:pPr algn="ctr" eaLnBrk="1" hangingPunct="1">
              <a:lnSpc>
                <a:spcPct val="90000"/>
              </a:lnSpc>
              <a:spcBef>
                <a:spcPct val="0"/>
              </a:spcBef>
              <a:buFont typeface="Arial" panose="020B0604020202020204" pitchFamily="34" charset="0"/>
              <a:buNone/>
            </a:pPr>
            <a:endParaRPr lang="en-US" altLang="en-US" sz="3000" b="1" dirty="0">
              <a:solidFill>
                <a:srgbClr val="3333CC"/>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r>
              <a:rPr lang="en-US" altLang="en-US" sz="3600" b="1" dirty="0">
                <a:solidFill>
                  <a:srgbClr val="3333CC"/>
                </a:solidFill>
                <a:latin typeface="Times New Roman" panose="02020603050405020304" pitchFamily="18" charset="0"/>
                <a:cs typeface="Times New Roman" panose="02020603050405020304" pitchFamily="18" charset="0"/>
              </a:rPr>
              <a:t>NHIỆT LIỆT CHÀO MỪNG QUÝ THẦY CÔ</a:t>
            </a:r>
          </a:p>
          <a:p>
            <a:pPr algn="ctr" eaLnBrk="1" hangingPunct="1">
              <a:lnSpc>
                <a:spcPct val="90000"/>
              </a:lnSpc>
              <a:spcBef>
                <a:spcPct val="0"/>
              </a:spcBef>
              <a:buFont typeface="Arial" panose="020B0604020202020204" pitchFamily="34" charset="0"/>
              <a:buNone/>
            </a:pPr>
            <a:r>
              <a:rPr lang="en-US" altLang="en-US" sz="3600" b="1" dirty="0">
                <a:solidFill>
                  <a:srgbClr val="3333CC"/>
                </a:solidFill>
                <a:latin typeface="Times New Roman" panose="02020603050405020304" pitchFamily="18" charset="0"/>
                <a:cs typeface="Times New Roman" panose="02020603050405020304" pitchFamily="18" charset="0"/>
              </a:rPr>
              <a:t>VỀ DỰ GIỜ LỚP 4A6</a:t>
            </a:r>
            <a:endParaRPr lang="en-US" altLang="en-US" sz="3600" dirty="0">
              <a:solidFill>
                <a:srgbClr val="3333CC"/>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endParaRPr lang="en-US" altLang="en-US" sz="3700" b="1" dirty="0">
              <a:solidFill>
                <a:srgbClr val="000066"/>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r>
              <a:rPr lang="en-US" altLang="en-US" sz="3700" b="1" dirty="0">
                <a:solidFill>
                  <a:srgbClr val="000066"/>
                </a:solidFill>
                <a:latin typeface="Times New Roman" panose="02020603050405020304" pitchFamily="18" charset="0"/>
                <a:cs typeface="Times New Roman" panose="02020603050405020304" pitchFamily="18" charset="0"/>
              </a:rPr>
              <a:t>Môn: </a:t>
            </a:r>
            <a:r>
              <a:rPr lang="en-US" altLang="en-US" sz="3700" b="1" dirty="0" err="1">
                <a:solidFill>
                  <a:srgbClr val="000066"/>
                </a:solidFill>
                <a:latin typeface="Times New Roman" panose="02020603050405020304" pitchFamily="18" charset="0"/>
                <a:cs typeface="Times New Roman" panose="02020603050405020304" pitchFamily="18" charset="0"/>
              </a:rPr>
              <a:t>Tiếng</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Việt</a:t>
            </a:r>
            <a:endParaRPr lang="en-US" altLang="en-US" sz="3700" b="1" dirty="0">
              <a:solidFill>
                <a:srgbClr val="000066"/>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r>
              <a:rPr lang="en-US" altLang="en-US" sz="3700" b="1" dirty="0" err="1">
                <a:solidFill>
                  <a:srgbClr val="000066"/>
                </a:solidFill>
                <a:latin typeface="Times New Roman" panose="02020603050405020304" pitchFamily="18" charset="0"/>
                <a:cs typeface="Times New Roman" panose="02020603050405020304" pitchFamily="18" charset="0"/>
              </a:rPr>
              <a:t>Luyện</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từ</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và</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câu</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Luyện</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tập</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về</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chủ</a:t>
            </a:r>
            <a:r>
              <a:rPr lang="en-US" altLang="en-US" sz="3700" b="1" dirty="0">
                <a:solidFill>
                  <a:srgbClr val="000066"/>
                </a:solidFill>
                <a:latin typeface="Times New Roman" panose="02020603050405020304" pitchFamily="18" charset="0"/>
                <a:cs typeface="Times New Roman" panose="02020603050405020304" pitchFamily="18" charset="0"/>
              </a:rPr>
              <a:t> </a:t>
            </a:r>
            <a:r>
              <a:rPr lang="en-US" altLang="en-US" sz="3700" b="1" dirty="0" err="1">
                <a:solidFill>
                  <a:srgbClr val="000066"/>
                </a:solidFill>
                <a:latin typeface="Times New Roman" panose="02020603050405020304" pitchFamily="18" charset="0"/>
                <a:cs typeface="Times New Roman" panose="02020603050405020304" pitchFamily="18" charset="0"/>
              </a:rPr>
              <a:t>ngữ</a:t>
            </a:r>
            <a:endParaRPr lang="en-US" altLang="en-US" sz="3700" b="1" dirty="0">
              <a:solidFill>
                <a:srgbClr val="000066"/>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endParaRPr lang="en-US" altLang="en-US" sz="2600" b="1"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endParaRPr lang="en-US" altLang="en-US" sz="1900" b="1" dirty="0">
              <a:solidFill>
                <a:srgbClr val="0000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endParaRPr lang="en-US" altLang="en-US" sz="1900" b="1" dirty="0">
              <a:solidFill>
                <a:srgbClr val="000000"/>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Giáo</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viên</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Phạm</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Thùy</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Dương</a:t>
            </a:r>
            <a:endParaRPr lang="en-US" altLang="en-US" sz="4000" b="1" dirty="0">
              <a:solidFill>
                <a:srgbClr val="C00000"/>
              </a:solidFill>
              <a:latin typeface="Times New Roman" panose="02020603050405020304" pitchFamily="18" charset="0"/>
              <a:cs typeface="Times New Roman" panose="02020603050405020304" pitchFamily="18" charset="0"/>
            </a:endParaRPr>
          </a:p>
          <a:p>
            <a:pPr eaLnBrk="1" hangingPunct="1">
              <a:lnSpc>
                <a:spcPct val="90000"/>
              </a:lnSpc>
              <a:spcBef>
                <a:spcPct val="0"/>
              </a:spcBef>
              <a:buFont typeface="Arial" panose="020B0604020202020204" pitchFamily="34" charset="0"/>
              <a:buNone/>
            </a:pPr>
            <a:endParaRPr lang="en-US" altLang="en-US" sz="2200" b="1" i="1" dirty="0">
              <a:solidFill>
                <a:srgbClr val="D60093"/>
              </a:solidFill>
              <a:latin typeface="Times New Roman" panose="02020603050405020304" pitchFamily="18" charset="0"/>
              <a:cs typeface="Times New Roman" panose="02020603050405020304" pitchFamily="18" charset="0"/>
            </a:endParaRPr>
          </a:p>
          <a:p>
            <a:pPr eaLnBrk="1" hangingPunct="1">
              <a:lnSpc>
                <a:spcPct val="90000"/>
              </a:lnSpc>
              <a:spcBef>
                <a:spcPct val="0"/>
              </a:spcBef>
              <a:buFont typeface="Arial" panose="020B0604020202020204" pitchFamily="34" charset="0"/>
              <a:buNone/>
            </a:pPr>
            <a:endParaRPr lang="en-US" altLang="en-US" sz="2200" b="1" i="1" dirty="0">
              <a:solidFill>
                <a:srgbClr val="D60093"/>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r>
              <a:rPr lang="en-US" altLang="en-US" sz="2800" b="1" i="1" dirty="0" err="1">
                <a:solidFill>
                  <a:srgbClr val="140F6F"/>
                </a:solidFill>
                <a:latin typeface="Times New Roman" panose="02020603050405020304" pitchFamily="18" charset="0"/>
                <a:cs typeface="Times New Roman" panose="02020603050405020304" pitchFamily="18" charset="0"/>
              </a:rPr>
              <a:t>Năm</a:t>
            </a:r>
            <a:r>
              <a:rPr lang="en-US" altLang="en-US" sz="2800" b="1" i="1" dirty="0">
                <a:solidFill>
                  <a:srgbClr val="140F6F"/>
                </a:solidFill>
                <a:latin typeface="Times New Roman" panose="02020603050405020304" pitchFamily="18" charset="0"/>
                <a:cs typeface="Times New Roman" panose="02020603050405020304" pitchFamily="18" charset="0"/>
              </a:rPr>
              <a:t> </a:t>
            </a:r>
            <a:r>
              <a:rPr lang="en-US" altLang="en-US" sz="2800" b="1" i="1" dirty="0" err="1">
                <a:solidFill>
                  <a:srgbClr val="140F6F"/>
                </a:solidFill>
                <a:latin typeface="Times New Roman" panose="02020603050405020304" pitchFamily="18" charset="0"/>
                <a:cs typeface="Times New Roman" panose="02020603050405020304" pitchFamily="18" charset="0"/>
              </a:rPr>
              <a:t>học</a:t>
            </a:r>
            <a:r>
              <a:rPr lang="en-US" altLang="en-US" sz="2800" b="1" i="1" dirty="0">
                <a:solidFill>
                  <a:srgbClr val="140F6F"/>
                </a:solidFill>
                <a:latin typeface="Times New Roman" panose="02020603050405020304" pitchFamily="18" charset="0"/>
                <a:cs typeface="Times New Roman" panose="02020603050405020304" pitchFamily="18" charset="0"/>
              </a:rPr>
              <a:t>: 2024 -2025</a:t>
            </a:r>
          </a:p>
          <a:p>
            <a:pPr algn="ctr" eaLnBrk="1" hangingPunct="1">
              <a:lnSpc>
                <a:spcPct val="90000"/>
              </a:lnSpc>
              <a:spcBef>
                <a:spcPct val="0"/>
              </a:spcBef>
              <a:buFont typeface="Arial" panose="020B0604020202020204" pitchFamily="34" charset="0"/>
              <a:buNone/>
            </a:pPr>
            <a:endParaRPr lang="en-US" altLang="en-US" sz="1900" b="1" dirty="0">
              <a:solidFill>
                <a:srgbClr val="660066"/>
              </a:solidFill>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Arial" panose="020B0604020202020204" pitchFamily="34" charset="0"/>
              <a:buNone/>
            </a:pPr>
            <a:endParaRPr lang="en-US" altLang="en-US" sz="1900" b="1" dirty="0">
              <a:solidFill>
                <a:srgbClr val="000000"/>
              </a:solidFill>
              <a:latin typeface="Times New Roman" panose="02020603050405020304" pitchFamily="18" charset="0"/>
              <a:cs typeface="Times New Roman" panose="02020603050405020304" pitchFamily="18" charset="0"/>
            </a:endParaRPr>
          </a:p>
          <a:p>
            <a:pPr algn="ctr" eaLnBrk="1" hangingPunct="1">
              <a:lnSpc>
                <a:spcPct val="90000"/>
              </a:lnSpc>
              <a:buFont typeface="Arial" panose="020B0604020202020204" pitchFamily="34" charset="0"/>
              <a:buNone/>
            </a:pPr>
            <a:endParaRPr lang="en-US" altLang="en-US" sz="3000" dirty="0">
              <a:solidFill>
                <a:srgbClr val="898989"/>
              </a:solidFill>
              <a:cs typeface="Times New Roman" panose="02020603050405020304" pitchFamily="18" charset="0"/>
            </a:endParaRPr>
          </a:p>
        </p:txBody>
      </p:sp>
      <p:sp>
        <p:nvSpPr>
          <p:cNvPr id="4104" name="TextBox 1">
            <a:extLst>
              <a:ext uri="{FF2B5EF4-FFF2-40B4-BE49-F238E27FC236}">
                <a16:creationId xmlns:a16="http://schemas.microsoft.com/office/drawing/2014/main" id="{45BDBB38-58D6-E89C-2ECF-A34F1212DECE}"/>
              </a:ext>
            </a:extLst>
          </p:cNvPr>
          <p:cNvSpPr txBox="1">
            <a:spLocks noChangeArrowheads="1"/>
          </p:cNvSpPr>
          <p:nvPr/>
        </p:nvSpPr>
        <p:spPr bwMode="auto">
          <a:xfrm>
            <a:off x="1559859" y="220663"/>
            <a:ext cx="94431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MS PGothic" panose="020B0600070205080204" pitchFamily="34" charset="-128"/>
              </a:defRPr>
            </a:lvl1pPr>
            <a:lvl2pPr marL="742950" indent="-285750">
              <a:defRPr kumimoji="1">
                <a:solidFill>
                  <a:schemeClr val="tx1"/>
                </a:solidFill>
                <a:latin typeface="Arial" panose="020B0604020202020204" pitchFamily="34" charset="0"/>
                <a:ea typeface="MS PGothic" panose="020B0600070205080204" pitchFamily="34" charset="-128"/>
              </a:defRPr>
            </a:lvl2pPr>
            <a:lvl3pPr marL="1143000" indent="-228600">
              <a:defRPr kumimoji="1">
                <a:solidFill>
                  <a:schemeClr val="tx1"/>
                </a:solidFill>
                <a:latin typeface="Arial" panose="020B0604020202020204" pitchFamily="34" charset="0"/>
                <a:ea typeface="MS PGothic" panose="020B0600070205080204" pitchFamily="34" charset="-128"/>
              </a:defRPr>
            </a:lvl3pPr>
            <a:lvl4pPr marL="1600200" indent="-228600">
              <a:defRPr kumimoji="1">
                <a:solidFill>
                  <a:schemeClr val="tx1"/>
                </a:solidFill>
                <a:latin typeface="Arial" panose="020B0604020202020204" pitchFamily="34" charset="0"/>
                <a:ea typeface="MS PGothic" panose="020B0600070205080204" pitchFamily="34" charset="-128"/>
              </a:defRPr>
            </a:lvl4pPr>
            <a:lvl5pPr marL="2057400" indent="-228600">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MS PGothic" panose="020B0600070205080204" pitchFamily="34" charset="-128"/>
              </a:defRPr>
            </a:lvl9pPr>
          </a:lstStyle>
          <a:p>
            <a:r>
              <a:rPr lang="en-US" altLang="en-US" sz="2800" b="1" dirty="0">
                <a:solidFill>
                  <a:srgbClr val="FF0000"/>
                </a:solidFill>
                <a:latin typeface="Times New Roman" panose="02020603050405020304" pitchFamily="18" charset="0"/>
                <a:cs typeface="Times New Roman" panose="02020603050405020304" pitchFamily="18" charset="0"/>
              </a:rPr>
              <a:t>PHÒNG GIÁO DỤC VÀ ĐÀO TẠO QUẬN HỒNG BÀNG</a:t>
            </a:r>
          </a:p>
          <a:p>
            <a:pPr algn="ctr"/>
            <a:r>
              <a:rPr lang="en-US" altLang="en-US" sz="2800" b="1" dirty="0">
                <a:solidFill>
                  <a:srgbClr val="FF0000"/>
                </a:solidFill>
                <a:latin typeface="Times New Roman" panose="02020603050405020304" pitchFamily="18" charset="0"/>
                <a:cs typeface="Times New Roman" panose="02020603050405020304" pitchFamily="18" charset="0"/>
              </a:rPr>
              <a:t>TRƯỜNG TIỂU HỌC AN HỒNG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42" name="Group 41"/>
          <p:cNvGrpSpPr/>
          <p:nvPr/>
        </p:nvGrpSpPr>
        <p:grpSpPr>
          <a:xfrm>
            <a:off x="7892596" y="5927440"/>
            <a:ext cx="1299385"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737930" y="5959646"/>
            <a:ext cx="1282103"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590665" y="5927714"/>
            <a:ext cx="1286894"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4428684" y="5949335"/>
            <a:ext cx="1282898"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3119243" y="5949334"/>
            <a:ext cx="1401866"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3" name="TextBox 2"/>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2487936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098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61" name="Picture 3" descr="C:\Users\ADMIN\Desktop\Tai nguyen thiet ke tro choi\Bảng gỗ\1.jp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3" action="ppaction://hlinksldjump"/>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6" action="ppaction://hlinksldjump"/>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42" name="Group 41"/>
          <p:cNvGrpSpPr/>
          <p:nvPr/>
        </p:nvGrpSpPr>
        <p:grpSpPr>
          <a:xfrm>
            <a:off x="7394203" y="6013444"/>
            <a:ext cx="1371059" cy="931229"/>
            <a:chOff x="7874128" y="5679058"/>
            <a:chExt cx="1557892" cy="1276763"/>
          </a:xfrm>
        </p:grpSpPr>
        <p:pic>
          <p:nvPicPr>
            <p:cNvPr id="43" name="Picture 4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06473" y="6050242"/>
            <a:ext cx="1352824" cy="931229"/>
            <a:chOff x="6482861" y="5717172"/>
            <a:chExt cx="1537172" cy="1276763"/>
          </a:xfrm>
        </p:grpSpPr>
        <p:pic>
          <p:nvPicPr>
            <p:cNvPr id="54" name="Picture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998164" y="6016176"/>
            <a:ext cx="1357880" cy="931229"/>
            <a:chOff x="5109357" y="5685240"/>
            <a:chExt cx="1542917" cy="1276763"/>
          </a:xfrm>
        </p:grpSpPr>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766405" y="6033924"/>
            <a:ext cx="1353663" cy="931229"/>
            <a:chOff x="3709629" y="5706861"/>
            <a:chExt cx="1538126" cy="1276763"/>
          </a:xfrm>
        </p:grpSpPr>
        <p:pic>
          <p:nvPicPr>
            <p:cNvPr id="69" name="Picture 68"/>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74" name="Picture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 name="Arrow: Right 1">
            <a:hlinkClick r:id="rId26"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1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74"/>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74"/>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74"/>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74"/>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74"/>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74"/>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31"/>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32"/>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1219</Words>
  <Application>Microsoft Office PowerPoint</Application>
  <PresentationFormat>Widescreen</PresentationFormat>
  <Paragraphs>138</Paragraphs>
  <Slides>30</Slides>
  <Notes>6</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微软雅黑</vt:lpstr>
      <vt:lpstr>Arial</vt:lpstr>
      <vt:lpstr>Calibri</vt:lpstr>
      <vt:lpstr>Cambria</vt:lpstr>
      <vt:lpstr>Cutewritten</vt:lpstr>
      <vt:lpstr>Times New Roman</vt:lpstr>
      <vt:lpstr>UTM Gradoo</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thuyduonghp1901@gmail.com</cp:lastModifiedBy>
  <cp:revision>35</cp:revision>
  <dcterms:created xsi:type="dcterms:W3CDTF">2023-11-30T08:45:11Z</dcterms:created>
  <dcterms:modified xsi:type="dcterms:W3CDTF">2025-04-04T02:36:18Z</dcterms:modified>
</cp:coreProperties>
</file>