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96" r:id="rId2"/>
    <p:sldId id="322" r:id="rId3"/>
    <p:sldId id="348" r:id="rId4"/>
    <p:sldId id="312" r:id="rId5"/>
    <p:sldId id="311" r:id="rId6"/>
    <p:sldId id="328" r:id="rId7"/>
    <p:sldId id="327" r:id="rId8"/>
    <p:sldId id="329" r:id="rId9"/>
    <p:sldId id="310" r:id="rId10"/>
    <p:sldId id="359" r:id="rId11"/>
    <p:sldId id="360" r:id="rId12"/>
    <p:sldId id="362" r:id="rId13"/>
    <p:sldId id="363" r:id="rId14"/>
    <p:sldId id="364" r:id="rId15"/>
    <p:sldId id="319" r:id="rId16"/>
    <p:sldId id="332" r:id="rId17"/>
    <p:sldId id="338" r:id="rId18"/>
    <p:sldId id="349" r:id="rId19"/>
    <p:sldId id="339" r:id="rId20"/>
    <p:sldId id="341" r:id="rId21"/>
    <p:sldId id="350" r:id="rId22"/>
    <p:sldId id="325" r:id="rId23"/>
    <p:sldId id="353" r:id="rId24"/>
    <p:sldId id="318" r:id="rId25"/>
    <p:sldId id="365" r:id="rId26"/>
    <p:sldId id="366" r:id="rId27"/>
    <p:sldId id="3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4405" autoAdjust="0"/>
  </p:normalViewPr>
  <p:slideViewPr>
    <p:cSldViewPr snapToGrid="0">
      <p:cViewPr varScale="1">
        <p:scale>
          <a:sx n="83" d="100"/>
          <a:sy n="83" d="100"/>
        </p:scale>
        <p:origin x="132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8292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7" name="图片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627086" y="397732"/>
            <a:ext cx="3338286" cy="3972479"/>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3.jpg"/><Relationship Id="rId5" Type="http://schemas.microsoft.com/office/2007/relationships/hdphoto" Target="../media/hdphoto13.wdp"/><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4.jpeg"/><Relationship Id="rId5" Type="http://schemas.microsoft.com/office/2007/relationships/hdphoto" Target="../media/hdphoto13.wdp"/><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6.jpeg"/><Relationship Id="rId5" Type="http://schemas.microsoft.com/office/2007/relationships/hdphoto" Target="../media/hdphoto13.wdp"/><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6.xml"/><Relationship Id="rId7" Type="http://schemas.microsoft.com/office/2007/relationships/hdphoto" Target="../media/hdphoto13.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slideLayout" Target="../slideLayouts/slideLayout2.xml"/><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1.emf"/></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51.emf"/></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66.png"/><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2.xml"/><Relationship Id="rId7" Type="http://schemas.openxmlformats.org/officeDocument/2006/relationships/image" Target="../media/image67.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67.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77.png"/><Relationship Id="rId4" Type="http://schemas.openxmlformats.org/officeDocument/2006/relationships/image" Target="../media/image7.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9.gif"/><Relationship Id="rId4" Type="http://schemas.openxmlformats.org/officeDocument/2006/relationships/image" Target="../media/image78.jp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2.png"/><Relationship Id="rId3" Type="http://schemas.openxmlformats.org/officeDocument/2006/relationships/notesSlide" Target="../notesSlides/notesSlide13.xml"/><Relationship Id="rId7" Type="http://schemas.openxmlformats.org/officeDocument/2006/relationships/image" Target="../media/image8.png"/><Relationship Id="rId12"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7.png"/><Relationship Id="rId11" Type="http://schemas.openxmlformats.org/officeDocument/2006/relationships/image" Target="../media/image71.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18" Type="http://schemas.openxmlformats.org/officeDocument/2006/relationships/image" Target="../media/image24.png"/><Relationship Id="rId3" Type="http://schemas.openxmlformats.org/officeDocument/2006/relationships/slideLayout" Target="../slideLayouts/slideLayout1.xml"/><Relationship Id="rId21" Type="http://schemas.openxmlformats.org/officeDocument/2006/relationships/image" Target="../media/image27.png"/><Relationship Id="rId7" Type="http://schemas.openxmlformats.org/officeDocument/2006/relationships/image" Target="../media/image18.png"/><Relationship Id="rId12" Type="http://schemas.microsoft.com/office/2007/relationships/hdphoto" Target="../media/hdphoto5.wdp"/><Relationship Id="rId17" Type="http://schemas.openxmlformats.org/officeDocument/2006/relationships/image" Target="../media/image23.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7.png"/><Relationship Id="rId15" Type="http://schemas.openxmlformats.org/officeDocument/2006/relationships/image" Target="../media/image22.png"/><Relationship Id="rId10" Type="http://schemas.microsoft.com/office/2007/relationships/hdphoto" Target="../media/hdphoto4.wdp"/><Relationship Id="rId19" Type="http://schemas.openxmlformats.org/officeDocument/2006/relationships/image" Target="../media/image25.png"/><Relationship Id="rId4" Type="http://schemas.openxmlformats.org/officeDocument/2006/relationships/notesSlide" Target="../notesSlides/notesSlide2.xml"/><Relationship Id="rId9" Type="http://schemas.openxmlformats.org/officeDocument/2006/relationships/image" Target="../media/image19.png"/><Relationship Id="rId14"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9.png"/><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slide" Target="slide3.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33.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0.GIF"/><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18" Type="http://schemas.openxmlformats.org/officeDocument/2006/relationships/image" Target="../media/image44.png"/><Relationship Id="rId3" Type="http://schemas.openxmlformats.org/officeDocument/2006/relationships/image" Target="../media/image18.png"/><Relationship Id="rId7" Type="http://schemas.openxmlformats.org/officeDocument/2006/relationships/image" Target="../media/image37.png"/><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image" Target="../media/image17.png"/><Relationship Id="rId16" Type="http://schemas.openxmlformats.org/officeDocument/2006/relationships/image" Target="../media/image42.GIF"/><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9.png"/><Relationship Id="rId15" Type="http://schemas.openxmlformats.org/officeDocument/2006/relationships/image" Target="../media/image41.png"/><Relationship Id="rId10" Type="http://schemas.openxmlformats.org/officeDocument/2006/relationships/image" Target="../media/image21.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6.png"/><Relationship Id="rId10" Type="http://schemas.openxmlformats.org/officeDocument/2006/relationships/image" Target="../media/image49.png"/><Relationship Id="rId4" Type="http://schemas.microsoft.com/office/2007/relationships/hdphoto" Target="../media/hdphoto10.wdp"/><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a:extLst>
              <a:ext uri="{FF2B5EF4-FFF2-40B4-BE49-F238E27FC236}">
                <a16:creationId xmlns:a16="http://schemas.microsoft.com/office/drawing/2014/main" id="{52328F55-BE3F-40BD-7026-41C6C32BCA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Content Placeholder 2">
            <a:extLst>
              <a:ext uri="{FF2B5EF4-FFF2-40B4-BE49-F238E27FC236}">
                <a16:creationId xmlns:a16="http://schemas.microsoft.com/office/drawing/2014/main" id="{7157BBF6-D838-F6FF-8BB3-72B314B3442B}"/>
              </a:ext>
            </a:extLst>
          </p:cNvPr>
          <p:cNvSpPr txBox="1">
            <a:spLocks/>
          </p:cNvSpPr>
          <p:nvPr/>
        </p:nvSpPr>
        <p:spPr bwMode="auto">
          <a:xfrm>
            <a:off x="1189039" y="1174770"/>
            <a:ext cx="99663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tabLst>
                <a:tab pos="1838325"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838325"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838325"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838325"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838325"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838325"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838325"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838325"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838325" algn="l"/>
              </a:tabLst>
              <a:defRPr sz="2000">
                <a:solidFill>
                  <a:schemeClr val="tx1"/>
                </a:solidFill>
                <a:latin typeface="Calibri" panose="020F0502020204030204" pitchFamily="34" charset="0"/>
              </a:defRPr>
            </a:lvl9pPr>
          </a:lstStyle>
          <a:p>
            <a:pPr algn="ctr" eaLnBrk="1" hangingPunct="1">
              <a:lnSpc>
                <a:spcPct val="90000"/>
              </a:lnSpc>
              <a:spcBef>
                <a:spcPct val="0"/>
              </a:spcBef>
              <a:buFont typeface="Arial" panose="020B0604020202020204" pitchFamily="34" charset="0"/>
              <a:buNone/>
            </a:pPr>
            <a:endParaRPr lang="en-US" altLang="en-US" sz="3000" b="1" dirty="0">
              <a:solidFill>
                <a:srgbClr val="3333CC"/>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r>
              <a:rPr lang="en-US" altLang="en-US" sz="3600" b="1" dirty="0">
                <a:solidFill>
                  <a:srgbClr val="3333CC"/>
                </a:solidFill>
                <a:latin typeface="Times New Roman" panose="02020603050405020304" pitchFamily="18" charset="0"/>
                <a:cs typeface="Times New Roman" panose="02020603050405020304" pitchFamily="18" charset="0"/>
              </a:rPr>
              <a:t>NHIỆT LIỆT CHÀO MỪNG QUÝ THẦY CÔ</a:t>
            </a:r>
          </a:p>
          <a:p>
            <a:pPr algn="ctr" eaLnBrk="1" hangingPunct="1">
              <a:lnSpc>
                <a:spcPct val="90000"/>
              </a:lnSpc>
              <a:spcBef>
                <a:spcPct val="0"/>
              </a:spcBef>
              <a:buFont typeface="Arial" panose="020B0604020202020204" pitchFamily="34" charset="0"/>
              <a:buNone/>
            </a:pPr>
            <a:r>
              <a:rPr lang="en-US" altLang="en-US" sz="3600" b="1" dirty="0">
                <a:solidFill>
                  <a:srgbClr val="3333CC"/>
                </a:solidFill>
                <a:latin typeface="Times New Roman" panose="02020603050405020304" pitchFamily="18" charset="0"/>
                <a:cs typeface="Times New Roman" panose="02020603050405020304" pitchFamily="18" charset="0"/>
              </a:rPr>
              <a:t>VỀ DỰ GIỜ LỚP 4A6</a:t>
            </a:r>
            <a:endParaRPr lang="en-US" altLang="en-US" sz="3600" dirty="0">
              <a:solidFill>
                <a:srgbClr val="3333CC"/>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endParaRPr lang="en-US" altLang="en-US" sz="3700" b="1" dirty="0">
              <a:solidFill>
                <a:srgbClr val="000066"/>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r>
              <a:rPr lang="en-US" altLang="en-US" sz="3700" b="1" dirty="0">
                <a:solidFill>
                  <a:srgbClr val="000066"/>
                </a:solidFill>
                <a:latin typeface="Times New Roman" panose="02020603050405020304" pitchFamily="18" charset="0"/>
                <a:cs typeface="Times New Roman" panose="02020603050405020304" pitchFamily="18" charset="0"/>
              </a:rPr>
              <a:t>Môn: </a:t>
            </a:r>
            <a:r>
              <a:rPr lang="en-US" altLang="en-US" sz="3700" b="1" dirty="0" err="1">
                <a:solidFill>
                  <a:srgbClr val="000066"/>
                </a:solidFill>
                <a:latin typeface="Times New Roman" panose="02020603050405020304" pitchFamily="18" charset="0"/>
                <a:cs typeface="Times New Roman" panose="02020603050405020304" pitchFamily="18" charset="0"/>
              </a:rPr>
              <a:t>Toán</a:t>
            </a:r>
            <a:endParaRPr lang="en-US" altLang="en-US" sz="3700" b="1" dirty="0">
              <a:solidFill>
                <a:srgbClr val="000066"/>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r>
              <a:rPr lang="en-US" altLang="en-US" sz="3700" b="1" dirty="0" err="1">
                <a:solidFill>
                  <a:srgbClr val="000066"/>
                </a:solidFill>
                <a:latin typeface="Times New Roman" panose="02020603050405020304" pitchFamily="18" charset="0"/>
                <a:cs typeface="Times New Roman" panose="02020603050405020304" pitchFamily="18" charset="0"/>
              </a:rPr>
              <a:t>Bài</a:t>
            </a:r>
            <a:r>
              <a:rPr lang="en-US" altLang="en-US" sz="3700" b="1" dirty="0">
                <a:solidFill>
                  <a:srgbClr val="000066"/>
                </a:solidFill>
                <a:latin typeface="Times New Roman" panose="02020603050405020304" pitchFamily="18" charset="0"/>
                <a:cs typeface="Times New Roman" panose="02020603050405020304" pitchFamily="18" charset="0"/>
              </a:rPr>
              <a:t> 17: </a:t>
            </a:r>
            <a:r>
              <a:rPr lang="en-US" altLang="en-US" sz="3700" b="1" dirty="0" err="1">
                <a:solidFill>
                  <a:srgbClr val="000066"/>
                </a:solidFill>
                <a:latin typeface="Times New Roman" panose="02020603050405020304" pitchFamily="18" charset="0"/>
                <a:cs typeface="Times New Roman" panose="02020603050405020304" pitchFamily="18" charset="0"/>
              </a:rPr>
              <a:t>Yến</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tạ</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tấn</a:t>
            </a:r>
            <a:r>
              <a:rPr lang="en-US" altLang="en-US" sz="3700" b="1" dirty="0">
                <a:solidFill>
                  <a:srgbClr val="000066"/>
                </a:solidFill>
                <a:latin typeface="Times New Roman" panose="02020603050405020304" pitchFamily="18" charset="0"/>
                <a:cs typeface="Times New Roman" panose="02020603050405020304" pitchFamily="18" charset="0"/>
              </a:rPr>
              <a:t> (</a:t>
            </a:r>
            <a:r>
              <a:rPr lang="en-US" altLang="en-US" sz="3700" b="1" dirty="0" err="1">
                <a:solidFill>
                  <a:srgbClr val="000066"/>
                </a:solidFill>
                <a:latin typeface="Times New Roman" panose="02020603050405020304" pitchFamily="18" charset="0"/>
                <a:cs typeface="Times New Roman" panose="02020603050405020304" pitchFamily="18" charset="0"/>
              </a:rPr>
              <a:t>tiết</a:t>
            </a:r>
            <a:r>
              <a:rPr lang="en-US" altLang="en-US" sz="3700" b="1" dirty="0">
                <a:solidFill>
                  <a:srgbClr val="000066"/>
                </a:solidFill>
                <a:latin typeface="Times New Roman" panose="02020603050405020304" pitchFamily="18" charset="0"/>
                <a:cs typeface="Times New Roman" panose="02020603050405020304" pitchFamily="18" charset="0"/>
              </a:rPr>
              <a:t> 1)</a:t>
            </a:r>
          </a:p>
          <a:p>
            <a:pPr algn="ctr" eaLnBrk="1" hangingPunct="1">
              <a:lnSpc>
                <a:spcPct val="90000"/>
              </a:lnSpc>
              <a:spcBef>
                <a:spcPct val="0"/>
              </a:spcBef>
              <a:buFont typeface="Arial" panose="020B0604020202020204" pitchFamily="34" charset="0"/>
              <a:buNone/>
            </a:pPr>
            <a:endParaRPr lang="en-US" altLang="en-US" sz="2600" b="1" dirty="0">
              <a:solidFill>
                <a:srgbClr val="FF0000"/>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endParaRPr lang="en-US" altLang="en-US" sz="1900" b="1" dirty="0">
              <a:solidFill>
                <a:srgbClr val="000000"/>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endParaRPr lang="en-US" altLang="en-US" sz="1900" b="1" dirty="0">
              <a:solidFill>
                <a:srgbClr val="000000"/>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Giáo</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viên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Phạm</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Thùy</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Dương</a:t>
            </a:r>
            <a:endParaRPr lang="en-US" altLang="en-US" sz="4000" b="1" dirty="0">
              <a:solidFill>
                <a:srgbClr val="C00000"/>
              </a:solidFill>
              <a:latin typeface="Times New Roman" panose="02020603050405020304" pitchFamily="18" charset="0"/>
              <a:cs typeface="Times New Roman" panose="02020603050405020304" pitchFamily="18" charset="0"/>
            </a:endParaRPr>
          </a:p>
          <a:p>
            <a:pPr eaLnBrk="1" hangingPunct="1">
              <a:lnSpc>
                <a:spcPct val="90000"/>
              </a:lnSpc>
              <a:spcBef>
                <a:spcPct val="0"/>
              </a:spcBef>
              <a:buFont typeface="Arial" panose="020B0604020202020204" pitchFamily="34" charset="0"/>
              <a:buNone/>
            </a:pPr>
            <a:endParaRPr lang="en-US" altLang="en-US" sz="2200" b="1" i="1" dirty="0">
              <a:solidFill>
                <a:srgbClr val="D60093"/>
              </a:solidFill>
              <a:latin typeface="Times New Roman" panose="02020603050405020304" pitchFamily="18" charset="0"/>
              <a:cs typeface="Times New Roman" panose="02020603050405020304" pitchFamily="18" charset="0"/>
            </a:endParaRPr>
          </a:p>
          <a:p>
            <a:pPr eaLnBrk="1" hangingPunct="1">
              <a:lnSpc>
                <a:spcPct val="90000"/>
              </a:lnSpc>
              <a:spcBef>
                <a:spcPct val="0"/>
              </a:spcBef>
              <a:buFont typeface="Arial" panose="020B0604020202020204" pitchFamily="34" charset="0"/>
              <a:buNone/>
            </a:pPr>
            <a:endParaRPr lang="en-US" altLang="en-US" sz="2200" b="1" i="1" dirty="0">
              <a:solidFill>
                <a:srgbClr val="D60093"/>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r>
              <a:rPr lang="en-US" altLang="en-US" sz="2800" b="1" i="1" dirty="0" err="1">
                <a:solidFill>
                  <a:srgbClr val="140F6F"/>
                </a:solidFill>
                <a:latin typeface="Times New Roman" panose="02020603050405020304" pitchFamily="18" charset="0"/>
                <a:cs typeface="Times New Roman" panose="02020603050405020304" pitchFamily="18" charset="0"/>
              </a:rPr>
              <a:t>Năm</a:t>
            </a:r>
            <a:r>
              <a:rPr lang="en-US" altLang="en-US" sz="2800" b="1" i="1" dirty="0">
                <a:solidFill>
                  <a:srgbClr val="140F6F"/>
                </a:solidFill>
                <a:latin typeface="Times New Roman" panose="02020603050405020304" pitchFamily="18" charset="0"/>
                <a:cs typeface="Times New Roman" panose="02020603050405020304" pitchFamily="18" charset="0"/>
              </a:rPr>
              <a:t> </a:t>
            </a:r>
            <a:r>
              <a:rPr lang="en-US" altLang="en-US" sz="2800" b="1" i="1" dirty="0" err="1">
                <a:solidFill>
                  <a:srgbClr val="140F6F"/>
                </a:solidFill>
                <a:latin typeface="Times New Roman" panose="02020603050405020304" pitchFamily="18" charset="0"/>
                <a:cs typeface="Times New Roman" panose="02020603050405020304" pitchFamily="18" charset="0"/>
              </a:rPr>
              <a:t>học</a:t>
            </a:r>
            <a:r>
              <a:rPr lang="en-US" altLang="en-US" sz="2800" b="1" i="1" dirty="0">
                <a:solidFill>
                  <a:srgbClr val="140F6F"/>
                </a:solidFill>
                <a:latin typeface="Times New Roman" panose="02020603050405020304" pitchFamily="18" charset="0"/>
                <a:cs typeface="Times New Roman" panose="02020603050405020304" pitchFamily="18" charset="0"/>
              </a:rPr>
              <a:t>: 2024 -2025</a:t>
            </a:r>
          </a:p>
          <a:p>
            <a:pPr algn="ctr" eaLnBrk="1" hangingPunct="1">
              <a:lnSpc>
                <a:spcPct val="90000"/>
              </a:lnSpc>
              <a:spcBef>
                <a:spcPct val="0"/>
              </a:spcBef>
              <a:buFont typeface="Arial" panose="020B0604020202020204" pitchFamily="34" charset="0"/>
              <a:buNone/>
            </a:pPr>
            <a:endParaRPr lang="en-US" altLang="en-US" sz="1900" b="1" dirty="0">
              <a:solidFill>
                <a:srgbClr val="660066"/>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 typeface="Arial" panose="020B0604020202020204" pitchFamily="34" charset="0"/>
              <a:buNone/>
            </a:pPr>
            <a:endParaRPr lang="en-US" altLang="en-US" sz="1900" b="1" dirty="0">
              <a:solidFill>
                <a:srgbClr val="000000"/>
              </a:solidFill>
              <a:latin typeface="Times New Roman" panose="02020603050405020304" pitchFamily="18" charset="0"/>
              <a:cs typeface="Times New Roman" panose="02020603050405020304" pitchFamily="18" charset="0"/>
            </a:endParaRPr>
          </a:p>
          <a:p>
            <a:pPr algn="ctr" eaLnBrk="1" hangingPunct="1">
              <a:lnSpc>
                <a:spcPct val="90000"/>
              </a:lnSpc>
              <a:buFont typeface="Arial" panose="020B0604020202020204" pitchFamily="34" charset="0"/>
              <a:buNone/>
            </a:pPr>
            <a:endParaRPr lang="en-US" altLang="en-US" sz="3000" dirty="0">
              <a:solidFill>
                <a:srgbClr val="898989"/>
              </a:solidFill>
              <a:cs typeface="Times New Roman" panose="02020603050405020304" pitchFamily="18" charset="0"/>
            </a:endParaRPr>
          </a:p>
        </p:txBody>
      </p:sp>
      <p:sp>
        <p:nvSpPr>
          <p:cNvPr id="4104" name="TextBox 1">
            <a:extLst>
              <a:ext uri="{FF2B5EF4-FFF2-40B4-BE49-F238E27FC236}">
                <a16:creationId xmlns:a16="http://schemas.microsoft.com/office/drawing/2014/main" id="{45BDBB38-58D6-E89C-2ECF-A34F1212DECE}"/>
              </a:ext>
            </a:extLst>
          </p:cNvPr>
          <p:cNvSpPr txBox="1">
            <a:spLocks noChangeArrowheads="1"/>
          </p:cNvSpPr>
          <p:nvPr/>
        </p:nvSpPr>
        <p:spPr bwMode="auto">
          <a:xfrm>
            <a:off x="1559859" y="220663"/>
            <a:ext cx="94431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MS PGothic" panose="020B0600070205080204" pitchFamily="34" charset="-128"/>
              </a:defRPr>
            </a:lvl1pPr>
            <a:lvl2pPr marL="742950" indent="-285750">
              <a:defRPr kumimoji="1">
                <a:solidFill>
                  <a:schemeClr val="tx1"/>
                </a:solidFill>
                <a:latin typeface="Arial" panose="020B0604020202020204" pitchFamily="34" charset="0"/>
                <a:ea typeface="MS PGothic" panose="020B0600070205080204" pitchFamily="34" charset="-128"/>
              </a:defRPr>
            </a:lvl2pPr>
            <a:lvl3pPr marL="1143000" indent="-228600">
              <a:defRPr kumimoji="1">
                <a:solidFill>
                  <a:schemeClr val="tx1"/>
                </a:solidFill>
                <a:latin typeface="Arial" panose="020B0604020202020204" pitchFamily="34" charset="0"/>
                <a:ea typeface="MS PGothic" panose="020B0600070205080204" pitchFamily="34" charset="-128"/>
              </a:defRPr>
            </a:lvl3pPr>
            <a:lvl4pPr marL="1600200" indent="-228600">
              <a:defRPr kumimoji="1">
                <a:solidFill>
                  <a:schemeClr val="tx1"/>
                </a:solidFill>
                <a:latin typeface="Arial" panose="020B0604020202020204" pitchFamily="34" charset="0"/>
                <a:ea typeface="MS PGothic" panose="020B0600070205080204" pitchFamily="34" charset="-128"/>
              </a:defRPr>
            </a:lvl4pPr>
            <a:lvl5pPr marL="2057400" indent="-228600">
              <a:defRPr kumimoji="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MS PGothic" panose="020B0600070205080204" pitchFamily="34" charset="-128"/>
              </a:defRPr>
            </a:lvl9pPr>
          </a:lstStyle>
          <a:p>
            <a:r>
              <a:rPr lang="en-US" altLang="en-US" sz="2800" b="1" dirty="0">
                <a:solidFill>
                  <a:srgbClr val="FF0000"/>
                </a:solidFill>
                <a:latin typeface="Times New Roman" panose="02020603050405020304" pitchFamily="18" charset="0"/>
                <a:cs typeface="Times New Roman" panose="02020603050405020304" pitchFamily="18" charset="0"/>
              </a:rPr>
              <a:t>PHÒNG GIÁO DỤC VÀ ĐÀO TẠO QUẬN HỒNG BÀNG</a:t>
            </a:r>
          </a:p>
          <a:p>
            <a:pPr algn="ctr"/>
            <a:r>
              <a:rPr lang="en-US" altLang="en-US" sz="2800" b="1" dirty="0">
                <a:solidFill>
                  <a:srgbClr val="FF0000"/>
                </a:solidFill>
                <a:latin typeface="Times New Roman" panose="02020603050405020304" pitchFamily="18" charset="0"/>
                <a:cs typeface="Times New Roman" panose="02020603050405020304" pitchFamily="18" charset="0"/>
              </a:rPr>
              <a:t>TRƯỜNG TIỂU HỌC AN HỒNG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104F5-8348-FAF4-6072-6A7A1E5C4AFF}"/>
              </a:ext>
            </a:extLst>
          </p:cNvPr>
          <p:cNvSpPr txBox="1"/>
          <p:nvPr/>
        </p:nvSpPr>
        <p:spPr>
          <a:xfrm>
            <a:off x="1408471" y="2835930"/>
            <a:ext cx="9154754" cy="2308324"/>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Nhận 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Thực 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Giải quyết được một số vấn đề thực tế liên quan đến đo khối lượng.</a:t>
            </a:r>
          </a:p>
        </p:txBody>
      </p:sp>
      <p:pic>
        <p:nvPicPr>
          <p:cNvPr id="4" name="Picture 3">
            <a:extLst>
              <a:ext uri="{FF2B5EF4-FFF2-40B4-BE49-F238E27FC236}">
                <a16:creationId xmlns:a16="http://schemas.microsoft.com/office/drawing/2014/main" id="{EFBB952D-A686-0475-5A21-B07F0A370F11}"/>
              </a:ext>
            </a:extLst>
          </p:cNvPr>
          <p:cNvPicPr>
            <a:picLocks noChangeAspect="1"/>
          </p:cNvPicPr>
          <p:nvPr/>
        </p:nvPicPr>
        <p:blipFill>
          <a:blip r:embed="rId2"/>
          <a:stretch>
            <a:fillRect/>
          </a:stretch>
        </p:blipFill>
        <p:spPr>
          <a:xfrm>
            <a:off x="1779651" y="112044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1"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16"/>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4">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482184F-DEAE-C620-09D4-3F63F0DEAAE3}"/>
              </a:ext>
            </a:extLst>
          </p:cNvPr>
          <p:cNvPicPr>
            <a:picLocks noChangeAspect="1"/>
          </p:cNvPicPr>
          <p:nvPr/>
        </p:nvPicPr>
        <p:blipFill>
          <a:blip r:embed="rId10"/>
          <a:stretch>
            <a:fillRect/>
          </a:stretch>
        </p:blipFill>
        <p:spPr>
          <a:xfrm>
            <a:off x="1895793" y="2985061"/>
            <a:ext cx="10248264"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69</TotalTime>
  <Words>682</Words>
  <Application>Microsoft Office PowerPoint</Application>
  <PresentationFormat>Widescreen</PresentationFormat>
  <Paragraphs>165</Paragraphs>
  <Slides>27</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等线</vt:lpstr>
      <vt:lpstr>Arial</vt:lpstr>
      <vt:lpstr>Calibri</vt:lpstr>
      <vt:lpstr>Cambria</vt:lpstr>
      <vt:lpstr>Tahoma</vt:lpstr>
      <vt:lpstr>Times New Roman</vt:lpstr>
      <vt:lpstr>UTM Aristote</vt:lpstr>
      <vt:lpstr>UTM Loko</vt:lpstr>
      <vt:lpstr>字体视界-狮子座体</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thuyduonghp1901@gmail.com</cp:lastModifiedBy>
  <cp:revision>32</cp:revision>
  <dcterms:created xsi:type="dcterms:W3CDTF">2023-08-10T04:53:54Z</dcterms:created>
  <dcterms:modified xsi:type="dcterms:W3CDTF">2025-04-04T02:43:44Z</dcterms:modified>
  <cp:category>9Slide.vn</cp:category>
</cp:coreProperties>
</file>