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94" r:id="rId3"/>
    <p:sldId id="297" r:id="rId4"/>
    <p:sldId id="298" r:id="rId5"/>
    <p:sldId id="338" r:id="rId6"/>
    <p:sldId id="337" r:id="rId7"/>
    <p:sldId id="339" r:id="rId8"/>
    <p:sldId id="340" r:id="rId9"/>
    <p:sldId id="341" r:id="rId10"/>
    <p:sldId id="342" r:id="rId11"/>
    <p:sldId id="304" r:id="rId12"/>
    <p:sldId id="358" r:id="rId13"/>
    <p:sldId id="359" r:id="rId14"/>
    <p:sldId id="360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1658" y="363785"/>
            <a:ext cx="1193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HỒNG BÀNG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0140" y="1433315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72669" y="1796799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7909167" y="294935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4BA58-24DC-0A06-1F02-65846EC5DBEE}"/>
              </a:ext>
            </a:extLst>
          </p:cNvPr>
          <p:cNvSpPr txBox="1"/>
          <p:nvPr/>
        </p:nvSpPr>
        <p:spPr>
          <a:xfrm>
            <a:off x="2818062" y="3781759"/>
            <a:ext cx="6655324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b="1" i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b="1" i="1" dirty="0" err="1">
                <a:solidFill>
                  <a:srgbClr val="140F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i="1" dirty="0">
                <a:solidFill>
                  <a:srgbClr val="140F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140F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i="1" dirty="0">
                <a:solidFill>
                  <a:srgbClr val="140F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2D304-F8AC-72DA-12A2-EBF46A8C6E92}"/>
              </a:ext>
            </a:extLst>
          </p:cNvPr>
          <p:cNvSpPr txBox="1"/>
          <p:nvPr/>
        </p:nvSpPr>
        <p:spPr>
          <a:xfrm>
            <a:off x="1313165" y="1370862"/>
            <a:ext cx="955815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VỀ DỰ GIỜ LỚP 4A6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b="1" i="1" dirty="0">
              <a:solidFill>
                <a:srgbClr val="140F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351</Words>
  <Application>Microsoft Office PowerPoint</Application>
  <PresentationFormat>Widescreen</PresentationFormat>
  <Paragraphs>60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iCiel Crocante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thuyduonghp1901@gmail.com</cp:lastModifiedBy>
  <cp:revision>21</cp:revision>
  <dcterms:created xsi:type="dcterms:W3CDTF">2023-12-27T08:14:56Z</dcterms:created>
  <dcterms:modified xsi:type="dcterms:W3CDTF">2025-04-04T03:11:02Z</dcterms:modified>
</cp:coreProperties>
</file>