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79" r:id="rId4"/>
  </p:sldMasterIdLst>
  <p:notesMasterIdLst>
    <p:notesMasterId r:id="rId20"/>
  </p:notesMasterIdLst>
  <p:sldIdLst>
    <p:sldId id="377" r:id="rId5"/>
    <p:sldId id="258" r:id="rId6"/>
    <p:sldId id="304" r:id="rId7"/>
    <p:sldId id="305" r:id="rId8"/>
    <p:sldId id="2642" r:id="rId9"/>
    <p:sldId id="2007577190" r:id="rId10"/>
    <p:sldId id="316" r:id="rId11"/>
    <p:sldId id="257" r:id="rId12"/>
    <p:sldId id="321" r:id="rId13"/>
    <p:sldId id="319" r:id="rId14"/>
    <p:sldId id="324" r:id="rId15"/>
    <p:sldId id="325" r:id="rId16"/>
    <p:sldId id="2007577188" r:id="rId17"/>
    <p:sldId id="2007577189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E53C0-45E2-7F79-ED44-963AA2D3F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51B1E2-DCA1-C468-9E78-6247DA704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F9B70B-B0CB-FCF7-52C4-10565DA38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63F7C-AFC3-47FF-EB43-FB84CC70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8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716EC-D688-41AF-8077-DF0BD254D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2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61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3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82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ownloads\Nh&#7919;ng%20B&#7843;n%20H&#242;a%20T&#7845;u%20Qu&#234;%20H&#432;&#417;ng%20Kh&#244;ng%20L&#7901;i%20Hay%20Nh&#7845;t%20-%20Nh&#7865;%20Nh&#224;ng,%20S&#226;u%20L&#7855;ng.mp4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gif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7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57150"/>
            <a:ext cx="12072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89125" y="341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9051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48609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6" name="Picture 1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117725" y="6208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" name="Picture 14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765550" y="4800601"/>
            <a:ext cx="7013576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Giáo viên thực hiện : PHẠM THÙY DƯƠNG</a:t>
            </a:r>
          </a:p>
        </p:txBody>
      </p:sp>
      <p:sp>
        <p:nvSpPr>
          <p:cNvPr id="272386" name="Rectangle 2"/>
          <p:cNvSpPr>
            <a:spLocks noRot="1" noChangeArrowheads="1"/>
          </p:cNvSpPr>
          <p:nvPr/>
        </p:nvSpPr>
        <p:spPr bwMode="auto">
          <a:xfrm>
            <a:off x="3618999" y="3250409"/>
            <a:ext cx="6020134" cy="9032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 : TOÁN LỚP 4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TOÁN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TÌM SỐ TRUNG BÌNH CỘNG (T2)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3" name="Những Bản Hòa Tấu Quê Hương Không Lời Hay Nhất - Nhẹ Nhàng, Sâu Lắ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4" y="6018214"/>
            <a:ext cx="1936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unched Tape 5"/>
          <p:cNvSpPr/>
          <p:nvPr/>
        </p:nvSpPr>
        <p:spPr bwMode="auto">
          <a:xfrm>
            <a:off x="4398964" y="57151"/>
            <a:ext cx="4821237" cy="1162050"/>
          </a:xfrm>
          <a:prstGeom prst="flowChartPunchedTap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PHÒNG GIÁO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DỤC VÀ ĐÀO TẠO QUẬN HỒNG BÀNG</a:t>
            </a:r>
            <a:endParaRPr lang="en-US" sz="1400" b="1" dirty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TRƯỜNG TIỂU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HỌC AN HỒNG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2064" name="WordArt 23" descr="80%"/>
          <p:cNvSpPr>
            <a:spLocks noChangeArrowheads="1" noChangeShapeType="1" noTextEdit="1"/>
          </p:cNvSpPr>
          <p:nvPr/>
        </p:nvSpPr>
        <p:spPr bwMode="auto">
          <a:xfrm>
            <a:off x="2916238" y="2000250"/>
            <a:ext cx="7370762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0932"/>
              </a:avLst>
            </a:prstTxWarp>
          </a:bodyPr>
          <a:lstStyle/>
          <a:p>
            <a:pPr algn="ctr" eaLnBrk="1" hangingPunct="1"/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Chào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mừng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các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cô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giáo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đến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thăm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</a:t>
            </a:r>
            <a:r>
              <a:rPr lang="en-US" b="1" kern="10" dirty="0" err="1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lóp</a:t>
            </a:r>
            <a:r>
              <a:rPr lang="en-US" b="1" kern="10" dirty="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 4A6</a:t>
            </a:r>
          </a:p>
        </p:txBody>
      </p:sp>
      <p:pic>
        <p:nvPicPr>
          <p:cNvPr id="2065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85726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-53975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76183" y="736009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59" y="2573213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8766E0-05F6-57BE-469F-1020ACFCB077}"/>
              </a:ext>
            </a:extLst>
          </p:cNvPr>
          <p:cNvCxnSpPr/>
          <p:nvPr/>
        </p:nvCxnSpPr>
        <p:spPr>
          <a:xfrm>
            <a:off x="1667435" y="1147482"/>
            <a:ext cx="97536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134F8-C413-63F9-488C-8F4AC5055B3A}"/>
              </a:ext>
            </a:extLst>
          </p:cNvPr>
          <p:cNvCxnSpPr/>
          <p:nvPr/>
        </p:nvCxnSpPr>
        <p:spPr>
          <a:xfrm>
            <a:off x="1667435" y="1640541"/>
            <a:ext cx="5952565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2F04CD-648C-8315-BD9D-0C7ABBF24A30}"/>
              </a:ext>
            </a:extLst>
          </p:cNvPr>
          <p:cNvCxnSpPr/>
          <p:nvPr/>
        </p:nvCxnSpPr>
        <p:spPr>
          <a:xfrm>
            <a:off x="7826188" y="1640541"/>
            <a:ext cx="3442447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4EE9D-FF47-ECF7-E08E-2BCE4BAF80B8}"/>
              </a:ext>
            </a:extLst>
          </p:cNvPr>
          <p:cNvCxnSpPr>
            <a:cxnSpLocks/>
          </p:cNvCxnSpPr>
          <p:nvPr/>
        </p:nvCxnSpPr>
        <p:spPr>
          <a:xfrm>
            <a:off x="1567130" y="2146559"/>
            <a:ext cx="970150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383184" y="944124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884935" y="2280398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168A8F-89BA-8EAD-C6F0-61B60E312D2A}"/>
              </a:ext>
            </a:extLst>
          </p:cNvPr>
          <p:cNvCxnSpPr/>
          <p:nvPr/>
        </p:nvCxnSpPr>
        <p:spPr>
          <a:xfrm>
            <a:off x="1219200" y="2994211"/>
            <a:ext cx="97536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929CFD-B929-59B3-BBE0-1D60D3926737}"/>
              </a:ext>
            </a:extLst>
          </p:cNvPr>
          <p:cNvCxnSpPr>
            <a:cxnSpLocks/>
          </p:cNvCxnSpPr>
          <p:nvPr/>
        </p:nvCxnSpPr>
        <p:spPr>
          <a:xfrm>
            <a:off x="995082" y="3429000"/>
            <a:ext cx="952051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E7E30-1DE7-4A02-F8B8-69ACB7840521}"/>
              </a:ext>
            </a:extLst>
          </p:cNvPr>
          <p:cNvCxnSpPr/>
          <p:nvPr/>
        </p:nvCxnSpPr>
        <p:spPr>
          <a:xfrm>
            <a:off x="1317811" y="3881717"/>
            <a:ext cx="97536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trung bình">
            <a:hlinkClick r:id="" action="ppaction://media"/>
            <a:extLst>
              <a:ext uri="{FF2B5EF4-FFF2-40B4-BE49-F238E27FC236}">
                <a16:creationId xmlns:a16="http://schemas.microsoft.com/office/drawing/2014/main" id="{FA7C8F94-99B7-73B3-38A2-2874676E7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0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A6A1C-D2B9-487C-02F4-7B85C94FD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AECE23-1476-9531-16E2-41141CDC1D09}"/>
              </a:ext>
            </a:extLst>
          </p:cNvPr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BF30E8-7CEB-9356-7470-34836E994D22}"/>
              </a:ext>
            </a:extLst>
          </p:cNvPr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B989C0EF-F97B-43E6-C3F9-9AD09CDD1734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AC3575CE-28EE-918C-C02A-BE446F50929E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24910B-FBAF-DD7A-E471-5B79D6F99BA4}"/>
              </a:ext>
            </a:extLst>
          </p:cNvPr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E42576-2D90-535F-E112-9E9280B5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D58CFF-D8D5-8D52-16CA-DD7694991012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8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30 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931 0.4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8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51" y="396889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2.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trung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bình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cộng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(12 + 14 + 16) : 2 = 21.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altLang="en-US" sz="40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sai</a:t>
            </a: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931 0.417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8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290</Words>
  <Application>Microsoft Office PowerPoint</Application>
  <PresentationFormat>Widescreen</PresentationFormat>
  <Paragraphs>53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#9Slide07 Cadena</vt:lpstr>
      <vt:lpstr>.VnTimeH</vt:lpstr>
      <vt:lpstr>Arial</vt:lpstr>
      <vt:lpstr>Calibri</vt:lpstr>
      <vt:lpstr>Cambria</vt:lpstr>
      <vt:lpstr>Times New Roman</vt:lpstr>
      <vt:lpstr>第一PPT，www.1ppt.com</vt:lpstr>
      <vt:lpstr>Funny Family Quiz by Slidesgo</vt:lpstr>
      <vt:lpstr>1_Funny Family Quiz by Slidesgo</vt:lpstr>
      <vt:lpstr>9_Funny Family Quiz by Slidesgo</vt:lpstr>
      <vt:lpstr>PowerPoint Presentation</vt:lpstr>
      <vt:lpstr>PowerPoint Presentation</vt:lpstr>
      <vt:lpstr>PowerPoint Presentation</vt:lpstr>
      <vt:lpstr>BẮT ĐẦU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thuyduonghp1901@gmail.com</cp:lastModifiedBy>
  <cp:revision>38</cp:revision>
  <dcterms:created xsi:type="dcterms:W3CDTF">2023-12-05T06:34:36Z</dcterms:created>
  <dcterms:modified xsi:type="dcterms:W3CDTF">2025-04-03T08:32:42Z</dcterms:modified>
</cp:coreProperties>
</file>