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7"/>
  </p:notesMasterIdLst>
  <p:sldIdLst>
    <p:sldId id="260" r:id="rId4"/>
    <p:sldId id="367" r:id="rId5"/>
    <p:sldId id="265" r:id="rId6"/>
    <p:sldId id="368" r:id="rId7"/>
    <p:sldId id="267" r:id="rId8"/>
    <p:sldId id="256" r:id="rId9"/>
    <p:sldId id="314" r:id="rId10"/>
    <p:sldId id="315" r:id="rId11"/>
    <p:sldId id="350" r:id="rId12"/>
    <p:sldId id="369" r:id="rId13"/>
    <p:sldId id="543" r:id="rId14"/>
    <p:sldId id="316" r:id="rId15"/>
    <p:sldId id="351" r:id="rId16"/>
    <p:sldId id="317" r:id="rId17"/>
    <p:sldId id="318" r:id="rId18"/>
    <p:sldId id="319" r:id="rId19"/>
    <p:sldId id="259" r:id="rId20"/>
    <p:sldId id="324" r:id="rId21"/>
    <p:sldId id="262" r:id="rId22"/>
    <p:sldId id="263" r:id="rId23"/>
    <p:sldId id="352" r:id="rId24"/>
    <p:sldId id="355" r:id="rId25"/>
    <p:sldId id="357" r:id="rId26"/>
    <p:sldId id="544" r:id="rId27"/>
    <p:sldId id="358" r:id="rId28"/>
    <p:sldId id="264" r:id="rId29"/>
    <p:sldId id="261" r:id="rId30"/>
    <p:sldId id="332" r:id="rId31"/>
    <p:sldId id="545" r:id="rId32"/>
    <p:sldId id="546" r:id="rId33"/>
    <p:sldId id="547" r:id="rId34"/>
    <p:sldId id="548" r:id="rId35"/>
    <p:sldId id="33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91" d="100"/>
          <a:sy n="91" d="100"/>
        </p:scale>
        <p:origin x="7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11/4/2025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11/4/2025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3.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9.jpeg"/><Relationship Id="rId5" Type="http://schemas.microsoft.com/office/2007/relationships/hdphoto" Target="../media/hdphoto4.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8.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4.png"/><Relationship Id="rId5" Type="http://schemas.microsoft.com/office/2007/relationships/hdphoto" Target="../media/hdphoto5.wdp"/><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8.sv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8.sv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66620" y="1668237"/>
            <a:ext cx="7445092" cy="3132363"/>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612672"/>
            </a:xfrm>
            <a:prstGeom prst="rect">
              <a:avLst/>
            </a:prstGeom>
            <a:noFill/>
          </p:spPr>
          <p:txBody>
            <a:bodyPr wrap="square">
              <a:spAutoFit/>
            </a:bodyPr>
            <a:lstStyle/>
            <a:p>
              <a:pPr algn="just">
                <a:lnSpc>
                  <a:spcPct val="115000"/>
                </a:lnSpc>
                <a:tabLst>
                  <a:tab pos="2286000" algn="l"/>
                </a:tabLst>
              </a:pPr>
              <a:r>
                <a:rPr lang="vi-VN" sz="33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3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747157" y="1893704"/>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3000" y="2173447"/>
              <a:ext cx="7079380" cy="278115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409176659"/>
              </p:ext>
            </p:extLst>
          </p:nvPr>
        </p:nvGraphicFramePr>
        <p:xfrm>
          <a:off x="1641022" y="1561941"/>
          <a:ext cx="7127422" cy="3581559"/>
        </p:xfrm>
        <a:graphic>
          <a:graphicData uri="http://schemas.openxmlformats.org/drawingml/2006/table">
            <a:tbl>
              <a:tblPr firstRow="1" firstCol="1" bandRow="1">
                <a:tableStyleId>{1544E3D8-1CEB-4310-9D99-864D6163D479}</a:tableStyleId>
              </a:tblPr>
              <a:tblGrid>
                <a:gridCol w="3589674">
                  <a:extLst>
                    <a:ext uri="{9D8B030D-6E8A-4147-A177-3AD203B41FA5}">
                      <a16:colId xmlns:a16="http://schemas.microsoft.com/office/drawing/2014/main" val="1007420707"/>
                    </a:ext>
                  </a:extLst>
                </a:gridCol>
                <a:gridCol w="3537748">
                  <a:extLst>
                    <a:ext uri="{9D8B030D-6E8A-4147-A177-3AD203B41FA5}">
                      <a16:colId xmlns:a16="http://schemas.microsoft.com/office/drawing/2014/main" val="512005779"/>
                    </a:ext>
                  </a:extLst>
                </a:gridCol>
              </a:tblGrid>
              <a:tr h="422909">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3158650">
                <a:tc>
                  <a:txBody>
                    <a:bodyPr/>
                    <a:lstStyle/>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a:t>
                      </a:r>
                      <a:r>
                        <a:rPr lang="nl-NL" sz="1800" u="none" strike="noStrike" spc="0">
                          <a:ln>
                            <a:solidFill>
                              <a:sysClr val="windowText" lastClr="000000"/>
                            </a:solidFill>
                          </a:ln>
                          <a:effectLst/>
                          <a:latin typeface="Cambria" panose="02040503050406030204" pitchFamily="18" charset="0"/>
                          <a:ea typeface="Cambria" panose="02040503050406030204" pitchFamily="18" charset="0"/>
                        </a:rPr>
                        <a:t>mặt lớp </a:t>
                      </a: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645</TotalTime>
  <Words>1780</Words>
  <Application>Microsoft Office PowerPoint</Application>
  <PresentationFormat>On-screen Show (16:9)</PresentationFormat>
  <Paragraphs>101</Paragraphs>
  <Slides>33</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Aptos</vt:lpstr>
      <vt:lpstr>Aptos Display</vt:lpstr>
      <vt:lpstr>Arial</vt:lpstr>
      <vt:lpstr>Calibri</vt:lpstr>
      <vt:lpstr>Calibri Light</vt:lpstr>
      <vt:lpstr>Cambria</vt:lpstr>
      <vt:lpstr>Changa One</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cp:lastModifiedBy>
  <cp:revision>41</cp:revision>
  <dcterms:modified xsi:type="dcterms:W3CDTF">2025-04-11T04:59:58Z</dcterms:modified>
  <cp:category>9Slide.vn</cp:category>
</cp:coreProperties>
</file>