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694" r:id="rId11"/>
    <p:sldId id="1817239714" r:id="rId12"/>
    <p:sldId id="1817239715" r:id="rId13"/>
    <p:sldId id="1817239716" r:id="rId14"/>
    <p:sldId id="1817239717" r:id="rId15"/>
    <p:sldId id="1817239697" r:id="rId16"/>
    <p:sldId id="1817239718" r:id="rId17"/>
    <p:sldId id="1817239698" r:id="rId18"/>
    <p:sldId id="1817239712" r:id="rId19"/>
    <p:sldId id="1817239719" r:id="rId20"/>
    <p:sldId id="1817239713" r:id="rId21"/>
    <p:sldId id="1817239720" r:id="rId22"/>
    <p:sldId id="18172397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11/4/2025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402</Words>
  <Application>Microsoft Office PowerPoint</Application>
  <PresentationFormat>Widescreen</PresentationFormat>
  <Paragraphs>73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#9Slide05 Pattaya</vt:lpstr>
      <vt:lpstr>Aptos</vt:lpstr>
      <vt:lpstr>Aptos Display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75</cp:revision>
  <dcterms:created xsi:type="dcterms:W3CDTF">2024-06-22T08:49:28Z</dcterms:created>
  <dcterms:modified xsi:type="dcterms:W3CDTF">2025-04-11T05:05:14Z</dcterms:modified>
</cp:coreProperties>
</file>