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svg" ContentType="image/svg+xml"/>
  <Default Extension="wmf" ContentType="image/x-wmf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96" r:id="rId2"/>
    <p:sldId id="298" r:id="rId3"/>
    <p:sldId id="302" r:id="rId4"/>
    <p:sldId id="300" r:id="rId5"/>
    <p:sldId id="301" r:id="rId6"/>
    <p:sldId id="308" r:id="rId7"/>
    <p:sldId id="312" r:id="rId8"/>
    <p:sldId id="259" r:id="rId9"/>
    <p:sldId id="294" r:id="rId10"/>
    <p:sldId id="306" r:id="rId11"/>
    <p:sldId id="314" r:id="rId12"/>
    <p:sldId id="305" r:id="rId13"/>
    <p:sldId id="309" r:id="rId14"/>
    <p:sldId id="310" r:id="rId15"/>
    <p:sldId id="321" r:id="rId16"/>
    <p:sldId id="316" r:id="rId17"/>
    <p:sldId id="324" r:id="rId18"/>
    <p:sldId id="323" r:id="rId19"/>
    <p:sldId id="325" r:id="rId20"/>
    <p:sldId id="288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4" autoAdjust="0"/>
    <p:restoredTop sz="94614" autoAdjust="0"/>
  </p:normalViewPr>
  <p:slideViewPr>
    <p:cSldViewPr>
      <p:cViewPr varScale="1">
        <p:scale>
          <a:sx n="47" d="100"/>
          <a:sy n="47" d="100"/>
        </p:scale>
        <p:origin x="51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F2DB7-680B-7F41-ADC6-69BF27A39E40}" type="datetimeFigureOut">
              <a:rPr lang="en-VN" smtClean="0"/>
              <a:t>04/03/2025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07A9F-82AA-CD40-B9CD-E3402AEEC93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473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5907B-A2FE-4B2E-BE1B-1352F79293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6286F-EF51-44E9-8C01-C77546A3A9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1600-B42F-4B42-AFC8-3AE02EF626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0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07624-5133-4FAF-98DA-4500D40D7869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94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07624-5133-4FAF-98DA-4500D40D7869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74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7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70C98-1B63-4CF3-AAA5-01EDB2230A2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18F3F-4ED2-4ADD-9525-D1C6B7537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1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30.svg"/><Relationship Id="rId7" Type="http://schemas.openxmlformats.org/officeDocument/2006/relationships/image" Target="../media/image70.svg"/><Relationship Id="rId12" Type="http://schemas.openxmlformats.org/officeDocument/2006/relationships/image" Target="../media/image20.png"/><Relationship Id="rId17" Type="http://schemas.openxmlformats.org/officeDocument/2006/relationships/image" Target="../media/image23.emf"/><Relationship Id="rId2" Type="http://schemas.openxmlformats.org/officeDocument/2006/relationships/image" Target="../media/image15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1.svg"/><Relationship Id="rId5" Type="http://schemas.openxmlformats.org/officeDocument/2006/relationships/image" Target="../media/image50.sv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audio" Target="../media/audio3.bin"/><Relationship Id="rId4" Type="http://schemas.openxmlformats.org/officeDocument/2006/relationships/audio" Target="../media/audio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audio" Target="../media/audio3.bin"/><Relationship Id="rId4" Type="http://schemas.openxmlformats.org/officeDocument/2006/relationships/audio" Target="../media/audio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26" y="62699"/>
            <a:ext cx="2102892" cy="237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83864" y="94574"/>
            <a:ext cx="2414796" cy="221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59123" y="7827579"/>
            <a:ext cx="2216979" cy="240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65733" y="7995430"/>
            <a:ext cx="2404655" cy="206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/>
        </p:nvSpPr>
        <p:spPr>
          <a:xfrm>
            <a:off x="3322568" y="502466"/>
            <a:ext cx="12068060" cy="2198532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0"/>
              </a:spcBef>
              <a:buClr>
                <a:srgbClr val="5B9BD5"/>
              </a:buClr>
              <a:defRPr/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lang="en-US" sz="4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HỒNG BÀNG</a:t>
            </a:r>
            <a:endParaRPr lang="en-US" sz="4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ts val="0"/>
              </a:spcBef>
              <a:buClr>
                <a:srgbClr val="5B9BD5"/>
              </a:buClr>
              <a:defRPr/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vi-VN" sz="4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2597" y="6710542"/>
            <a:ext cx="18288000" cy="183051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>
              <a:lnSpc>
                <a:spcPct val="150000"/>
              </a:lnSpc>
              <a:defRPr/>
            </a:pPr>
            <a:endParaRPr lang="vi-VN" b="1" dirty="0">
              <a:ln w="31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9759" y="8293237"/>
            <a:ext cx="911450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endParaRPr lang="en-US" sz="4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Giảng dạy :  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5A5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3292389"/>
            <a:ext cx="17066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6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6000" b="1" dirty="0" smtClean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LỚP 5 </a:t>
            </a:r>
            <a:endParaRPr lang="en-US" sz="6000" b="1" dirty="0">
              <a:ln w="31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6000" b="1" dirty="0" err="1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30: </a:t>
            </a:r>
            <a:r>
              <a:rPr lang="en-US" sz="6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6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6000" b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000" b="1" dirty="0">
              <a:ln w="3175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998508"/>
      </p:ext>
    </p:extLst>
  </p:cSld>
  <p:clrMapOvr>
    <a:masterClrMapping/>
  </p:clrMapOvr>
  <p:transition advTm="11982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0" y="21717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4"/>
          <a:stretch/>
        </p:blipFill>
        <p:spPr>
          <a:xfrm>
            <a:off x="0" y="0"/>
            <a:ext cx="18288000" cy="10304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09547" y="2820605"/>
            <a:ext cx="9135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694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1440000" y="647493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1371600"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1371600"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437" y="2573573"/>
            <a:ext cx="14027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buClr>
                <a:srgbClr val="0C1D3F"/>
              </a:buClr>
              <a:buSzPts val="3200"/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30: (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2):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54692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4030482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6840130"/>
            <a:ext cx="267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73E8A8-8828-A220-8B70-4CBA8F716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1"/>
          <a:stretch/>
        </p:blipFill>
        <p:spPr>
          <a:xfrm>
            <a:off x="1447800" y="1181100"/>
            <a:ext cx="16078200" cy="6553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457200" y="381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1828800" y="38100"/>
            <a:ext cx="1592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vào siêu thị mua các loại quả như sau: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3855A-AF27-7571-714E-71F04989A777}"/>
              </a:ext>
            </a:extLst>
          </p:cNvPr>
          <p:cNvSpPr txBox="1"/>
          <p:nvPr/>
        </p:nvSpPr>
        <p:spPr>
          <a:xfrm>
            <a:off x="0" y="7200900"/>
            <a:ext cx="1813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Rô-bốt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ki-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-gam?</a:t>
            </a:r>
          </a:p>
          <a:p>
            <a:pPr algn="just">
              <a:lnSpc>
                <a:spcPct val="150000"/>
              </a:lnSpc>
            </a:pP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74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0500"/>
            <a:ext cx="16078200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" y="7620"/>
            <a:ext cx="6588760" cy="5193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1"/>
            <a:ext cx="8153400" cy="5212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4634" r="6349"/>
          <a:stretch/>
        </p:blipFill>
        <p:spPr>
          <a:xfrm>
            <a:off x="4419600" y="5183125"/>
            <a:ext cx="8382000" cy="508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8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73E8A8-8828-A220-8B70-4CBA8F716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1"/>
          <a:stretch/>
        </p:blipFill>
        <p:spPr>
          <a:xfrm>
            <a:off x="1447800" y="1181100"/>
            <a:ext cx="16078200" cy="6553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457200" y="381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1828800" y="38100"/>
            <a:ext cx="1592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vào siêu thị mua các loại quả như sau: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3855A-AF27-7571-714E-71F04989A777}"/>
              </a:ext>
            </a:extLst>
          </p:cNvPr>
          <p:cNvSpPr txBox="1"/>
          <p:nvPr/>
        </p:nvSpPr>
        <p:spPr>
          <a:xfrm>
            <a:off x="0" y="7200900"/>
            <a:ext cx="1813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Rô-bốt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ki-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-gam?</a:t>
            </a:r>
          </a:p>
          <a:p>
            <a:pPr algn="just">
              <a:lnSpc>
                <a:spcPct val="150000"/>
              </a:lnSpc>
            </a:pP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3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1440000" y="647493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1371600"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1371600"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437" y="2573573"/>
            <a:ext cx="14027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buClr>
                <a:srgbClr val="0C1D3F"/>
              </a:buClr>
              <a:buSzPts val="3200"/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30: (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2):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8777" y="6839665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8442" y="3871731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442" y="5355698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7935" y="8323632"/>
            <a:ext cx="496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obot nó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00"/>
            <a:ext cx="17994205" cy="10122048"/>
          </a:xfrm>
        </p:spPr>
      </p:pic>
    </p:spTree>
    <p:extLst>
      <p:ext uri="{BB962C8B-B14F-4D97-AF65-F5344CB8AC3E}">
        <p14:creationId xmlns:p14="http://schemas.microsoft.com/office/powerpoint/2010/main" val="28186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1440000" y="647493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1371600"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1371600"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437" y="2573573"/>
            <a:ext cx="14027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buClr>
                <a:srgbClr val="0C1D3F"/>
              </a:buClr>
              <a:buSzPts val="3200"/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30: (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2):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8777" y="6839665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8442" y="3871731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442" y="5355698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7935" y="8323632"/>
            <a:ext cx="496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7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" y="0"/>
            <a:ext cx="1828708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568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>
            <a:extLst>
              <a:ext uri="{FF2B5EF4-FFF2-40B4-BE49-F238E27FC236}">
                <a16:creationId xmlns:a16="http://schemas.microsoft.com/office/drawing/2014/main" id="{9403AB63-54DE-E34D-A588-2B7289CD4F65}"/>
              </a:ext>
            </a:extLst>
          </p:cNvPr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329407" y="692142"/>
            <a:ext cx="17629183" cy="8902716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80202" y="5026801"/>
            <a:ext cx="3278390" cy="8085716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25450" y="4777248"/>
            <a:ext cx="2933052" cy="8962103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115599" y="750192"/>
            <a:ext cx="2056797" cy="1971038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866" y="1518622"/>
            <a:ext cx="2026054" cy="2026054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D859703F-0390-2A4F-9D8B-B306DA49A231}"/>
              </a:ext>
            </a:extLst>
          </p:cNvPr>
          <p:cNvSpPr/>
          <p:nvPr/>
        </p:nvSpPr>
        <p:spPr>
          <a:xfrm>
            <a:off x="5776516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0FAC49-2E88-5E45-8392-046F11C8E399}"/>
              </a:ext>
            </a:extLst>
          </p:cNvPr>
          <p:cNvSpPr/>
          <p:nvPr/>
        </p:nvSpPr>
        <p:spPr>
          <a:xfrm>
            <a:off x="8084693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E2D148A-E73A-7341-B204-C96CF79B6DB4}"/>
              </a:ext>
            </a:extLst>
          </p:cNvPr>
          <p:cNvSpPr/>
          <p:nvPr/>
        </p:nvSpPr>
        <p:spPr>
          <a:xfrm>
            <a:off x="10315272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919300" y="1853612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F146-2C4A-C94C-A679-EA3D79E01C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7566" y="2864646"/>
            <a:ext cx="122809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41724" y="2898999"/>
            <a:ext cx="9020803" cy="327782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H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Ử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À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I</a:t>
            </a:r>
          </a:p>
          <a:p>
            <a:pPr algn="ctr"/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FFFF"/>
                </a:solidFill>
              </a:rPr>
              <a:t>Ọ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FF"/>
                </a:solidFill>
              </a:rPr>
              <a:t>C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00"/>
                </a:solidFill>
              </a:rPr>
              <a:t>I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CC"/>
                </a:solidFill>
              </a:rPr>
              <a:t>N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Ớ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 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" name="Luật chơi như sau t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9486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14366796" y="8622858"/>
            <a:ext cx="2914650" cy="13716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15058520" y="8064467"/>
            <a:ext cx="1457325" cy="1943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9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15076989" y="8118686"/>
            <a:ext cx="1457325" cy="1943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9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15095459" y="8092470"/>
            <a:ext cx="1457325" cy="1943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9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15095459" y="8051358"/>
            <a:ext cx="1457325" cy="1943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9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15095459" y="8051358"/>
            <a:ext cx="1457325" cy="1943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9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76824" name="Oval 24"/>
          <p:cNvSpPr>
            <a:spLocks noChangeArrowheads="1"/>
          </p:cNvSpPr>
          <p:nvPr/>
        </p:nvSpPr>
        <p:spPr bwMode="auto">
          <a:xfrm>
            <a:off x="406803" y="2696309"/>
            <a:ext cx="1346883" cy="118149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vi-VN" sz="2700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0" y="46758"/>
            <a:ext cx="18288000" cy="10287000"/>
            <a:chOff x="0" y="0"/>
            <a:chExt cx="5760" cy="4320"/>
          </a:xfrm>
        </p:grpSpPr>
        <p:pic>
          <p:nvPicPr>
            <p:cNvPr id="76829" name="Picture 29" descr="bluline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0" name="Picture 30" descr="bluline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1" name="Picture 31" descr="bluline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2" name="Picture 32" descr="bluline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685799" y="284884"/>
            <a:ext cx="1659564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nl-N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pt-BR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số nào trong các số dưới đây?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9,002           </a:t>
            </a:r>
            <a:r>
              <a:rPr lang="pt-BR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pt-BR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9,02      </a:t>
            </a:r>
            <a:r>
              <a:rPr lang="pt-BR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pt-BR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9,2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70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 animBg="1"/>
      <p:bldP spid="76812" grpId="1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14366796" y="8622858"/>
            <a:ext cx="2914650" cy="13716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15058520" y="8064467"/>
            <a:ext cx="1457325" cy="1943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9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15076989" y="8118686"/>
            <a:ext cx="1457325" cy="1943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9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15095459" y="8092470"/>
            <a:ext cx="1457325" cy="1943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9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15095459" y="8051358"/>
            <a:ext cx="1457325" cy="1943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9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15095459" y="8051358"/>
            <a:ext cx="1457325" cy="1943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9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76824" name="Oval 24"/>
          <p:cNvSpPr>
            <a:spLocks noChangeArrowheads="1"/>
          </p:cNvSpPr>
          <p:nvPr/>
        </p:nvSpPr>
        <p:spPr bwMode="auto">
          <a:xfrm>
            <a:off x="10896600" y="2081366"/>
            <a:ext cx="1346883" cy="118149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vi-VN" sz="2700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0" y="46758"/>
            <a:ext cx="18288000" cy="10287000"/>
            <a:chOff x="0" y="0"/>
            <a:chExt cx="5760" cy="4320"/>
          </a:xfrm>
        </p:grpSpPr>
        <p:pic>
          <p:nvPicPr>
            <p:cNvPr id="76829" name="Picture 29" descr="bluline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0" name="Picture 30" descr="bluline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1" name="Picture 31" descr="bluline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2" name="Picture 32" descr="bluline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85799" y="638247"/>
                <a:ext cx="16595647" cy="28862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nl-NL" sz="6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2: </a:t>
                </a:r>
                <a:r>
                  <a:rPr lang="en-US" sz="6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lang="en-US" sz="6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54,026 </a:t>
                </a:r>
                <a:r>
                  <a:rPr lang="en-US" sz="6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endPara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638247"/>
                <a:ext cx="16595647" cy="2886239"/>
              </a:xfrm>
              <a:prstGeom prst="rect">
                <a:avLst/>
              </a:prstGeom>
              <a:blipFill>
                <a:blip r:embed="rId7"/>
                <a:stretch>
                  <a:fillRect l="-2497" t="-7400" r="-698" b="-4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915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 animBg="1"/>
      <p:bldP spid="76812" grpId="1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1440000" y="647493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1371600"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1371600"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437" y="2573573"/>
            <a:ext cx="14027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buClr>
                <a:srgbClr val="0C1D3F"/>
              </a:buClr>
              <a:buSzPts val="3200"/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30: (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2):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43815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S/121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1440000" y="647493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1371600"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1371600"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437" y="2573573"/>
            <a:ext cx="14027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buClr>
                <a:srgbClr val="0C1D3F"/>
              </a:buClr>
              <a:buSzPts val="3200"/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30: (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2):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43815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5B4413-B866-B205-E797-CC798689DCFD}"/>
              </a:ext>
            </a:extLst>
          </p:cNvPr>
          <p:cNvSpPr/>
          <p:nvPr/>
        </p:nvSpPr>
        <p:spPr>
          <a:xfrm>
            <a:off x="1524000" y="266700"/>
            <a:ext cx="2514600" cy="114300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&gt;, &lt;,=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9C7993-C18B-2117-5E8E-3EC9E5980334}"/>
              </a:ext>
            </a:extLst>
          </p:cNvPr>
          <p:cNvSpPr txBox="1"/>
          <p:nvPr/>
        </p:nvSpPr>
        <p:spPr>
          <a:xfrm>
            <a:off x="533400" y="1943100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18,99       20,17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80125-14E7-6BF5-396D-2F21E97FC894}"/>
              </a:ext>
            </a:extLst>
          </p:cNvPr>
          <p:cNvSpPr txBox="1"/>
          <p:nvPr/>
        </p:nvSpPr>
        <p:spPr>
          <a:xfrm>
            <a:off x="10820400" y="1790700"/>
            <a:ext cx="723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70,8       70,8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F5B24-5C9A-3284-487A-F842C0C4C376}"/>
              </a:ext>
            </a:extLst>
          </p:cNvPr>
          <p:cNvSpPr txBox="1"/>
          <p:nvPr/>
        </p:nvSpPr>
        <p:spPr>
          <a:xfrm>
            <a:off x="6019800" y="40005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100,10       100,1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E4BB6E-5A33-B2E7-5A06-5EA97B2E608C}"/>
              </a:ext>
            </a:extLst>
          </p:cNvPr>
          <p:cNvSpPr/>
          <p:nvPr/>
        </p:nvSpPr>
        <p:spPr>
          <a:xfrm>
            <a:off x="3810000" y="1943100"/>
            <a:ext cx="11430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1E6FFE-EE6A-D085-5C38-877C87E9B1C2}"/>
              </a:ext>
            </a:extLst>
          </p:cNvPr>
          <p:cNvSpPr/>
          <p:nvPr/>
        </p:nvSpPr>
        <p:spPr>
          <a:xfrm>
            <a:off x="13716000" y="1866900"/>
            <a:ext cx="11430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1EFE2C-1B7F-AE36-3BDD-7CE481730E31}"/>
              </a:ext>
            </a:extLst>
          </p:cNvPr>
          <p:cNvSpPr/>
          <p:nvPr/>
        </p:nvSpPr>
        <p:spPr>
          <a:xfrm>
            <a:off x="9753600" y="4152900"/>
            <a:ext cx="11430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5" grpId="0"/>
      <p:bldP spid="16" grpId="0" animBg="1"/>
      <p:bldP spid="17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ET NÓ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3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1728</TotalTime>
  <Words>335</Words>
  <Application>Microsoft Office PowerPoint</Application>
  <PresentationFormat>Custom</PresentationFormat>
  <Paragraphs>74</Paragraphs>
  <Slides>20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.VnArial</vt:lpstr>
      <vt:lpstr>Aptos</vt:lpstr>
      <vt:lpstr>Arial</vt:lpstr>
      <vt:lpstr>Bubblegum Sans</vt:lpstr>
      <vt:lpstr>Calibri</vt:lpstr>
      <vt:lpstr>Calibri Light</vt:lpstr>
      <vt:lpstr>Cambria</vt:lpstr>
      <vt:lpstr>Cambria Math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Xanh lá và Hồng Minh họa Dự án Nhóm Bản thuyết trình Giáo dục</dc:title>
  <dc:creator>thao</dc:creator>
  <cp:lastModifiedBy>Admin</cp:lastModifiedBy>
  <cp:revision>69</cp:revision>
  <dcterms:created xsi:type="dcterms:W3CDTF">2006-08-16T00:00:00Z</dcterms:created>
  <dcterms:modified xsi:type="dcterms:W3CDTF">2025-04-03T03:57:27Z</dcterms:modified>
  <dc:identifier>DAF5AIPDJxI</dc:identifier>
</cp:coreProperties>
</file>