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5"/>
  </p:notesMasterIdLst>
  <p:sldIdLst>
    <p:sldId id="257" r:id="rId2"/>
    <p:sldId id="301" r:id="rId3"/>
    <p:sldId id="271" r:id="rId4"/>
    <p:sldId id="259" r:id="rId5"/>
    <p:sldId id="288" r:id="rId6"/>
    <p:sldId id="287" r:id="rId7"/>
    <p:sldId id="268" r:id="rId8"/>
    <p:sldId id="269" r:id="rId9"/>
    <p:sldId id="272" r:id="rId10"/>
    <p:sldId id="270" r:id="rId11"/>
    <p:sldId id="295" r:id="rId12"/>
    <p:sldId id="297" r:id="rId13"/>
    <p:sldId id="299" r:id="rId14"/>
    <p:sldId id="277" r:id="rId15"/>
    <p:sldId id="279" r:id="rId16"/>
    <p:sldId id="294" r:id="rId17"/>
    <p:sldId id="278" r:id="rId18"/>
    <p:sldId id="290" r:id="rId19"/>
    <p:sldId id="292" r:id="rId20"/>
    <p:sldId id="291" r:id="rId21"/>
    <p:sldId id="300" r:id="rId22"/>
    <p:sldId id="296" r:id="rId23"/>
    <p:sldId id="298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2929F7-382A-4960-ADC5-65CCCA0A4EA7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B68680-F342-488D-A634-F8D343836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99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5907B-A2FE-4B2E-BE1B-1352F792939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6286F-EF51-44E9-8C01-C77546A3A96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1600-B42F-4B42-AFC8-3AE02EF6261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7936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07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109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138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0492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62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958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73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79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069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03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875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1461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84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22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65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83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41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59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0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080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66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B68680-F342-488D-A634-F8D343836A3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81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91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659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289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7458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06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89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0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02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4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584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97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66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40A03-75B5-4C98-A8BE-1DF3BCDB0F2A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25FD4-C5A7-4410-8534-0EF666EED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audio" Target="../media/media2.wav"/><Relationship Id="rId7" Type="http://schemas.openxmlformats.org/officeDocument/2006/relationships/image" Target="../media/image7.gif"/><Relationship Id="rId2" Type="http://schemas.microsoft.com/office/2007/relationships/media" Target="../media/media2.wav"/><Relationship Id="rId1" Type="http://schemas.openxmlformats.org/officeDocument/2006/relationships/tags" Target="../tags/tag12.xml"/><Relationship Id="rId6" Type="http://schemas.openxmlformats.org/officeDocument/2006/relationships/slide" Target="slide12.xml"/><Relationship Id="rId11" Type="http://schemas.openxmlformats.org/officeDocument/2006/relationships/image" Target="../media/image10.gif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9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0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p3"/><Relationship Id="rId2" Type="http://schemas.microsoft.com/office/2007/relationships/media" Target="../media/media5.mp3"/><Relationship Id="rId1" Type="http://schemas.openxmlformats.org/officeDocument/2006/relationships/tags" Target="../tags/tag2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audio" Target="../media/audio6.wav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6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7.xml"/><Relationship Id="rId7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17" y="41800"/>
            <a:ext cx="1401928" cy="158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55909" y="63050"/>
            <a:ext cx="1609864" cy="14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06082" y="5218386"/>
            <a:ext cx="1477986" cy="160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10488" y="5330287"/>
            <a:ext cx="1603103" cy="137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ubtitle 2"/>
          <p:cNvSpPr>
            <a:spLocks noGrp="1"/>
          </p:cNvSpPr>
          <p:nvPr/>
        </p:nvSpPr>
        <p:spPr>
          <a:xfrm>
            <a:off x="2215046" y="334977"/>
            <a:ext cx="8045373" cy="14656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</a:p>
          <a:p>
            <a:pPr algn="ctr" defTabSz="457223">
              <a:spcBef>
                <a:spcPts val="0"/>
              </a:spcBef>
              <a:buClr>
                <a:srgbClr val="5B9BD5"/>
              </a:buClr>
              <a:defRPr/>
            </a:pP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 HỒNG</a:t>
            </a:r>
            <a:endParaRPr lang="vi-VN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>
            <a:spLocks noGrp="1"/>
          </p:cNvSpPr>
          <p:nvPr/>
        </p:nvSpPr>
        <p:spPr>
          <a:xfrm>
            <a:off x="141731" y="4473695"/>
            <a:ext cx="12192000" cy="12203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457223">
              <a:lnSpc>
                <a:spcPct val="150000"/>
              </a:lnSpc>
              <a:defRPr/>
            </a:pPr>
            <a:endParaRPr lang="vi-VN" sz="3600" b="1" dirty="0">
              <a:ln w="3175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9839" y="4950334"/>
            <a:ext cx="6076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  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Dậu</a:t>
            </a:r>
            <a:endParaRPr lang="en-US" sz="32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46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dạy :  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5A5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48857" y="2162358"/>
            <a:ext cx="113777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4000" b="1" dirty="0" smtClean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r>
              <a:rPr lang="en-US" sz="4000" b="1" dirty="0">
                <a:ln w="317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LỚP 5 </a:t>
            </a:r>
          </a:p>
          <a:p>
            <a:pPr algn="ctr" defTabSz="457223">
              <a:lnSpc>
                <a:spcPct val="150000"/>
              </a:lnSpc>
              <a:spcBef>
                <a:spcPct val="0"/>
              </a:spcBef>
              <a:defRPr/>
            </a:pP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II</a:t>
            </a:r>
            <a:r>
              <a:rPr lang="en-US" sz="4000" b="1" dirty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n w="3175">
                  <a:noFill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  <a:endParaRPr lang="en-US" sz="4000" b="1" dirty="0">
              <a:ln w="3175">
                <a:noFill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7430286"/>
      </p:ext>
    </p:extLst>
  </p:cSld>
  <p:clrMapOvr>
    <a:masterClrMapping/>
  </p:clrMapOvr>
  <p:transition advTm="11983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1"/>
          <p:cNvSpPr txBox="1"/>
          <p:nvPr/>
        </p:nvSpPr>
        <p:spPr>
          <a:xfrm>
            <a:off x="118533" y="2403078"/>
            <a:ext cx="118914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u="sng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u="sng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Cho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Cambria Bold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960533" y="143581"/>
            <a:ext cx="6231467" cy="2006952"/>
          </a:xfrm>
          <a:prstGeom prst="cloudCallout">
            <a:avLst>
              <a:gd name="adj1" fmla="val -61788"/>
              <a:gd name="adj2" fmla="val 65069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88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" name="Group 482"/>
          <p:cNvGrpSpPr/>
          <p:nvPr/>
        </p:nvGrpSpPr>
        <p:grpSpPr>
          <a:xfrm>
            <a:off x="4420224" y="208110"/>
            <a:ext cx="6247442" cy="6288926"/>
            <a:chOff x="3745644" y="233265"/>
            <a:chExt cx="6247442" cy="6288926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grpSp>
          <p:nvGrpSpPr>
            <p:cNvPr id="81" name="Group 80"/>
            <p:cNvGrpSpPr/>
            <p:nvPr/>
          </p:nvGrpSpPr>
          <p:grpSpPr>
            <a:xfrm>
              <a:off x="3775076" y="233265"/>
              <a:ext cx="6218010" cy="6272894"/>
              <a:chOff x="3775076" y="941970"/>
              <a:chExt cx="5581650" cy="5564189"/>
            </a:xfrm>
          </p:grpSpPr>
          <p:sp>
            <p:nvSpPr>
              <p:cNvPr id="5" name="Freeform 5"/>
              <p:cNvSpPr>
                <a:spLocks/>
              </p:cNvSpPr>
              <p:nvPr/>
            </p:nvSpPr>
            <p:spPr bwMode="auto">
              <a:xfrm>
                <a:off x="6565901" y="941970"/>
                <a:ext cx="458788" cy="2781300"/>
              </a:xfrm>
              <a:custGeom>
                <a:avLst/>
                <a:gdLst>
                  <a:gd name="T0" fmla="*/ 0 w 1012"/>
                  <a:gd name="T1" fmla="*/ 0 h 6151"/>
                  <a:gd name="T2" fmla="*/ 1012 w 1012"/>
                  <a:gd name="T3" fmla="*/ 84 h 6151"/>
                  <a:gd name="T4" fmla="*/ 0 w 1012"/>
                  <a:gd name="T5" fmla="*/ 6151 h 6151"/>
                  <a:gd name="T6" fmla="*/ 0 w 1012"/>
                  <a:gd name="T7" fmla="*/ 0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0" y="0"/>
                    </a:moveTo>
                    <a:cubicBezTo>
                      <a:pt x="339" y="0"/>
                      <a:pt x="678" y="28"/>
                      <a:pt x="1012" y="84"/>
                    </a:cubicBezTo>
                    <a:lnTo>
                      <a:pt x="0" y="615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B9BD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" name="Freeform 7"/>
              <p:cNvSpPr>
                <a:spLocks/>
              </p:cNvSpPr>
              <p:nvPr/>
            </p:nvSpPr>
            <p:spPr bwMode="auto">
              <a:xfrm>
                <a:off x="6565901" y="978483"/>
                <a:ext cx="904875" cy="2744788"/>
              </a:xfrm>
              <a:custGeom>
                <a:avLst/>
                <a:gdLst>
                  <a:gd name="T0" fmla="*/ 1012 w 1997"/>
                  <a:gd name="T1" fmla="*/ 0 h 6067"/>
                  <a:gd name="T2" fmla="*/ 1997 w 1997"/>
                  <a:gd name="T3" fmla="*/ 249 h 6067"/>
                  <a:gd name="T4" fmla="*/ 0 w 1997"/>
                  <a:gd name="T5" fmla="*/ 6067 h 6067"/>
                  <a:gd name="T6" fmla="*/ 1012 w 1997"/>
                  <a:gd name="T7" fmla="*/ 0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012" y="0"/>
                    </a:moveTo>
                    <a:cubicBezTo>
                      <a:pt x="1347" y="56"/>
                      <a:pt x="1676" y="139"/>
                      <a:pt x="1997" y="249"/>
                    </a:cubicBezTo>
                    <a:lnTo>
                      <a:pt x="0" y="6067"/>
                    </a:lnTo>
                    <a:lnTo>
                      <a:pt x="1012" y="0"/>
                    </a:lnTo>
                    <a:close/>
                  </a:path>
                </a:pathLst>
              </a:custGeom>
              <a:solidFill>
                <a:srgbClr val="ED7D3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9"/>
              <p:cNvSpPr>
                <a:spLocks/>
              </p:cNvSpPr>
              <p:nvPr/>
            </p:nvSpPr>
            <p:spPr bwMode="auto">
              <a:xfrm>
                <a:off x="6565901" y="1091195"/>
                <a:ext cx="1327150" cy="2632075"/>
              </a:xfrm>
              <a:custGeom>
                <a:avLst/>
                <a:gdLst>
                  <a:gd name="T0" fmla="*/ 1997 w 2927"/>
                  <a:gd name="T1" fmla="*/ 0 h 5818"/>
                  <a:gd name="T2" fmla="*/ 2927 w 2927"/>
                  <a:gd name="T3" fmla="*/ 408 h 5818"/>
                  <a:gd name="T4" fmla="*/ 0 w 2927"/>
                  <a:gd name="T5" fmla="*/ 5818 h 5818"/>
                  <a:gd name="T6" fmla="*/ 1997 w 2927"/>
                  <a:gd name="T7" fmla="*/ 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1997" y="0"/>
                    </a:moveTo>
                    <a:cubicBezTo>
                      <a:pt x="2318" y="110"/>
                      <a:pt x="2629" y="247"/>
                      <a:pt x="2927" y="408"/>
                    </a:cubicBezTo>
                    <a:lnTo>
                      <a:pt x="0" y="5818"/>
                    </a:lnTo>
                    <a:lnTo>
                      <a:pt x="1997" y="0"/>
                    </a:lnTo>
                    <a:close/>
                  </a:path>
                </a:pathLst>
              </a:custGeom>
              <a:solidFill>
                <a:srgbClr val="A5A5A5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auto">
              <a:xfrm>
                <a:off x="6565901" y="1276933"/>
                <a:ext cx="1712913" cy="2446338"/>
              </a:xfrm>
              <a:custGeom>
                <a:avLst/>
                <a:gdLst>
                  <a:gd name="T0" fmla="*/ 2927 w 3778"/>
                  <a:gd name="T1" fmla="*/ 0 h 5410"/>
                  <a:gd name="T2" fmla="*/ 3778 w 3778"/>
                  <a:gd name="T3" fmla="*/ 556 h 5410"/>
                  <a:gd name="T4" fmla="*/ 0 w 3778"/>
                  <a:gd name="T5" fmla="*/ 5410 h 5410"/>
                  <a:gd name="T6" fmla="*/ 2927 w 3778"/>
                  <a:gd name="T7" fmla="*/ 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2927" y="0"/>
                    </a:moveTo>
                    <a:cubicBezTo>
                      <a:pt x="3226" y="162"/>
                      <a:pt x="3510" y="348"/>
                      <a:pt x="3778" y="556"/>
                    </a:cubicBezTo>
                    <a:lnTo>
                      <a:pt x="0" y="5410"/>
                    </a:lnTo>
                    <a:lnTo>
                      <a:pt x="2927" y="0"/>
                    </a:lnTo>
                    <a:close/>
                  </a:path>
                </a:pathLst>
              </a:custGeom>
              <a:solidFill>
                <a:srgbClr val="FFC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auto">
              <a:xfrm>
                <a:off x="6565901" y="1527758"/>
                <a:ext cx="2051050" cy="2195513"/>
              </a:xfrm>
              <a:custGeom>
                <a:avLst/>
                <a:gdLst>
                  <a:gd name="T0" fmla="*/ 3778 w 4525"/>
                  <a:gd name="T1" fmla="*/ 0 h 4854"/>
                  <a:gd name="T2" fmla="*/ 4525 w 4525"/>
                  <a:gd name="T3" fmla="*/ 688 h 4854"/>
                  <a:gd name="T4" fmla="*/ 0 w 4525"/>
                  <a:gd name="T5" fmla="*/ 4854 h 4854"/>
                  <a:gd name="T6" fmla="*/ 3778 w 4525"/>
                  <a:gd name="T7" fmla="*/ 0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3778" y="0"/>
                    </a:moveTo>
                    <a:cubicBezTo>
                      <a:pt x="4046" y="208"/>
                      <a:pt x="4296" y="438"/>
                      <a:pt x="4525" y="688"/>
                    </a:cubicBezTo>
                    <a:lnTo>
                      <a:pt x="0" y="4854"/>
                    </a:lnTo>
                    <a:lnTo>
                      <a:pt x="3778" y="0"/>
                    </a:lnTo>
                    <a:close/>
                  </a:path>
                </a:pathLst>
              </a:custGeom>
              <a:solidFill>
                <a:srgbClr val="4472C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6565901" y="1838908"/>
                <a:ext cx="2333625" cy="1884363"/>
              </a:xfrm>
              <a:custGeom>
                <a:avLst/>
                <a:gdLst>
                  <a:gd name="T0" fmla="*/ 4525 w 5149"/>
                  <a:gd name="T1" fmla="*/ 0 h 4166"/>
                  <a:gd name="T2" fmla="*/ 5149 w 5149"/>
                  <a:gd name="T3" fmla="*/ 802 h 4166"/>
                  <a:gd name="T4" fmla="*/ 0 w 5149"/>
                  <a:gd name="T5" fmla="*/ 4166 h 4166"/>
                  <a:gd name="T6" fmla="*/ 4525 w 5149"/>
                  <a:gd name="T7" fmla="*/ 0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4525" y="0"/>
                    </a:moveTo>
                    <a:cubicBezTo>
                      <a:pt x="4755" y="250"/>
                      <a:pt x="4964" y="518"/>
                      <a:pt x="5149" y="802"/>
                    </a:cubicBezTo>
                    <a:lnTo>
                      <a:pt x="0" y="4166"/>
                    </a:lnTo>
                    <a:lnTo>
                      <a:pt x="4525" y="0"/>
                    </a:lnTo>
                    <a:close/>
                  </a:path>
                </a:pathLst>
              </a:custGeom>
              <a:solidFill>
                <a:srgbClr val="70AD4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7"/>
              <p:cNvSpPr>
                <a:spLocks/>
              </p:cNvSpPr>
              <p:nvPr/>
            </p:nvSpPr>
            <p:spPr bwMode="auto">
              <a:xfrm>
                <a:off x="6565901" y="2202445"/>
                <a:ext cx="2552700" cy="1520825"/>
              </a:xfrm>
              <a:custGeom>
                <a:avLst/>
                <a:gdLst>
                  <a:gd name="T0" fmla="*/ 5149 w 5633"/>
                  <a:gd name="T1" fmla="*/ 0 h 3364"/>
                  <a:gd name="T2" fmla="*/ 5633 w 5633"/>
                  <a:gd name="T3" fmla="*/ 893 h 3364"/>
                  <a:gd name="T4" fmla="*/ 0 w 5633"/>
                  <a:gd name="T5" fmla="*/ 3364 h 3364"/>
                  <a:gd name="T6" fmla="*/ 5149 w 5633"/>
                  <a:gd name="T7" fmla="*/ 0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149" y="0"/>
                    </a:moveTo>
                    <a:cubicBezTo>
                      <a:pt x="5335" y="284"/>
                      <a:pt x="5497" y="583"/>
                      <a:pt x="5633" y="893"/>
                    </a:cubicBezTo>
                    <a:lnTo>
                      <a:pt x="0" y="3364"/>
                    </a:lnTo>
                    <a:lnTo>
                      <a:pt x="5149" y="0"/>
                    </a:lnTo>
                    <a:close/>
                  </a:path>
                </a:pathLst>
              </a:custGeom>
              <a:solidFill>
                <a:srgbClr val="255E9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9"/>
              <p:cNvSpPr>
                <a:spLocks/>
              </p:cNvSpPr>
              <p:nvPr/>
            </p:nvSpPr>
            <p:spPr bwMode="auto">
              <a:xfrm>
                <a:off x="6565901" y="2605670"/>
                <a:ext cx="2703513" cy="1117600"/>
              </a:xfrm>
              <a:custGeom>
                <a:avLst/>
                <a:gdLst>
                  <a:gd name="T0" fmla="*/ 5633 w 5963"/>
                  <a:gd name="T1" fmla="*/ 0 h 2471"/>
                  <a:gd name="T2" fmla="*/ 5963 w 5963"/>
                  <a:gd name="T3" fmla="*/ 961 h 2471"/>
                  <a:gd name="T4" fmla="*/ 0 w 5963"/>
                  <a:gd name="T5" fmla="*/ 2471 h 2471"/>
                  <a:gd name="T6" fmla="*/ 5633 w 5963"/>
                  <a:gd name="T7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633" y="0"/>
                    </a:moveTo>
                    <a:cubicBezTo>
                      <a:pt x="5769" y="311"/>
                      <a:pt x="5879" y="632"/>
                      <a:pt x="5963" y="961"/>
                    </a:cubicBezTo>
                    <a:lnTo>
                      <a:pt x="0" y="2471"/>
                    </a:lnTo>
                    <a:lnTo>
                      <a:pt x="5633" y="0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21"/>
              <p:cNvSpPr>
                <a:spLocks/>
              </p:cNvSpPr>
              <p:nvPr/>
            </p:nvSpPr>
            <p:spPr bwMode="auto">
              <a:xfrm>
                <a:off x="6565901" y="3040645"/>
                <a:ext cx="2778125" cy="682625"/>
              </a:xfrm>
              <a:custGeom>
                <a:avLst/>
                <a:gdLst>
                  <a:gd name="T0" fmla="*/ 5963 w 6130"/>
                  <a:gd name="T1" fmla="*/ 0 h 1510"/>
                  <a:gd name="T2" fmla="*/ 6130 w 6130"/>
                  <a:gd name="T3" fmla="*/ 1002 h 1510"/>
                  <a:gd name="T4" fmla="*/ 0 w 6130"/>
                  <a:gd name="T5" fmla="*/ 1510 h 1510"/>
                  <a:gd name="T6" fmla="*/ 5963 w 6130"/>
                  <a:gd name="T7" fmla="*/ 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5963" y="0"/>
                    </a:moveTo>
                    <a:cubicBezTo>
                      <a:pt x="6046" y="329"/>
                      <a:pt x="6102" y="664"/>
                      <a:pt x="6130" y="1002"/>
                    </a:cubicBezTo>
                    <a:lnTo>
                      <a:pt x="0" y="1510"/>
                    </a:lnTo>
                    <a:lnTo>
                      <a:pt x="5963" y="0"/>
                    </a:lnTo>
                    <a:close/>
                  </a:path>
                </a:pathLst>
              </a:custGeom>
              <a:solidFill>
                <a:srgbClr val="63636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23"/>
              <p:cNvSpPr>
                <a:spLocks/>
              </p:cNvSpPr>
              <p:nvPr/>
            </p:nvSpPr>
            <p:spPr bwMode="auto">
              <a:xfrm>
                <a:off x="6565901" y="3493083"/>
                <a:ext cx="2790825" cy="460375"/>
              </a:xfrm>
              <a:custGeom>
                <a:avLst/>
                <a:gdLst>
                  <a:gd name="T0" fmla="*/ 6130 w 6158"/>
                  <a:gd name="T1" fmla="*/ 0 h 1016"/>
                  <a:gd name="T2" fmla="*/ 6130 w 6158"/>
                  <a:gd name="T3" fmla="*/ 1016 h 1016"/>
                  <a:gd name="T4" fmla="*/ 0 w 6158"/>
                  <a:gd name="T5" fmla="*/ 508 h 1016"/>
                  <a:gd name="T6" fmla="*/ 6130 w 6158"/>
                  <a:gd name="T7" fmla="*/ 0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6130" y="0"/>
                    </a:moveTo>
                    <a:cubicBezTo>
                      <a:pt x="6158" y="338"/>
                      <a:pt x="6158" y="678"/>
                      <a:pt x="6130" y="1016"/>
                    </a:cubicBezTo>
                    <a:lnTo>
                      <a:pt x="0" y="508"/>
                    </a:lnTo>
                    <a:lnTo>
                      <a:pt x="6130" y="0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25"/>
              <p:cNvSpPr>
                <a:spLocks/>
              </p:cNvSpPr>
              <p:nvPr/>
            </p:nvSpPr>
            <p:spPr bwMode="auto">
              <a:xfrm>
                <a:off x="6565901" y="3723270"/>
                <a:ext cx="2778125" cy="682625"/>
              </a:xfrm>
              <a:custGeom>
                <a:avLst/>
                <a:gdLst>
                  <a:gd name="T0" fmla="*/ 6130 w 6130"/>
                  <a:gd name="T1" fmla="*/ 508 h 1510"/>
                  <a:gd name="T2" fmla="*/ 5963 w 6130"/>
                  <a:gd name="T3" fmla="*/ 1510 h 1510"/>
                  <a:gd name="T4" fmla="*/ 0 w 6130"/>
                  <a:gd name="T5" fmla="*/ 0 h 1510"/>
                  <a:gd name="T6" fmla="*/ 6130 w 6130"/>
                  <a:gd name="T7" fmla="*/ 508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6130" y="508"/>
                    </a:moveTo>
                    <a:cubicBezTo>
                      <a:pt x="6102" y="846"/>
                      <a:pt x="6046" y="1181"/>
                      <a:pt x="5963" y="1510"/>
                    </a:cubicBezTo>
                    <a:lnTo>
                      <a:pt x="0" y="0"/>
                    </a:lnTo>
                    <a:lnTo>
                      <a:pt x="6130" y="508"/>
                    </a:lnTo>
                    <a:close/>
                  </a:path>
                </a:pathLst>
              </a:custGeom>
              <a:solidFill>
                <a:srgbClr val="26447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6565901" y="3723270"/>
                <a:ext cx="2703513" cy="1117600"/>
              </a:xfrm>
              <a:custGeom>
                <a:avLst/>
                <a:gdLst>
                  <a:gd name="T0" fmla="*/ 5963 w 5963"/>
                  <a:gd name="T1" fmla="*/ 1510 h 2471"/>
                  <a:gd name="T2" fmla="*/ 5633 w 5963"/>
                  <a:gd name="T3" fmla="*/ 2471 h 2471"/>
                  <a:gd name="T4" fmla="*/ 0 w 5963"/>
                  <a:gd name="T5" fmla="*/ 0 h 2471"/>
                  <a:gd name="T6" fmla="*/ 5963 w 5963"/>
                  <a:gd name="T7" fmla="*/ 151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5963" y="1510"/>
                    </a:moveTo>
                    <a:cubicBezTo>
                      <a:pt x="5879" y="1839"/>
                      <a:pt x="5769" y="2160"/>
                      <a:pt x="5633" y="2471"/>
                    </a:cubicBezTo>
                    <a:lnTo>
                      <a:pt x="0" y="0"/>
                    </a:lnTo>
                    <a:lnTo>
                      <a:pt x="5963" y="1510"/>
                    </a:lnTo>
                    <a:close/>
                  </a:path>
                </a:pathLst>
              </a:custGeom>
              <a:solidFill>
                <a:srgbClr val="43682B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6565901" y="3723270"/>
                <a:ext cx="2552700" cy="1522413"/>
              </a:xfrm>
              <a:custGeom>
                <a:avLst/>
                <a:gdLst>
                  <a:gd name="T0" fmla="*/ 5633 w 5633"/>
                  <a:gd name="T1" fmla="*/ 2471 h 3364"/>
                  <a:gd name="T2" fmla="*/ 5149 w 5633"/>
                  <a:gd name="T3" fmla="*/ 3364 h 3364"/>
                  <a:gd name="T4" fmla="*/ 0 w 5633"/>
                  <a:gd name="T5" fmla="*/ 0 h 3364"/>
                  <a:gd name="T6" fmla="*/ 5633 w 5633"/>
                  <a:gd name="T7" fmla="*/ 2471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5633" y="2471"/>
                    </a:moveTo>
                    <a:cubicBezTo>
                      <a:pt x="5497" y="2782"/>
                      <a:pt x="5335" y="3080"/>
                      <a:pt x="5149" y="3364"/>
                    </a:cubicBezTo>
                    <a:lnTo>
                      <a:pt x="0" y="0"/>
                    </a:lnTo>
                    <a:lnTo>
                      <a:pt x="5633" y="2471"/>
                    </a:lnTo>
                    <a:close/>
                  </a:path>
                </a:pathLst>
              </a:custGeom>
              <a:solidFill>
                <a:srgbClr val="7CAFDD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31"/>
              <p:cNvSpPr>
                <a:spLocks/>
              </p:cNvSpPr>
              <p:nvPr/>
            </p:nvSpPr>
            <p:spPr bwMode="auto">
              <a:xfrm>
                <a:off x="6565901" y="3723270"/>
                <a:ext cx="2333625" cy="1884363"/>
              </a:xfrm>
              <a:custGeom>
                <a:avLst/>
                <a:gdLst>
                  <a:gd name="T0" fmla="*/ 5149 w 5149"/>
                  <a:gd name="T1" fmla="*/ 3364 h 4166"/>
                  <a:gd name="T2" fmla="*/ 4525 w 5149"/>
                  <a:gd name="T3" fmla="*/ 4166 h 4166"/>
                  <a:gd name="T4" fmla="*/ 0 w 5149"/>
                  <a:gd name="T5" fmla="*/ 0 h 4166"/>
                  <a:gd name="T6" fmla="*/ 5149 w 5149"/>
                  <a:gd name="T7" fmla="*/ 3364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49" h="4166">
                    <a:moveTo>
                      <a:pt x="5149" y="3364"/>
                    </a:moveTo>
                    <a:cubicBezTo>
                      <a:pt x="4964" y="3648"/>
                      <a:pt x="4755" y="3916"/>
                      <a:pt x="4525" y="4166"/>
                    </a:cubicBezTo>
                    <a:lnTo>
                      <a:pt x="0" y="0"/>
                    </a:lnTo>
                    <a:lnTo>
                      <a:pt x="5149" y="3364"/>
                    </a:lnTo>
                    <a:close/>
                  </a:path>
                </a:pathLst>
              </a:custGeom>
              <a:solidFill>
                <a:srgbClr val="F1975A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33"/>
              <p:cNvSpPr>
                <a:spLocks/>
              </p:cNvSpPr>
              <p:nvPr/>
            </p:nvSpPr>
            <p:spPr bwMode="auto">
              <a:xfrm>
                <a:off x="6565901" y="3723270"/>
                <a:ext cx="2051050" cy="2195513"/>
              </a:xfrm>
              <a:custGeom>
                <a:avLst/>
                <a:gdLst>
                  <a:gd name="T0" fmla="*/ 4525 w 4525"/>
                  <a:gd name="T1" fmla="*/ 4166 h 4854"/>
                  <a:gd name="T2" fmla="*/ 3778 w 4525"/>
                  <a:gd name="T3" fmla="*/ 4854 h 4854"/>
                  <a:gd name="T4" fmla="*/ 0 w 4525"/>
                  <a:gd name="T5" fmla="*/ 0 h 4854"/>
                  <a:gd name="T6" fmla="*/ 4525 w 4525"/>
                  <a:gd name="T7" fmla="*/ 4166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5" h="4854">
                    <a:moveTo>
                      <a:pt x="4525" y="4166"/>
                    </a:moveTo>
                    <a:cubicBezTo>
                      <a:pt x="4296" y="4416"/>
                      <a:pt x="4046" y="4646"/>
                      <a:pt x="3778" y="4854"/>
                    </a:cubicBezTo>
                    <a:lnTo>
                      <a:pt x="0" y="0"/>
                    </a:lnTo>
                    <a:lnTo>
                      <a:pt x="4525" y="4166"/>
                    </a:lnTo>
                    <a:close/>
                  </a:path>
                </a:pathLst>
              </a:custGeom>
              <a:solidFill>
                <a:srgbClr val="B7B7B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>
                <a:off x="6565901" y="3723270"/>
                <a:ext cx="1712913" cy="2447925"/>
              </a:xfrm>
              <a:custGeom>
                <a:avLst/>
                <a:gdLst>
                  <a:gd name="T0" fmla="*/ 3778 w 3778"/>
                  <a:gd name="T1" fmla="*/ 4854 h 5410"/>
                  <a:gd name="T2" fmla="*/ 2927 w 3778"/>
                  <a:gd name="T3" fmla="*/ 5410 h 5410"/>
                  <a:gd name="T4" fmla="*/ 0 w 3778"/>
                  <a:gd name="T5" fmla="*/ 0 h 5410"/>
                  <a:gd name="T6" fmla="*/ 3778 w 3778"/>
                  <a:gd name="T7" fmla="*/ 4854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3778" y="4854"/>
                    </a:moveTo>
                    <a:cubicBezTo>
                      <a:pt x="3510" y="5062"/>
                      <a:pt x="3226" y="5248"/>
                      <a:pt x="2927" y="5410"/>
                    </a:cubicBezTo>
                    <a:lnTo>
                      <a:pt x="0" y="0"/>
                    </a:lnTo>
                    <a:lnTo>
                      <a:pt x="3778" y="4854"/>
                    </a:lnTo>
                    <a:close/>
                  </a:path>
                </a:pathLst>
              </a:custGeom>
              <a:solidFill>
                <a:srgbClr val="FFCD3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37"/>
              <p:cNvSpPr>
                <a:spLocks/>
              </p:cNvSpPr>
              <p:nvPr/>
            </p:nvSpPr>
            <p:spPr bwMode="auto">
              <a:xfrm>
                <a:off x="6565901" y="3723270"/>
                <a:ext cx="1327150" cy="2632075"/>
              </a:xfrm>
              <a:custGeom>
                <a:avLst/>
                <a:gdLst>
                  <a:gd name="T0" fmla="*/ 2927 w 2927"/>
                  <a:gd name="T1" fmla="*/ 5410 h 5818"/>
                  <a:gd name="T2" fmla="*/ 1997 w 2927"/>
                  <a:gd name="T3" fmla="*/ 5818 h 5818"/>
                  <a:gd name="T4" fmla="*/ 0 w 2927"/>
                  <a:gd name="T5" fmla="*/ 0 h 5818"/>
                  <a:gd name="T6" fmla="*/ 2927 w 2927"/>
                  <a:gd name="T7" fmla="*/ 5410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7" h="5818">
                    <a:moveTo>
                      <a:pt x="2927" y="5410"/>
                    </a:moveTo>
                    <a:cubicBezTo>
                      <a:pt x="2629" y="5571"/>
                      <a:pt x="2318" y="5708"/>
                      <a:pt x="1997" y="5818"/>
                    </a:cubicBezTo>
                    <a:lnTo>
                      <a:pt x="0" y="0"/>
                    </a:lnTo>
                    <a:lnTo>
                      <a:pt x="2927" y="5410"/>
                    </a:lnTo>
                    <a:close/>
                  </a:path>
                </a:pathLst>
              </a:custGeom>
              <a:solidFill>
                <a:srgbClr val="698ED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39"/>
              <p:cNvSpPr>
                <a:spLocks/>
              </p:cNvSpPr>
              <p:nvPr/>
            </p:nvSpPr>
            <p:spPr bwMode="auto">
              <a:xfrm>
                <a:off x="6565901" y="3723270"/>
                <a:ext cx="904875" cy="2744788"/>
              </a:xfrm>
              <a:custGeom>
                <a:avLst/>
                <a:gdLst>
                  <a:gd name="T0" fmla="*/ 1997 w 1997"/>
                  <a:gd name="T1" fmla="*/ 5818 h 6067"/>
                  <a:gd name="T2" fmla="*/ 1012 w 1997"/>
                  <a:gd name="T3" fmla="*/ 6067 h 6067"/>
                  <a:gd name="T4" fmla="*/ 0 w 1997"/>
                  <a:gd name="T5" fmla="*/ 0 h 6067"/>
                  <a:gd name="T6" fmla="*/ 1997 w 1997"/>
                  <a:gd name="T7" fmla="*/ 5818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1997" y="5818"/>
                    </a:moveTo>
                    <a:cubicBezTo>
                      <a:pt x="1676" y="5928"/>
                      <a:pt x="1347" y="6011"/>
                      <a:pt x="1012" y="6067"/>
                    </a:cubicBezTo>
                    <a:lnTo>
                      <a:pt x="0" y="0"/>
                    </a:lnTo>
                    <a:lnTo>
                      <a:pt x="1997" y="5818"/>
                    </a:lnTo>
                    <a:close/>
                  </a:path>
                </a:pathLst>
              </a:custGeom>
              <a:solidFill>
                <a:srgbClr val="8CC168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41"/>
              <p:cNvSpPr>
                <a:spLocks/>
              </p:cNvSpPr>
              <p:nvPr/>
            </p:nvSpPr>
            <p:spPr bwMode="auto">
              <a:xfrm>
                <a:off x="6565901" y="3723270"/>
                <a:ext cx="458788" cy="2782889"/>
              </a:xfrm>
              <a:custGeom>
                <a:avLst/>
                <a:gdLst>
                  <a:gd name="T0" fmla="*/ 1012 w 1012"/>
                  <a:gd name="T1" fmla="*/ 6067 h 6151"/>
                  <a:gd name="T2" fmla="*/ 0 w 1012"/>
                  <a:gd name="T3" fmla="*/ 6151 h 6151"/>
                  <a:gd name="T4" fmla="*/ 0 w 1012"/>
                  <a:gd name="T5" fmla="*/ 0 h 6151"/>
                  <a:gd name="T6" fmla="*/ 1012 w 1012"/>
                  <a:gd name="T7" fmla="*/ 6067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2" h="6151">
                    <a:moveTo>
                      <a:pt x="1012" y="6067"/>
                    </a:moveTo>
                    <a:cubicBezTo>
                      <a:pt x="678" y="6123"/>
                      <a:pt x="339" y="6151"/>
                      <a:pt x="0" y="6151"/>
                    </a:cubicBezTo>
                    <a:lnTo>
                      <a:pt x="0" y="0"/>
                    </a:lnTo>
                    <a:lnTo>
                      <a:pt x="1012" y="6067"/>
                    </a:lnTo>
                    <a:close/>
                  </a:path>
                </a:pathLst>
              </a:custGeom>
              <a:solidFill>
                <a:srgbClr val="327DC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Freeform 43"/>
              <p:cNvSpPr>
                <a:spLocks/>
              </p:cNvSpPr>
              <p:nvPr/>
            </p:nvSpPr>
            <p:spPr bwMode="auto">
              <a:xfrm>
                <a:off x="6107114" y="3723270"/>
                <a:ext cx="458788" cy="2782888"/>
              </a:xfrm>
              <a:custGeom>
                <a:avLst/>
                <a:gdLst>
                  <a:gd name="T0" fmla="*/ 1013 w 1013"/>
                  <a:gd name="T1" fmla="*/ 6151 h 6151"/>
                  <a:gd name="T2" fmla="*/ 0 w 1013"/>
                  <a:gd name="T3" fmla="*/ 6067 h 6151"/>
                  <a:gd name="T4" fmla="*/ 1013 w 1013"/>
                  <a:gd name="T5" fmla="*/ 0 h 6151"/>
                  <a:gd name="T6" fmla="*/ 1013 w 1013"/>
                  <a:gd name="T7" fmla="*/ 6151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1013" y="6151"/>
                    </a:moveTo>
                    <a:cubicBezTo>
                      <a:pt x="674" y="6151"/>
                      <a:pt x="335" y="6123"/>
                      <a:pt x="0" y="6067"/>
                    </a:cubicBezTo>
                    <a:lnTo>
                      <a:pt x="1013" y="0"/>
                    </a:lnTo>
                    <a:lnTo>
                      <a:pt x="1013" y="6151"/>
                    </a:lnTo>
                    <a:close/>
                  </a:path>
                </a:pathLst>
              </a:custGeom>
              <a:solidFill>
                <a:srgbClr val="D2601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5" name="Freeform 45"/>
              <p:cNvSpPr>
                <a:spLocks/>
              </p:cNvSpPr>
              <p:nvPr/>
            </p:nvSpPr>
            <p:spPr bwMode="auto">
              <a:xfrm>
                <a:off x="5661026" y="3723270"/>
                <a:ext cx="904875" cy="2744788"/>
              </a:xfrm>
              <a:custGeom>
                <a:avLst/>
                <a:gdLst>
                  <a:gd name="T0" fmla="*/ 984 w 1997"/>
                  <a:gd name="T1" fmla="*/ 6067 h 6067"/>
                  <a:gd name="T2" fmla="*/ 0 w 1997"/>
                  <a:gd name="T3" fmla="*/ 5818 h 6067"/>
                  <a:gd name="T4" fmla="*/ 1997 w 1997"/>
                  <a:gd name="T5" fmla="*/ 0 h 6067"/>
                  <a:gd name="T6" fmla="*/ 984 w 1997"/>
                  <a:gd name="T7" fmla="*/ 6067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984" y="6067"/>
                    </a:moveTo>
                    <a:cubicBezTo>
                      <a:pt x="650" y="6011"/>
                      <a:pt x="320" y="5928"/>
                      <a:pt x="0" y="5818"/>
                    </a:cubicBezTo>
                    <a:lnTo>
                      <a:pt x="1997" y="0"/>
                    </a:lnTo>
                    <a:lnTo>
                      <a:pt x="984" y="6067"/>
                    </a:lnTo>
                    <a:close/>
                  </a:path>
                </a:pathLst>
              </a:custGeom>
              <a:solidFill>
                <a:srgbClr val="84848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7" name="Freeform 47"/>
              <p:cNvSpPr>
                <a:spLocks/>
              </p:cNvSpPr>
              <p:nvPr/>
            </p:nvSpPr>
            <p:spPr bwMode="auto">
              <a:xfrm>
                <a:off x="5238751" y="3723270"/>
                <a:ext cx="1327150" cy="2632075"/>
              </a:xfrm>
              <a:custGeom>
                <a:avLst/>
                <a:gdLst>
                  <a:gd name="T0" fmla="*/ 931 w 2928"/>
                  <a:gd name="T1" fmla="*/ 5818 h 5818"/>
                  <a:gd name="T2" fmla="*/ 0 w 2928"/>
                  <a:gd name="T3" fmla="*/ 5410 h 5818"/>
                  <a:gd name="T4" fmla="*/ 2928 w 2928"/>
                  <a:gd name="T5" fmla="*/ 0 h 5818"/>
                  <a:gd name="T6" fmla="*/ 931 w 2928"/>
                  <a:gd name="T7" fmla="*/ 581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931" y="5818"/>
                    </a:moveTo>
                    <a:cubicBezTo>
                      <a:pt x="610" y="5708"/>
                      <a:pt x="299" y="5571"/>
                      <a:pt x="0" y="5410"/>
                    </a:cubicBezTo>
                    <a:lnTo>
                      <a:pt x="2928" y="0"/>
                    </a:lnTo>
                    <a:lnTo>
                      <a:pt x="931" y="5818"/>
                    </a:lnTo>
                    <a:close/>
                  </a:path>
                </a:pathLst>
              </a:custGeom>
              <a:solidFill>
                <a:srgbClr val="CC9A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Freeform 49"/>
              <p:cNvSpPr>
                <a:spLocks/>
              </p:cNvSpPr>
              <p:nvPr/>
            </p:nvSpPr>
            <p:spPr bwMode="auto">
              <a:xfrm>
                <a:off x="4852989" y="3723270"/>
                <a:ext cx="1712913" cy="2447925"/>
              </a:xfrm>
              <a:custGeom>
                <a:avLst/>
                <a:gdLst>
                  <a:gd name="T0" fmla="*/ 850 w 3778"/>
                  <a:gd name="T1" fmla="*/ 5410 h 5410"/>
                  <a:gd name="T2" fmla="*/ 0 w 3778"/>
                  <a:gd name="T3" fmla="*/ 4854 h 5410"/>
                  <a:gd name="T4" fmla="*/ 3778 w 3778"/>
                  <a:gd name="T5" fmla="*/ 0 h 5410"/>
                  <a:gd name="T6" fmla="*/ 850 w 3778"/>
                  <a:gd name="T7" fmla="*/ 5410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850" y="5410"/>
                    </a:moveTo>
                    <a:cubicBezTo>
                      <a:pt x="552" y="5248"/>
                      <a:pt x="267" y="5062"/>
                      <a:pt x="0" y="4854"/>
                    </a:cubicBezTo>
                    <a:lnTo>
                      <a:pt x="3778" y="0"/>
                    </a:lnTo>
                    <a:lnTo>
                      <a:pt x="850" y="5410"/>
                    </a:lnTo>
                    <a:close/>
                  </a:path>
                </a:pathLst>
              </a:custGeom>
              <a:solidFill>
                <a:srgbClr val="335AA1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1" name="Freeform 51"/>
              <p:cNvSpPr>
                <a:spLocks/>
              </p:cNvSpPr>
              <p:nvPr/>
            </p:nvSpPr>
            <p:spPr bwMode="auto">
              <a:xfrm>
                <a:off x="4514851" y="3723270"/>
                <a:ext cx="2051050" cy="2195513"/>
              </a:xfrm>
              <a:custGeom>
                <a:avLst/>
                <a:gdLst>
                  <a:gd name="T0" fmla="*/ 748 w 4526"/>
                  <a:gd name="T1" fmla="*/ 4854 h 4854"/>
                  <a:gd name="T2" fmla="*/ 0 w 4526"/>
                  <a:gd name="T3" fmla="*/ 4166 h 4854"/>
                  <a:gd name="T4" fmla="*/ 4526 w 4526"/>
                  <a:gd name="T5" fmla="*/ 0 h 4854"/>
                  <a:gd name="T6" fmla="*/ 748 w 4526"/>
                  <a:gd name="T7" fmla="*/ 4854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748" y="4854"/>
                    </a:moveTo>
                    <a:cubicBezTo>
                      <a:pt x="480" y="4646"/>
                      <a:pt x="230" y="4416"/>
                      <a:pt x="0" y="4166"/>
                    </a:cubicBezTo>
                    <a:lnTo>
                      <a:pt x="4526" y="0"/>
                    </a:lnTo>
                    <a:lnTo>
                      <a:pt x="748" y="4854"/>
                    </a:lnTo>
                    <a:close/>
                  </a:path>
                </a:pathLst>
              </a:custGeom>
              <a:solidFill>
                <a:srgbClr val="C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3" name="Freeform 53"/>
              <p:cNvSpPr>
                <a:spLocks/>
              </p:cNvSpPr>
              <p:nvPr/>
            </p:nvSpPr>
            <p:spPr bwMode="auto">
              <a:xfrm>
                <a:off x="4232276" y="3723270"/>
                <a:ext cx="2333625" cy="1884363"/>
              </a:xfrm>
              <a:custGeom>
                <a:avLst/>
                <a:gdLst>
                  <a:gd name="T0" fmla="*/ 624 w 5150"/>
                  <a:gd name="T1" fmla="*/ 4166 h 4166"/>
                  <a:gd name="T2" fmla="*/ 0 w 5150"/>
                  <a:gd name="T3" fmla="*/ 3364 h 4166"/>
                  <a:gd name="T4" fmla="*/ 5150 w 5150"/>
                  <a:gd name="T5" fmla="*/ 0 h 4166"/>
                  <a:gd name="T6" fmla="*/ 624 w 5150"/>
                  <a:gd name="T7" fmla="*/ 4166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624" y="4166"/>
                    </a:moveTo>
                    <a:cubicBezTo>
                      <a:pt x="395" y="3916"/>
                      <a:pt x="186" y="3648"/>
                      <a:pt x="0" y="3364"/>
                    </a:cubicBezTo>
                    <a:lnTo>
                      <a:pt x="5150" y="0"/>
                    </a:lnTo>
                    <a:lnTo>
                      <a:pt x="624" y="4166"/>
                    </a:lnTo>
                    <a:close/>
                  </a:path>
                </a:pathLst>
              </a:custGeom>
              <a:solidFill>
                <a:srgbClr val="9DC3E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5" name="Freeform 55"/>
              <p:cNvSpPr>
                <a:spLocks/>
              </p:cNvSpPr>
              <p:nvPr/>
            </p:nvSpPr>
            <p:spPr bwMode="auto">
              <a:xfrm>
                <a:off x="4013201" y="3723270"/>
                <a:ext cx="2552700" cy="1522413"/>
              </a:xfrm>
              <a:custGeom>
                <a:avLst/>
                <a:gdLst>
                  <a:gd name="T0" fmla="*/ 483 w 5633"/>
                  <a:gd name="T1" fmla="*/ 3364 h 3364"/>
                  <a:gd name="T2" fmla="*/ 0 w 5633"/>
                  <a:gd name="T3" fmla="*/ 2471 h 3364"/>
                  <a:gd name="T4" fmla="*/ 5633 w 5633"/>
                  <a:gd name="T5" fmla="*/ 0 h 3364"/>
                  <a:gd name="T6" fmla="*/ 483 w 5633"/>
                  <a:gd name="T7" fmla="*/ 3364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483" y="3364"/>
                    </a:moveTo>
                    <a:cubicBezTo>
                      <a:pt x="298" y="3080"/>
                      <a:pt x="136" y="2782"/>
                      <a:pt x="0" y="2471"/>
                    </a:cubicBezTo>
                    <a:lnTo>
                      <a:pt x="5633" y="0"/>
                    </a:lnTo>
                    <a:lnTo>
                      <a:pt x="483" y="3364"/>
                    </a:lnTo>
                    <a:close/>
                  </a:path>
                </a:pathLst>
              </a:custGeom>
              <a:solidFill>
                <a:srgbClr val="F4B183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7" name="Freeform 57"/>
              <p:cNvSpPr>
                <a:spLocks/>
              </p:cNvSpPr>
              <p:nvPr/>
            </p:nvSpPr>
            <p:spPr bwMode="auto">
              <a:xfrm>
                <a:off x="3863976" y="3723270"/>
                <a:ext cx="2701925" cy="1117600"/>
              </a:xfrm>
              <a:custGeom>
                <a:avLst/>
                <a:gdLst>
                  <a:gd name="T0" fmla="*/ 330 w 5963"/>
                  <a:gd name="T1" fmla="*/ 2471 h 2471"/>
                  <a:gd name="T2" fmla="*/ 0 w 5963"/>
                  <a:gd name="T3" fmla="*/ 1510 h 2471"/>
                  <a:gd name="T4" fmla="*/ 5963 w 5963"/>
                  <a:gd name="T5" fmla="*/ 0 h 2471"/>
                  <a:gd name="T6" fmla="*/ 330 w 5963"/>
                  <a:gd name="T7" fmla="*/ 247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330" y="2471"/>
                    </a:moveTo>
                    <a:cubicBezTo>
                      <a:pt x="194" y="2160"/>
                      <a:pt x="83" y="1839"/>
                      <a:pt x="0" y="1510"/>
                    </a:cubicBezTo>
                    <a:lnTo>
                      <a:pt x="5963" y="0"/>
                    </a:lnTo>
                    <a:lnTo>
                      <a:pt x="330" y="2471"/>
                    </a:lnTo>
                    <a:close/>
                  </a:path>
                </a:pathLst>
              </a:custGeom>
              <a:solidFill>
                <a:srgbClr val="C9C9C9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59" name="Freeform 59"/>
              <p:cNvSpPr>
                <a:spLocks/>
              </p:cNvSpPr>
              <p:nvPr/>
            </p:nvSpPr>
            <p:spPr bwMode="auto">
              <a:xfrm>
                <a:off x="3787776" y="3723270"/>
                <a:ext cx="2778125" cy="682625"/>
              </a:xfrm>
              <a:custGeom>
                <a:avLst/>
                <a:gdLst>
                  <a:gd name="T0" fmla="*/ 167 w 6130"/>
                  <a:gd name="T1" fmla="*/ 1510 h 1510"/>
                  <a:gd name="T2" fmla="*/ 0 w 6130"/>
                  <a:gd name="T3" fmla="*/ 508 h 1510"/>
                  <a:gd name="T4" fmla="*/ 6130 w 6130"/>
                  <a:gd name="T5" fmla="*/ 0 h 1510"/>
                  <a:gd name="T6" fmla="*/ 167 w 6130"/>
                  <a:gd name="T7" fmla="*/ 1510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167" y="1510"/>
                    </a:moveTo>
                    <a:cubicBezTo>
                      <a:pt x="84" y="1181"/>
                      <a:pt x="28" y="846"/>
                      <a:pt x="0" y="508"/>
                    </a:cubicBezTo>
                    <a:lnTo>
                      <a:pt x="6130" y="0"/>
                    </a:lnTo>
                    <a:lnTo>
                      <a:pt x="167" y="1510"/>
                    </a:lnTo>
                    <a:close/>
                  </a:path>
                </a:pathLst>
              </a:custGeom>
              <a:solidFill>
                <a:srgbClr val="FFD966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Freeform 61"/>
              <p:cNvSpPr>
                <a:spLocks/>
              </p:cNvSpPr>
              <p:nvPr/>
            </p:nvSpPr>
            <p:spPr bwMode="auto">
              <a:xfrm>
                <a:off x="3775076" y="3493083"/>
                <a:ext cx="2790825" cy="460375"/>
              </a:xfrm>
              <a:custGeom>
                <a:avLst/>
                <a:gdLst>
                  <a:gd name="T0" fmla="*/ 28 w 6158"/>
                  <a:gd name="T1" fmla="*/ 1016 h 1016"/>
                  <a:gd name="T2" fmla="*/ 28 w 6158"/>
                  <a:gd name="T3" fmla="*/ 0 h 1016"/>
                  <a:gd name="T4" fmla="*/ 6158 w 6158"/>
                  <a:gd name="T5" fmla="*/ 508 h 1016"/>
                  <a:gd name="T6" fmla="*/ 28 w 6158"/>
                  <a:gd name="T7" fmla="*/ 1016 h 10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58" h="1016">
                    <a:moveTo>
                      <a:pt x="28" y="1016"/>
                    </a:moveTo>
                    <a:cubicBezTo>
                      <a:pt x="0" y="678"/>
                      <a:pt x="0" y="338"/>
                      <a:pt x="28" y="0"/>
                    </a:cubicBezTo>
                    <a:lnTo>
                      <a:pt x="6158" y="508"/>
                    </a:lnTo>
                    <a:lnTo>
                      <a:pt x="28" y="1016"/>
                    </a:lnTo>
                    <a:close/>
                  </a:path>
                </a:pathLst>
              </a:custGeom>
              <a:solidFill>
                <a:srgbClr val="8FAAD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3" name="Freeform 63"/>
              <p:cNvSpPr>
                <a:spLocks/>
              </p:cNvSpPr>
              <p:nvPr/>
            </p:nvSpPr>
            <p:spPr bwMode="auto">
              <a:xfrm>
                <a:off x="3787776" y="3040645"/>
                <a:ext cx="2778125" cy="682625"/>
              </a:xfrm>
              <a:custGeom>
                <a:avLst/>
                <a:gdLst>
                  <a:gd name="T0" fmla="*/ 0 w 6130"/>
                  <a:gd name="T1" fmla="*/ 1002 h 1510"/>
                  <a:gd name="T2" fmla="*/ 167 w 6130"/>
                  <a:gd name="T3" fmla="*/ 0 h 1510"/>
                  <a:gd name="T4" fmla="*/ 6130 w 6130"/>
                  <a:gd name="T5" fmla="*/ 1510 h 1510"/>
                  <a:gd name="T6" fmla="*/ 0 w 6130"/>
                  <a:gd name="T7" fmla="*/ 1002 h 15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30" h="1510">
                    <a:moveTo>
                      <a:pt x="0" y="1002"/>
                    </a:moveTo>
                    <a:cubicBezTo>
                      <a:pt x="28" y="664"/>
                      <a:pt x="84" y="329"/>
                      <a:pt x="167" y="0"/>
                    </a:cubicBezTo>
                    <a:lnTo>
                      <a:pt x="6130" y="1510"/>
                    </a:lnTo>
                    <a:lnTo>
                      <a:pt x="0" y="1002"/>
                    </a:lnTo>
                    <a:close/>
                  </a:path>
                </a:pathLst>
              </a:custGeom>
              <a:solidFill>
                <a:srgbClr val="A9D18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5" name="Freeform 65"/>
              <p:cNvSpPr>
                <a:spLocks/>
              </p:cNvSpPr>
              <p:nvPr/>
            </p:nvSpPr>
            <p:spPr bwMode="auto">
              <a:xfrm>
                <a:off x="3863976" y="2605670"/>
                <a:ext cx="2701925" cy="1117600"/>
              </a:xfrm>
              <a:custGeom>
                <a:avLst/>
                <a:gdLst>
                  <a:gd name="T0" fmla="*/ 0 w 5963"/>
                  <a:gd name="T1" fmla="*/ 961 h 2471"/>
                  <a:gd name="T2" fmla="*/ 330 w 5963"/>
                  <a:gd name="T3" fmla="*/ 0 h 2471"/>
                  <a:gd name="T4" fmla="*/ 5963 w 5963"/>
                  <a:gd name="T5" fmla="*/ 2471 h 2471"/>
                  <a:gd name="T6" fmla="*/ 0 w 5963"/>
                  <a:gd name="T7" fmla="*/ 961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963" h="2471">
                    <a:moveTo>
                      <a:pt x="0" y="961"/>
                    </a:moveTo>
                    <a:cubicBezTo>
                      <a:pt x="83" y="632"/>
                      <a:pt x="194" y="311"/>
                      <a:pt x="330" y="0"/>
                    </a:cubicBezTo>
                    <a:lnTo>
                      <a:pt x="5963" y="2471"/>
                    </a:lnTo>
                    <a:lnTo>
                      <a:pt x="0" y="961"/>
                    </a:lnTo>
                    <a:close/>
                  </a:path>
                </a:pathLst>
              </a:custGeom>
              <a:solidFill>
                <a:srgbClr val="00B05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7" name="Freeform 67"/>
              <p:cNvSpPr>
                <a:spLocks/>
              </p:cNvSpPr>
              <p:nvPr/>
            </p:nvSpPr>
            <p:spPr bwMode="auto">
              <a:xfrm>
                <a:off x="4013201" y="2202445"/>
                <a:ext cx="2552700" cy="1520825"/>
              </a:xfrm>
              <a:custGeom>
                <a:avLst/>
                <a:gdLst>
                  <a:gd name="T0" fmla="*/ 0 w 5633"/>
                  <a:gd name="T1" fmla="*/ 893 h 3364"/>
                  <a:gd name="T2" fmla="*/ 483 w 5633"/>
                  <a:gd name="T3" fmla="*/ 0 h 3364"/>
                  <a:gd name="T4" fmla="*/ 5633 w 5633"/>
                  <a:gd name="T5" fmla="*/ 3364 h 3364"/>
                  <a:gd name="T6" fmla="*/ 0 w 5633"/>
                  <a:gd name="T7" fmla="*/ 893 h 33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633" h="3364">
                    <a:moveTo>
                      <a:pt x="0" y="893"/>
                    </a:moveTo>
                    <a:cubicBezTo>
                      <a:pt x="136" y="583"/>
                      <a:pt x="298" y="284"/>
                      <a:pt x="483" y="0"/>
                    </a:cubicBezTo>
                    <a:lnTo>
                      <a:pt x="5633" y="3364"/>
                    </a:lnTo>
                    <a:lnTo>
                      <a:pt x="0" y="893"/>
                    </a:lnTo>
                    <a:close/>
                  </a:path>
                </a:pathLst>
              </a:custGeom>
              <a:solidFill>
                <a:srgbClr val="843C0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69" name="Freeform 69"/>
              <p:cNvSpPr>
                <a:spLocks/>
              </p:cNvSpPr>
              <p:nvPr/>
            </p:nvSpPr>
            <p:spPr bwMode="auto">
              <a:xfrm>
                <a:off x="4232276" y="1838908"/>
                <a:ext cx="2333625" cy="1884363"/>
              </a:xfrm>
              <a:custGeom>
                <a:avLst/>
                <a:gdLst>
                  <a:gd name="T0" fmla="*/ 0 w 5150"/>
                  <a:gd name="T1" fmla="*/ 802 h 4166"/>
                  <a:gd name="T2" fmla="*/ 624 w 5150"/>
                  <a:gd name="T3" fmla="*/ 0 h 4166"/>
                  <a:gd name="T4" fmla="*/ 5150 w 5150"/>
                  <a:gd name="T5" fmla="*/ 4166 h 4166"/>
                  <a:gd name="T6" fmla="*/ 0 w 5150"/>
                  <a:gd name="T7" fmla="*/ 802 h 4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150" h="4166">
                    <a:moveTo>
                      <a:pt x="0" y="802"/>
                    </a:moveTo>
                    <a:cubicBezTo>
                      <a:pt x="186" y="518"/>
                      <a:pt x="395" y="250"/>
                      <a:pt x="624" y="0"/>
                    </a:cubicBezTo>
                    <a:lnTo>
                      <a:pt x="5150" y="4166"/>
                    </a:lnTo>
                    <a:lnTo>
                      <a:pt x="0" y="80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1" name="Freeform 71"/>
              <p:cNvSpPr>
                <a:spLocks/>
              </p:cNvSpPr>
              <p:nvPr/>
            </p:nvSpPr>
            <p:spPr bwMode="auto">
              <a:xfrm>
                <a:off x="4514851" y="1527758"/>
                <a:ext cx="2051050" cy="2195513"/>
              </a:xfrm>
              <a:custGeom>
                <a:avLst/>
                <a:gdLst>
                  <a:gd name="T0" fmla="*/ 0 w 4526"/>
                  <a:gd name="T1" fmla="*/ 688 h 4854"/>
                  <a:gd name="T2" fmla="*/ 748 w 4526"/>
                  <a:gd name="T3" fmla="*/ 0 h 4854"/>
                  <a:gd name="T4" fmla="*/ 4526 w 4526"/>
                  <a:gd name="T5" fmla="*/ 4854 h 4854"/>
                  <a:gd name="T6" fmla="*/ 0 w 4526"/>
                  <a:gd name="T7" fmla="*/ 688 h 4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526" h="4854">
                    <a:moveTo>
                      <a:pt x="0" y="688"/>
                    </a:moveTo>
                    <a:cubicBezTo>
                      <a:pt x="230" y="438"/>
                      <a:pt x="480" y="208"/>
                      <a:pt x="748" y="0"/>
                    </a:cubicBezTo>
                    <a:lnTo>
                      <a:pt x="4526" y="4854"/>
                    </a:lnTo>
                    <a:lnTo>
                      <a:pt x="0" y="688"/>
                    </a:lnTo>
                    <a:close/>
                  </a:path>
                </a:pathLst>
              </a:custGeom>
              <a:solidFill>
                <a:srgbClr val="FFFF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Freeform 73"/>
              <p:cNvSpPr>
                <a:spLocks/>
              </p:cNvSpPr>
              <p:nvPr/>
            </p:nvSpPr>
            <p:spPr bwMode="auto">
              <a:xfrm>
                <a:off x="4852989" y="1276933"/>
                <a:ext cx="1712913" cy="2446338"/>
              </a:xfrm>
              <a:custGeom>
                <a:avLst/>
                <a:gdLst>
                  <a:gd name="T0" fmla="*/ 0 w 3778"/>
                  <a:gd name="T1" fmla="*/ 556 h 5410"/>
                  <a:gd name="T2" fmla="*/ 850 w 3778"/>
                  <a:gd name="T3" fmla="*/ 0 h 5410"/>
                  <a:gd name="T4" fmla="*/ 3778 w 3778"/>
                  <a:gd name="T5" fmla="*/ 5410 h 5410"/>
                  <a:gd name="T6" fmla="*/ 0 w 3778"/>
                  <a:gd name="T7" fmla="*/ 556 h 5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78" h="5410">
                    <a:moveTo>
                      <a:pt x="0" y="556"/>
                    </a:moveTo>
                    <a:cubicBezTo>
                      <a:pt x="267" y="348"/>
                      <a:pt x="552" y="162"/>
                      <a:pt x="850" y="0"/>
                    </a:cubicBezTo>
                    <a:lnTo>
                      <a:pt x="3778" y="5410"/>
                    </a:lnTo>
                    <a:lnTo>
                      <a:pt x="0" y="556"/>
                    </a:lnTo>
                    <a:close/>
                  </a:path>
                </a:pathLst>
              </a:custGeom>
              <a:solidFill>
                <a:srgbClr val="203864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5" name="Freeform 75"/>
              <p:cNvSpPr>
                <a:spLocks/>
              </p:cNvSpPr>
              <p:nvPr/>
            </p:nvSpPr>
            <p:spPr bwMode="auto">
              <a:xfrm>
                <a:off x="5238751" y="1091195"/>
                <a:ext cx="1327150" cy="2632075"/>
              </a:xfrm>
              <a:custGeom>
                <a:avLst/>
                <a:gdLst>
                  <a:gd name="T0" fmla="*/ 0 w 2928"/>
                  <a:gd name="T1" fmla="*/ 408 h 5818"/>
                  <a:gd name="T2" fmla="*/ 931 w 2928"/>
                  <a:gd name="T3" fmla="*/ 0 h 5818"/>
                  <a:gd name="T4" fmla="*/ 2928 w 2928"/>
                  <a:gd name="T5" fmla="*/ 5818 h 5818"/>
                  <a:gd name="T6" fmla="*/ 0 w 2928"/>
                  <a:gd name="T7" fmla="*/ 408 h 5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28" h="5818">
                    <a:moveTo>
                      <a:pt x="0" y="408"/>
                    </a:moveTo>
                    <a:cubicBezTo>
                      <a:pt x="299" y="247"/>
                      <a:pt x="610" y="110"/>
                      <a:pt x="931" y="0"/>
                    </a:cubicBezTo>
                    <a:lnTo>
                      <a:pt x="2928" y="5818"/>
                    </a:lnTo>
                    <a:lnTo>
                      <a:pt x="0" y="408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7" name="Freeform 77"/>
              <p:cNvSpPr>
                <a:spLocks/>
              </p:cNvSpPr>
              <p:nvPr/>
            </p:nvSpPr>
            <p:spPr bwMode="auto">
              <a:xfrm>
                <a:off x="5661026" y="978483"/>
                <a:ext cx="904875" cy="2744788"/>
              </a:xfrm>
              <a:custGeom>
                <a:avLst/>
                <a:gdLst>
                  <a:gd name="T0" fmla="*/ 0 w 1997"/>
                  <a:gd name="T1" fmla="*/ 249 h 6067"/>
                  <a:gd name="T2" fmla="*/ 984 w 1997"/>
                  <a:gd name="T3" fmla="*/ 0 h 6067"/>
                  <a:gd name="T4" fmla="*/ 1997 w 1997"/>
                  <a:gd name="T5" fmla="*/ 6067 h 6067"/>
                  <a:gd name="T6" fmla="*/ 0 w 1997"/>
                  <a:gd name="T7" fmla="*/ 249 h 60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7" h="6067">
                    <a:moveTo>
                      <a:pt x="0" y="249"/>
                    </a:moveTo>
                    <a:cubicBezTo>
                      <a:pt x="320" y="139"/>
                      <a:pt x="650" y="56"/>
                      <a:pt x="984" y="0"/>
                    </a:cubicBezTo>
                    <a:lnTo>
                      <a:pt x="1997" y="6067"/>
                    </a:lnTo>
                    <a:lnTo>
                      <a:pt x="0" y="249"/>
                    </a:lnTo>
                    <a:close/>
                  </a:path>
                </a:pathLst>
              </a:custGeom>
              <a:solidFill>
                <a:srgbClr val="8CB9E2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9" name="Freeform 79"/>
              <p:cNvSpPr>
                <a:spLocks/>
              </p:cNvSpPr>
              <p:nvPr/>
            </p:nvSpPr>
            <p:spPr bwMode="auto">
              <a:xfrm>
                <a:off x="6107114" y="941970"/>
                <a:ext cx="458788" cy="2781300"/>
              </a:xfrm>
              <a:custGeom>
                <a:avLst/>
                <a:gdLst>
                  <a:gd name="T0" fmla="*/ 0 w 1013"/>
                  <a:gd name="T1" fmla="*/ 84 h 6151"/>
                  <a:gd name="T2" fmla="*/ 1013 w 1013"/>
                  <a:gd name="T3" fmla="*/ 0 h 6151"/>
                  <a:gd name="T4" fmla="*/ 1013 w 1013"/>
                  <a:gd name="T5" fmla="*/ 6151 h 6151"/>
                  <a:gd name="T6" fmla="*/ 0 w 1013"/>
                  <a:gd name="T7" fmla="*/ 84 h 6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3" h="6151">
                    <a:moveTo>
                      <a:pt x="0" y="84"/>
                    </a:moveTo>
                    <a:cubicBezTo>
                      <a:pt x="335" y="28"/>
                      <a:pt x="674" y="0"/>
                      <a:pt x="1013" y="0"/>
                    </a:cubicBezTo>
                    <a:lnTo>
                      <a:pt x="1013" y="6151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F2A46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en-US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 rot="13763894">
              <a:off x="4658004" y="1359105"/>
              <a:ext cx="1101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10 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 rot="13042864">
              <a:off x="4392576" y="1624158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11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 rot="12918279">
              <a:off x="4080202" y="1955698"/>
              <a:ext cx="110158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white">
                      <a:lumMod val="95000"/>
                    </a:prstClr>
                  </a:solidFill>
                  <a:latin typeface="Calibri" panose="020F0502020204030204"/>
                </a:rPr>
                <a:t>12 </a:t>
              </a:r>
              <a:endParaRPr lang="en-US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 rot="11959850">
              <a:off x="3997070" y="2369461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13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 rot="11230362">
              <a:off x="3745644" y="2731340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14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7" name="Rectangle 86"/>
            <p:cNvSpPr/>
            <p:nvPr/>
          </p:nvSpPr>
          <p:spPr>
            <a:xfrm rot="10800000">
              <a:off x="3779785" y="3163333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15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 rot="10277471">
              <a:off x="3875050" y="3608816"/>
              <a:ext cx="10486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16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 rot="10084309">
              <a:off x="3984700" y="4040213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 rot="9416818">
              <a:off x="4164000" y="4459395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2</a:t>
              </a:r>
            </a:p>
          </p:txBody>
        </p:sp>
        <p:sp>
          <p:nvSpPr>
            <p:cNvPr id="171" name="Rectangle 170"/>
            <p:cNvSpPr/>
            <p:nvPr/>
          </p:nvSpPr>
          <p:spPr>
            <a:xfrm rot="9125193">
              <a:off x="4376800" y="4801312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 rot="7908344">
              <a:off x="4647772" y="5091194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13" name="Rectangle 212"/>
            <p:cNvSpPr/>
            <p:nvPr/>
          </p:nvSpPr>
          <p:spPr>
            <a:xfrm rot="7317030">
              <a:off x="4940148" y="5477461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 rot="7105589">
              <a:off x="5369895" y="5556449"/>
              <a:ext cx="99088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6" name="Rectangle 295"/>
            <p:cNvSpPr/>
            <p:nvPr/>
          </p:nvSpPr>
          <p:spPr>
            <a:xfrm rot="6246130">
              <a:off x="5752618" y="5871693"/>
              <a:ext cx="9316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Nhóm7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 rot="5136412">
              <a:off x="6656048" y="5821131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3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 rot="4774603">
              <a:off x="7078075" y="5787570"/>
              <a:ext cx="94100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4</a:t>
              </a:r>
            </a:p>
          </p:txBody>
        </p:sp>
        <p:sp>
          <p:nvSpPr>
            <p:cNvPr id="339" name="Rectangle 338"/>
            <p:cNvSpPr/>
            <p:nvPr/>
          </p:nvSpPr>
          <p:spPr>
            <a:xfrm rot="4144820">
              <a:off x="7476382" y="5627738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5</a:t>
              </a:r>
            </a:p>
          </p:txBody>
        </p:sp>
        <p:sp>
          <p:nvSpPr>
            <p:cNvPr id="461" name="Rectangle 460"/>
            <p:cNvSpPr/>
            <p:nvPr/>
          </p:nvSpPr>
          <p:spPr>
            <a:xfrm rot="3468064">
              <a:off x="7810260" y="5416869"/>
              <a:ext cx="9316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6</a:t>
              </a:r>
            </a:p>
          </p:txBody>
        </p:sp>
        <p:sp>
          <p:nvSpPr>
            <p:cNvPr id="462" name="Rectangle 461"/>
            <p:cNvSpPr/>
            <p:nvPr/>
          </p:nvSpPr>
          <p:spPr>
            <a:xfrm rot="2843277">
              <a:off x="8168740" y="5183153"/>
              <a:ext cx="10047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7</a:t>
              </a:r>
            </a:p>
          </p:txBody>
        </p:sp>
        <p:sp>
          <p:nvSpPr>
            <p:cNvPr id="465" name="Rectangle 464"/>
            <p:cNvSpPr/>
            <p:nvPr/>
          </p:nvSpPr>
          <p:spPr>
            <a:xfrm rot="2365482">
              <a:off x="8388072" y="4826799"/>
              <a:ext cx="10334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8</a:t>
              </a:r>
            </a:p>
          </p:txBody>
        </p:sp>
        <p:sp>
          <p:nvSpPr>
            <p:cNvPr id="466" name="Rectangle 465"/>
            <p:cNvSpPr/>
            <p:nvPr/>
          </p:nvSpPr>
          <p:spPr>
            <a:xfrm rot="1637670">
              <a:off x="8703613" y="4506146"/>
              <a:ext cx="93744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9</a:t>
              </a:r>
            </a:p>
          </p:txBody>
        </p:sp>
        <p:sp>
          <p:nvSpPr>
            <p:cNvPr id="467" name="Rectangle 466"/>
            <p:cNvSpPr/>
            <p:nvPr/>
          </p:nvSpPr>
          <p:spPr>
            <a:xfrm rot="913460">
              <a:off x="8752042" y="4011216"/>
              <a:ext cx="112410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10</a:t>
              </a:r>
            </a:p>
          </p:txBody>
        </p:sp>
        <p:sp>
          <p:nvSpPr>
            <p:cNvPr id="468" name="Rectangle 467"/>
            <p:cNvSpPr/>
            <p:nvPr/>
          </p:nvSpPr>
          <p:spPr>
            <a:xfrm rot="406808">
              <a:off x="8863905" y="3616818"/>
              <a:ext cx="109327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11</a:t>
              </a:r>
            </a:p>
          </p:txBody>
        </p:sp>
        <p:sp>
          <p:nvSpPr>
            <p:cNvPr id="469" name="Rectangle 468"/>
            <p:cNvSpPr/>
            <p:nvPr/>
          </p:nvSpPr>
          <p:spPr>
            <a:xfrm rot="248231">
              <a:off x="8764053" y="3206018"/>
              <a:ext cx="122358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12 </a:t>
              </a:r>
            </a:p>
          </p:txBody>
        </p:sp>
        <p:sp>
          <p:nvSpPr>
            <p:cNvPr id="470" name="Rectangle 469"/>
            <p:cNvSpPr/>
            <p:nvPr/>
          </p:nvSpPr>
          <p:spPr>
            <a:xfrm rot="21099839">
              <a:off x="8855885" y="2818040"/>
              <a:ext cx="105061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13</a:t>
              </a:r>
            </a:p>
          </p:txBody>
        </p:sp>
        <p:sp>
          <p:nvSpPr>
            <p:cNvPr id="471" name="Rectangle 470"/>
            <p:cNvSpPr/>
            <p:nvPr/>
          </p:nvSpPr>
          <p:spPr>
            <a:xfrm rot="20400214">
              <a:off x="8640372" y="2338605"/>
              <a:ext cx="11936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14</a:t>
              </a:r>
            </a:p>
          </p:txBody>
        </p:sp>
        <p:sp>
          <p:nvSpPr>
            <p:cNvPr id="472" name="Rectangle 471"/>
            <p:cNvSpPr/>
            <p:nvPr/>
          </p:nvSpPr>
          <p:spPr>
            <a:xfrm rot="20021644">
              <a:off x="8528149" y="1990171"/>
              <a:ext cx="10995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15</a:t>
              </a:r>
            </a:p>
          </p:txBody>
        </p:sp>
        <p:sp>
          <p:nvSpPr>
            <p:cNvPr id="473" name="Rectangle 472"/>
            <p:cNvSpPr/>
            <p:nvPr/>
          </p:nvSpPr>
          <p:spPr>
            <a:xfrm rot="19597714">
              <a:off x="8392884" y="1547987"/>
              <a:ext cx="111670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16</a:t>
              </a:r>
            </a:p>
          </p:txBody>
        </p:sp>
        <p:sp>
          <p:nvSpPr>
            <p:cNvPr id="474" name="Rectangle 473"/>
            <p:cNvSpPr/>
            <p:nvPr/>
          </p:nvSpPr>
          <p:spPr>
            <a:xfrm rot="18612104">
              <a:off x="8054407" y="1309691"/>
              <a:ext cx="114659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5" name="Rectangle 474"/>
            <p:cNvSpPr/>
            <p:nvPr/>
          </p:nvSpPr>
          <p:spPr>
            <a:xfrm rot="18266078">
              <a:off x="7766907" y="1081751"/>
              <a:ext cx="10615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2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6" name="Rectangle 475"/>
            <p:cNvSpPr/>
            <p:nvPr/>
          </p:nvSpPr>
          <p:spPr>
            <a:xfrm rot="17384383">
              <a:off x="7463918" y="822869"/>
              <a:ext cx="97918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3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7" name="Rectangle 476"/>
            <p:cNvSpPr/>
            <p:nvPr/>
          </p:nvSpPr>
          <p:spPr>
            <a:xfrm rot="16674745">
              <a:off x="6965472" y="652234"/>
              <a:ext cx="103923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4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8" name="Rectangle 477"/>
            <p:cNvSpPr/>
            <p:nvPr/>
          </p:nvSpPr>
          <p:spPr>
            <a:xfrm rot="16373411">
              <a:off x="6645780" y="568449"/>
              <a:ext cx="99031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5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79" name="Rectangle 478"/>
            <p:cNvSpPr/>
            <p:nvPr/>
          </p:nvSpPr>
          <p:spPr>
            <a:xfrm rot="16001405">
              <a:off x="6173023" y="645876"/>
              <a:ext cx="109291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vi-VN" dirty="0">
                  <a:solidFill>
                    <a:prstClr val="black"/>
                  </a:solidFill>
                  <a:latin typeface="Arial" panose="020B0604020202020204" pitchFamily="34" charset="0"/>
                </a:rPr>
                <a:t>Nh</a:t>
              </a:r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6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0" name="Rectangle 479"/>
            <p:cNvSpPr/>
            <p:nvPr/>
          </p:nvSpPr>
          <p:spPr>
            <a:xfrm rot="15186105">
              <a:off x="5724513" y="704936"/>
              <a:ext cx="10500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7</a:t>
              </a:r>
              <a:r>
                <a:rPr lang="vi-VN" dirty="0" smtClean="0">
                  <a:solidFill>
                    <a:prstClr val="black"/>
                  </a:solidFill>
                  <a:latin typeface="Arial" panose="020B0604020202020204" pitchFamily="34" charset="0"/>
                </a:rPr>
                <a:t> 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1" name="Rectangle 480"/>
            <p:cNvSpPr/>
            <p:nvPr/>
          </p:nvSpPr>
          <p:spPr>
            <a:xfrm rot="14945232">
              <a:off x="5341677" y="857724"/>
              <a:ext cx="11028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black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dirty="0" smtClean="0">
                  <a:solidFill>
                    <a:prstClr val="black"/>
                  </a:solidFill>
                  <a:latin typeface="Calibri" panose="020F0502020204030204"/>
                </a:rPr>
                <a:t>8</a:t>
              </a:r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82" name="Rectangle 481"/>
            <p:cNvSpPr/>
            <p:nvPr/>
          </p:nvSpPr>
          <p:spPr>
            <a:xfrm rot="14552147">
              <a:off x="4967170" y="1038600"/>
              <a:ext cx="112246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446"/>
              <a:r>
                <a:rPr lang="en-US" dirty="0" err="1">
                  <a:solidFill>
                    <a:prstClr val="white"/>
                  </a:solidFill>
                  <a:latin typeface="Calibri" panose="020F0502020204030204"/>
                </a:rPr>
                <a:t>Nhóm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 </a:t>
              </a:r>
              <a:r>
                <a:rPr lang="en-US" dirty="0" smtClean="0">
                  <a:solidFill>
                    <a:prstClr val="white"/>
                  </a:solidFill>
                  <a:latin typeface="Calibri" panose="020F0502020204030204"/>
                </a:rPr>
                <a:t>9</a:t>
              </a:r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6979117" y="2790676"/>
            <a:ext cx="1159091" cy="1159091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Rectangle 90">
            <a:hlinkClick r:id="rId6" action="ppaction://hlinksldjump"/>
          </p:cNvPr>
          <p:cNvSpPr/>
          <p:nvPr/>
        </p:nvSpPr>
        <p:spPr>
          <a:xfrm>
            <a:off x="647124" y="346036"/>
            <a:ext cx="312617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446"/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</a:t>
            </a:r>
          </a:p>
          <a:p>
            <a:pPr algn="ctr" defTabSz="914446"/>
            <a:r>
              <a:rPr lang="en-US" sz="4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lang="en-US" sz="4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  <a:endParaRPr lang="en-US" sz="4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quay dung"/>
          <p:cNvSpPr/>
          <p:nvPr/>
        </p:nvSpPr>
        <p:spPr>
          <a:xfrm>
            <a:off x="9772445" y="5914184"/>
            <a:ext cx="2238484" cy="70290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3" name="Picture 9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" y="1149098"/>
            <a:ext cx="495300" cy="43815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778" y="1511038"/>
            <a:ext cx="495300" cy="43815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9627" y="291502"/>
            <a:ext cx="826579" cy="1377632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54" y="2792688"/>
            <a:ext cx="1354214" cy="1155064"/>
          </a:xfrm>
          <a:prstGeom prst="rect">
            <a:avLst/>
          </a:prstGeom>
        </p:spPr>
      </p:pic>
      <p:sp>
        <p:nvSpPr>
          <p:cNvPr id="100" name="Isosceles Triangle 99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01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102" name="Isosceles Triangle 101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19" name="Isosceles Triangle 118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0" name="Isosceles Triangle 119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1" name="Isosceles Triangle 120"/>
          <p:cNvSpPr/>
          <p:nvPr/>
        </p:nvSpPr>
        <p:spPr>
          <a:xfrm rot="16200000">
            <a:off x="10840537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22" name="Heart 121">
            <a:hlinkClick r:id="" action="ppaction://noaction"/>
          </p:cNvPr>
          <p:cNvSpPr/>
          <p:nvPr/>
        </p:nvSpPr>
        <p:spPr>
          <a:xfrm rot="5400000">
            <a:off x="11351621" y="25864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/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772" y="1949188"/>
            <a:ext cx="5869217" cy="4908812"/>
          </a:xfrm>
          <a:prstGeom prst="rect">
            <a:avLst/>
          </a:prstGeom>
        </p:spPr>
      </p:pic>
      <p:sp>
        <p:nvSpPr>
          <p:cNvPr id="124" name="Rectangle 123"/>
          <p:cNvSpPr/>
          <p:nvPr/>
        </p:nvSpPr>
        <p:spPr>
          <a:xfrm rot="5729610">
            <a:off x="6867345" y="5827214"/>
            <a:ext cx="9316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46"/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Nhóm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9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0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7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4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8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2" dur="1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7" dur="750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9" dur="3040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>
                <p:cTn id="1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33985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1"/>
            <a:ext cx="10272000" cy="14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914446"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715716"/>
            <a:ext cx="1205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Ôn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tập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giữa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học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kì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II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iết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4)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3" y="2929467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333" y="3873096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24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74"/>
            <a:ext cx="12192000" cy="665272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838969" y="680610"/>
            <a:ext cx="2382925" cy="27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70822" y="683374"/>
            <a:ext cx="3297325" cy="709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112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1"/>
          <p:cNvSpPr txBox="1"/>
          <p:nvPr/>
        </p:nvSpPr>
        <p:spPr>
          <a:xfrm>
            <a:off x="118533" y="2403078"/>
            <a:ext cx="11891497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40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Cambria Bold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960533" y="143581"/>
            <a:ext cx="6231467" cy="2006952"/>
          </a:xfrm>
          <a:prstGeom prst="cloudCallout">
            <a:avLst>
              <a:gd name="adj1" fmla="val -61788"/>
              <a:gd name="adj2" fmla="val 65069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5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944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21E10-B87A-8172-52BF-A86A71AB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WordArt 13">
            <a:extLst>
              <a:ext uri="{FF2B5EF4-FFF2-40B4-BE49-F238E27FC236}">
                <a16:creationId xmlns:a16="http://schemas.microsoft.com/office/drawing/2014/main" id="{C3995407-E0D7-BC65-32D2-8A3549BB0873}"/>
              </a:ext>
            </a:extLst>
          </p:cNvPr>
          <p:cNvSpPr>
            <a:spLocks noChangeArrowheads="1" noChangeShapeType="1" noTextEdit="1"/>
          </p:cNvSpPr>
          <p:nvPr/>
        </p:nvSpPr>
        <p:spPr bwMode="hidden">
          <a:xfrm>
            <a:off x="762000" y="642026"/>
            <a:ext cx="10896600" cy="3608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6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 smtClean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lang="en-US" sz="3600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182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29523" y="324843"/>
            <a:ext cx="51365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6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788459"/>
            <a:ext cx="1110727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Luật chơi như sau G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628" y="614172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37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dirty="0"/>
          </a:p>
        </p:txBody>
      </p:sp>
      <p:pic>
        <p:nvPicPr>
          <p:cNvPr id="4" name="Color wheel &amp; 3 Minute Countdown With Music - 3 phút đếm ngược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6333" y="2770094"/>
            <a:ext cx="5605667" cy="356823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256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7969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ickenDance-Dangcapnhat_n86k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695700"/>
            <a:ext cx="609600" cy="609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016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1"/>
            <a:ext cx="10272000" cy="14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914446"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715716"/>
            <a:ext cx="1205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Ôn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tập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giữa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học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kì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II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iết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4)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3" y="2929467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333" y="3873096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333" y="4816725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41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1"/>
          <a:stretch/>
        </p:blipFill>
        <p:spPr>
          <a:xfrm>
            <a:off x="178526" y="2557786"/>
            <a:ext cx="12013474" cy="4300214"/>
          </a:xfrm>
          <a:prstGeom prst="rect">
            <a:avLst/>
          </a:prstGeom>
        </p:spPr>
      </p:pic>
      <p:sp>
        <p:nvSpPr>
          <p:cNvPr id="7" name="Timer"/>
          <p:cNvSpPr txBox="1"/>
          <p:nvPr/>
        </p:nvSpPr>
        <p:spPr>
          <a:xfrm>
            <a:off x="3317188" y="2914204"/>
            <a:ext cx="110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78526" y="157039"/>
            <a:ext cx="12013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hlinkClick r:id="" action="ppaction://macro?name=Module1.DragAndDrop">
              <a:snd r:embed="rId5" name="laser.wav"/>
            </a:hlinkClick>
          </p:cNvPr>
          <p:cNvSpPr txBox="1"/>
          <p:nvPr/>
        </p:nvSpPr>
        <p:spPr>
          <a:xfrm>
            <a:off x="4083353" y="1383960"/>
            <a:ext cx="1197176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hlinkClick r:id="" action="ppaction://macro?name=Module1.DragAndDrop">
              <a:snd r:embed="rId5" name="laser.wav"/>
            </a:hlinkClick>
          </p:cNvPr>
          <p:cNvSpPr txBox="1"/>
          <p:nvPr/>
        </p:nvSpPr>
        <p:spPr>
          <a:xfrm>
            <a:off x="6718688" y="1383960"/>
            <a:ext cx="1215392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hlinkClick r:id="" action="ppaction://macro?name=Module1.DragAndDrop">
              <a:snd r:embed="rId5" name="laser.wav"/>
            </a:hlinkClick>
          </p:cNvPr>
          <p:cNvSpPr txBox="1"/>
          <p:nvPr/>
        </p:nvSpPr>
        <p:spPr>
          <a:xfrm>
            <a:off x="9185175" y="1383960"/>
            <a:ext cx="1458281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hlinkClick r:id="" action="ppaction://macro?name=Module1.DragAndDrop">
              <a:snd r:embed="rId5" name="laser.wav"/>
            </a:hlinkClick>
          </p:cNvPr>
          <p:cNvSpPr txBox="1"/>
          <p:nvPr/>
        </p:nvSpPr>
        <p:spPr>
          <a:xfrm>
            <a:off x="1338844" y="1383960"/>
            <a:ext cx="1223469" cy="4924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741898" y="607165"/>
            <a:ext cx="5734904" cy="269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6718688" y="634092"/>
            <a:ext cx="5294786" cy="107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0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1"/>
            <a:ext cx="10272000" cy="14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914446"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715716"/>
            <a:ext cx="1205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Ôn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tập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giữa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học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kì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II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iết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4)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3" y="2929467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333" y="3873096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333" y="4816725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81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821E10-B87A-8172-52BF-A86A71AB0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WordArt 13">
            <a:extLst>
              <a:ext uri="{FF2B5EF4-FFF2-40B4-BE49-F238E27FC236}">
                <a16:creationId xmlns:a16="http://schemas.microsoft.com/office/drawing/2014/main" id="{C3995407-E0D7-BC65-32D2-8A3549BB08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84532" y="642026"/>
            <a:ext cx="8245333" cy="360896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666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12700">
                  <a:solidFill>
                    <a:srgbClr val="EAEAEA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b="1" kern="10" dirty="0">
              <a:ln w="12700">
                <a:solidFill>
                  <a:srgbClr val="EAEAEA"/>
                </a:solidFill>
                <a:rou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5588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Content Placeholder 4" descr="A cartoon of kids standing in front of a green board&#10;&#10;Description automatically generated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27806" y="1932666"/>
            <a:ext cx="6013890" cy="218521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T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B0F0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Ử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À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I</a:t>
            </a:r>
          </a:p>
          <a:p>
            <a:pPr algn="ctr"/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FFFF"/>
                </a:solidFill>
              </a:rPr>
              <a:t>Ọ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FF"/>
                </a:solidFill>
              </a:rPr>
              <a:t>C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S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00"/>
                </a:solidFill>
              </a:rPr>
              <a:t>I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99CC"/>
                </a:solidFill>
              </a:rPr>
              <a:t>N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99FF33"/>
                </a:solidFill>
              </a:rPr>
              <a:t>H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</a:rPr>
              <a:t>Ớ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P </a:t>
            </a:r>
            <a:r>
              <a:rPr lang="en-US" sz="68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432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8535" y="157655"/>
            <a:ext cx="513659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800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  <a:endParaRPr lang="en-US" sz="6800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1" y="1788459"/>
            <a:ext cx="111072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rò chơi Thử tài họ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7494" y="59480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21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74D6-ED6C-D756-4188-7D0CA0071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1868E35-DFF3-30F7-5153-570EF6CDEE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8577" y="93743"/>
            <a:ext cx="10853423" cy="145314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None/>
            </a:pP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4B13D255-ECE8-8A67-4254-E4C81997D7F9}"/>
              </a:ext>
            </a:extLst>
          </p:cNvPr>
          <p:cNvGrpSpPr/>
          <p:nvPr/>
        </p:nvGrpSpPr>
        <p:grpSpPr bwMode="auto">
          <a:xfrm>
            <a:off x="342902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0B1BBD4-E002-9ED5-B29A-5AE87C8B6229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D7D26B9F-D310-C880-D9CE-9B5B529107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399302-4C70-D2BC-871C-06B4C544E422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758E283-A401-D593-0BDF-490B942E2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036" y="5798420"/>
            <a:ext cx="6907698" cy="88090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623874A7-7F31-D2D4-695A-C7D3869B8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76" y="2128763"/>
            <a:ext cx="64195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24" y="3421340"/>
            <a:ext cx="1716232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2519" y="3609148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977" y="3390038"/>
            <a:ext cx="6895757" cy="9093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sz="4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vi-VN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1719FBF-F7B2-C87C-48DF-A298295B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0" y="3690342"/>
            <a:ext cx="61612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B68A703-6C9F-572B-9D71-37F529151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639" y="5864623"/>
            <a:ext cx="1723337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F6A43E4B-83B4-A614-9EF4-0B1710FAEA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3928" y="6080660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D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FCC0D40B-3A26-D254-15F0-8F1B50F04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7017" y="956"/>
            <a:ext cx="1550914" cy="1609522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18304F5F-7B5C-247D-6C8C-1987DFFF00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749" y="508010"/>
            <a:ext cx="899584" cy="5926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71957449-4106-4295-C22F-36FE9A26120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126023" y="384960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028DBE19-65E8-6E7C-E799-CA43D8160F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59922" y="3874195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C919D5B7-6AC8-8139-257F-99FE9920A05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2073" y="3903818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019C495F-C27E-510E-0646-21E2CFF94DB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71863" y="3891887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814E2748-A170-A4A0-C878-07343A1E80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47981" y="3927925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6BB67879-2DF5-7331-8849-34E321BB3A01}"/>
              </a:ext>
            </a:extLst>
          </p:cNvPr>
          <p:cNvGrpSpPr/>
          <p:nvPr/>
        </p:nvGrpSpPr>
        <p:grpSpPr bwMode="auto">
          <a:xfrm>
            <a:off x="9590155" y="3715127"/>
            <a:ext cx="2336800" cy="1178984"/>
            <a:chOff x="588" y="4185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558F828B-BFEF-70B1-73EF-667DFC6107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" y="4185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9899E7EC-8A69-7B11-20BD-8F74DC9CFA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877" y="4530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" name="AutoShape 51">
            <a:extLst>
              <a:ext uri="{FF2B5EF4-FFF2-40B4-BE49-F238E27FC236}">
                <a16:creationId xmlns:a16="http://schemas.microsoft.com/office/drawing/2014/main" id="{57E3F3A0-FC77-06AB-25BB-8289C4E34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1556" y="1740601"/>
            <a:ext cx="6922178" cy="106985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AE1C937F-A14A-A765-F25F-AD93D6A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054" y="1923770"/>
            <a:ext cx="1717502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8D34FE4C-8F97-E278-7D22-1D5D46D5D9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90058" y="2128763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pic>
        <p:nvPicPr>
          <p:cNvPr id="2" name="Picture 37" descr="Blue_chapterlist">
            <a:extLst>
              <a:ext uri="{FF2B5EF4-FFF2-40B4-BE49-F238E27FC236}">
                <a16:creationId xmlns:a16="http://schemas.microsoft.com/office/drawing/2014/main" id="{CCF8F64E-27AE-BCBE-A44C-C7C25C221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86" y="6097881"/>
            <a:ext cx="65964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46E435-5CAD-A6E6-EC96-17B75DC3B423}"/>
              </a:ext>
            </a:extLst>
          </p:cNvPr>
          <p:cNvSpPr txBox="1"/>
          <p:nvPr/>
        </p:nvSpPr>
        <p:spPr>
          <a:xfrm>
            <a:off x="1480008" y="2921801"/>
            <a:ext cx="427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pic>
        <p:nvPicPr>
          <p:cNvPr id="31" name="Picture 30" descr="Classicmode">
            <a:extLst>
              <a:ext uri="{FF2B5EF4-FFF2-40B4-BE49-F238E27FC236}">
                <a16:creationId xmlns:a16="http://schemas.microsoft.com/office/drawing/2014/main" id="{8799984F-D9EB-328B-C413-D23A5DEAD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5" y="4621458"/>
            <a:ext cx="1728172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WordArt 226">
            <a:extLst>
              <a:ext uri="{FF2B5EF4-FFF2-40B4-BE49-F238E27FC236}">
                <a16:creationId xmlns:a16="http://schemas.microsoft.com/office/drawing/2014/main" id="{A92F9F18-E9FF-D772-4ED5-004D6A86139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4864" y="4828890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33" name="AutoShape 51">
            <a:extLst>
              <a:ext uri="{FF2B5EF4-FFF2-40B4-BE49-F238E27FC236}">
                <a16:creationId xmlns:a16="http://schemas.microsoft.com/office/drawing/2014/main" id="{B1AC14FB-F8EF-3644-3E47-E3A3FA13E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6037" y="4612899"/>
            <a:ext cx="6907698" cy="90936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4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vi-VN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7" descr="Blue_chapterlist">
            <a:extLst>
              <a:ext uri="{FF2B5EF4-FFF2-40B4-BE49-F238E27FC236}">
                <a16:creationId xmlns:a16="http://schemas.microsoft.com/office/drawing/2014/main" id="{A1719FBF-F7B2-C87C-48DF-A298295B6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40" y="4894111"/>
            <a:ext cx="606514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943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4.81481E-6 L -4.375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6172" grpId="0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3F4D1-A4DE-BF71-6524-EEC35ABF4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73B6DE49-70E8-A8AA-27A4-EAD821D57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062" y="29633"/>
            <a:ext cx="11030938" cy="266115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66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Mi-lô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Cu-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7891" name="Group 51">
            <a:extLst>
              <a:ext uri="{FF2B5EF4-FFF2-40B4-BE49-F238E27FC236}">
                <a16:creationId xmlns:a16="http://schemas.microsoft.com/office/drawing/2014/main" id="{C5A091B5-CC86-2098-BC39-F28799DCA314}"/>
              </a:ext>
            </a:extLst>
          </p:cNvPr>
          <p:cNvGrpSpPr/>
          <p:nvPr/>
        </p:nvGrpSpPr>
        <p:grpSpPr bwMode="auto">
          <a:xfrm>
            <a:off x="342902" y="14817"/>
            <a:ext cx="427567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1C247AB-BAEE-053A-C2F0-38DB48F370DB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428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latin typeface=".VnTime" panose="020B7200000000000000" pitchFamily="34" charset="0"/>
              </a:endParaRPr>
            </a:p>
          </p:txBody>
        </p:sp>
        <p:sp>
          <p:nvSpPr>
            <p:cNvPr id="37929" name="Rectangle 10">
              <a:extLst>
                <a:ext uri="{FF2B5EF4-FFF2-40B4-BE49-F238E27FC236}">
                  <a16:creationId xmlns:a16="http://schemas.microsoft.com/office/drawing/2014/main" id="{F5E5221E-95EF-46CC-B269-7827B5342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vi-VN" sz="2665">
                <a:latin typeface=".VnTime" panose="020B7200000000000000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DE06D5-BADB-95F4-AF73-2F3CA6225631}"/>
                </a:ext>
              </a:extLst>
            </p:cNvPr>
            <p:cNvSpPr/>
            <p:nvPr/>
          </p:nvSpPr>
          <p:spPr bwMode="auto">
            <a:xfrm>
              <a:off x="324014" y="-307429"/>
              <a:ext cx="75877" cy="7165429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665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anose="020B7200000000000000" pitchFamily="34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3B8CDC88-B2C2-2145-46C8-EC6ACCAB3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653" y="4478402"/>
            <a:ext cx="5823489" cy="109160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vi-V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0074EFC3-38E9-B9EB-93E2-540B13BD3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1" y="3279197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2D21544C-72C7-4847-0120-D216327B0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15" y="4497861"/>
            <a:ext cx="1482450" cy="80221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" name="WordArt 226">
            <a:extLst>
              <a:ext uri="{FF2B5EF4-FFF2-40B4-BE49-F238E27FC236}">
                <a16:creationId xmlns:a16="http://schemas.microsoft.com/office/drawing/2014/main" id="{DDE24464-58AE-FECB-DF89-41E62BC5926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75362" y="4707862"/>
            <a:ext cx="613833" cy="387351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B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FD871F68-B280-4B65-2EC8-B8E0E22FA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004" y="5747414"/>
            <a:ext cx="5772299" cy="90489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vi-VN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</a:pPr>
            <a:endParaRPr lang="vi-VN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865E8612-5049-F6D1-3ACC-0A8C059A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91789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EDA6A9E3-2A3B-B075-DA26-D2C1A6DCB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8" y="5869405"/>
            <a:ext cx="1543488" cy="823232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226">
            <a:extLst>
              <a:ext uri="{FF2B5EF4-FFF2-40B4-BE49-F238E27FC236}">
                <a16:creationId xmlns:a16="http://schemas.microsoft.com/office/drawing/2014/main" id="{18295D95-4689-DEDA-7F3A-5809867786B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61062" y="6040315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C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DFEEE332-EF70-14CD-E841-2AE657BC7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9156" y="-175231"/>
            <a:ext cx="1550914" cy="1546831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2400">
              <a:latin typeface=".VnArial" panose="020B7200000000000000" pitchFamily="34" charset="0"/>
            </a:endParaRPr>
          </a:p>
        </p:txBody>
      </p:sp>
      <p:sp>
        <p:nvSpPr>
          <p:cNvPr id="6172" name="WordArt 28">
            <a:extLst>
              <a:ext uri="{FF2B5EF4-FFF2-40B4-BE49-F238E27FC236}">
                <a16:creationId xmlns:a16="http://schemas.microsoft.com/office/drawing/2014/main" id="{66FD92AF-3297-155C-DFF8-BEFD2037C4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8163" y="347696"/>
            <a:ext cx="837044" cy="572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 dirty="0" err="1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kern="10" dirty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19050">
                  <a:solidFill>
                    <a:srgbClr val="FFFF00"/>
                  </a:solidFill>
                  <a:rou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4000" b="1" kern="10" dirty="0">
              <a:ln w="19050">
                <a:solidFill>
                  <a:srgbClr val="FFFF00"/>
                </a:solidFill>
                <a:rou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WordArt 34">
            <a:extLst>
              <a:ext uri="{FF2B5EF4-FFF2-40B4-BE49-F238E27FC236}">
                <a16:creationId xmlns:a16="http://schemas.microsoft.com/office/drawing/2014/main" id="{9FE448A0-8F8F-A329-65B4-3153E25A41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261102" y="5418364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1</a:t>
            </a:r>
          </a:p>
        </p:txBody>
      </p:sp>
      <p:sp>
        <p:nvSpPr>
          <p:cNvPr id="68" name="WordArt 35">
            <a:extLst>
              <a:ext uri="{FF2B5EF4-FFF2-40B4-BE49-F238E27FC236}">
                <a16:creationId xmlns:a16="http://schemas.microsoft.com/office/drawing/2014/main" id="{964BF31C-320E-ACD3-FBA8-93BAC54902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3869" y="5408860"/>
            <a:ext cx="889000" cy="74506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2</a:t>
            </a:r>
          </a:p>
        </p:txBody>
      </p:sp>
      <p:sp>
        <p:nvSpPr>
          <p:cNvPr id="69" name="WordArt 36">
            <a:extLst>
              <a:ext uri="{FF2B5EF4-FFF2-40B4-BE49-F238E27FC236}">
                <a16:creationId xmlns:a16="http://schemas.microsoft.com/office/drawing/2014/main" id="{A2550257-2456-5000-247F-C3BD879086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3869" y="5418364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3</a:t>
            </a:r>
          </a:p>
        </p:txBody>
      </p:sp>
      <p:sp>
        <p:nvSpPr>
          <p:cNvPr id="70" name="WordArt 37">
            <a:extLst>
              <a:ext uri="{FF2B5EF4-FFF2-40B4-BE49-F238E27FC236}">
                <a16:creationId xmlns:a16="http://schemas.microsoft.com/office/drawing/2014/main" id="{832B3122-EDFE-16DA-37FA-B4F6FAC0C63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3869" y="5415196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4</a:t>
            </a:r>
          </a:p>
        </p:txBody>
      </p:sp>
      <p:sp>
        <p:nvSpPr>
          <p:cNvPr id="71" name="WordArt 38">
            <a:extLst>
              <a:ext uri="{FF2B5EF4-FFF2-40B4-BE49-F238E27FC236}">
                <a16:creationId xmlns:a16="http://schemas.microsoft.com/office/drawing/2014/main" id="{160FC6B5-0182-0023-254D-633C860D1CD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383869" y="5412028"/>
            <a:ext cx="889000" cy="74294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800" kern="10" dirty="0">
                <a:ln w="19050">
                  <a:solidFill>
                    <a:srgbClr val="99CCFF"/>
                  </a:solidFill>
                  <a:rou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</a:rPr>
              <a:t>5</a:t>
            </a:r>
          </a:p>
        </p:txBody>
      </p:sp>
      <p:grpSp>
        <p:nvGrpSpPr>
          <p:cNvPr id="82" name="Group 49">
            <a:extLst>
              <a:ext uri="{FF2B5EF4-FFF2-40B4-BE49-F238E27FC236}">
                <a16:creationId xmlns:a16="http://schemas.microsoft.com/office/drawing/2014/main" id="{90E8A4A4-5785-D84F-F437-99209E77F570}"/>
              </a:ext>
            </a:extLst>
          </p:cNvPr>
          <p:cNvGrpSpPr/>
          <p:nvPr/>
        </p:nvGrpSpPr>
        <p:grpSpPr bwMode="auto">
          <a:xfrm>
            <a:off x="9659969" y="5200346"/>
            <a:ext cx="2336800" cy="1178984"/>
            <a:chOff x="5019" y="3588"/>
            <a:chExt cx="1104" cy="1104"/>
          </a:xfrm>
        </p:grpSpPr>
        <p:sp>
          <p:nvSpPr>
            <p:cNvPr id="37926" name="AutoShape 50">
              <a:extLst>
                <a:ext uri="{FF2B5EF4-FFF2-40B4-BE49-F238E27FC236}">
                  <a16:creationId xmlns:a16="http://schemas.microsoft.com/office/drawing/2014/main" id="{F4997C02-18A4-89CE-267F-8A3D0BF64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9" y="358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vi-VN" altLang="vi-VN" sz="8000" b="1">
                <a:solidFill>
                  <a:srgbClr val="FF0066"/>
                </a:solidFill>
                <a:latin typeface=".VnHelvetInsH" panose="020B7200000000000000" pitchFamily="34" charset="0"/>
              </a:endParaRPr>
            </a:p>
          </p:txBody>
        </p:sp>
        <p:sp>
          <p:nvSpPr>
            <p:cNvPr id="37927" name="WordArt 51">
              <a:extLst>
                <a:ext uri="{FF2B5EF4-FFF2-40B4-BE49-F238E27FC236}">
                  <a16:creationId xmlns:a16="http://schemas.microsoft.com/office/drawing/2014/main" id="{A7A391D3-1373-4412-0A16-ED6671609D92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5235" y="385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vi-VN" sz="4800" kern="10" dirty="0">
                  <a:ln w="952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9" name="AutoShape 51">
            <a:extLst>
              <a:ext uri="{FF2B5EF4-FFF2-40B4-BE49-F238E27FC236}">
                <a16:creationId xmlns:a16="http://schemas.microsoft.com/office/drawing/2014/main" id="{E61B6FBD-62F4-330D-C825-488718384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653" y="3001158"/>
            <a:ext cx="5857411" cy="102195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Mi-lô</a:t>
            </a:r>
            <a:endParaRPr lang="vi-VN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9" descr="Classicmode">
            <a:extLst>
              <a:ext uri="{FF2B5EF4-FFF2-40B4-BE49-F238E27FC236}">
                <a16:creationId xmlns:a16="http://schemas.microsoft.com/office/drawing/2014/main" id="{D09E0676-BEAE-6531-0E52-F8B47537F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78" y="3111029"/>
            <a:ext cx="1561186" cy="80221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226">
            <a:extLst>
              <a:ext uri="{FF2B5EF4-FFF2-40B4-BE49-F238E27FC236}">
                <a16:creationId xmlns:a16="http://schemas.microsoft.com/office/drawing/2014/main" id="{2419FBE1-D9C3-0904-856E-DB3011368D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85912" y="3301352"/>
            <a:ext cx="613833" cy="387349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4800" kern="10" dirty="0">
                <a:ln w="9525">
                  <a:solidFill>
                    <a:srgbClr val="FFFF00"/>
                  </a:solidFill>
                  <a:round/>
                </a:ln>
                <a:solidFill>
                  <a:srgbClr val="FFFF00"/>
                </a:solidFill>
              </a:rPr>
              <a:t>A</a:t>
            </a:r>
            <a:endParaRPr lang="vi-VN" sz="4800" kern="10" dirty="0">
              <a:ln w="9525">
                <a:solidFill>
                  <a:srgbClr val="FFFF00"/>
                </a:solidFill>
                <a:round/>
              </a:ln>
              <a:solidFill>
                <a:srgbClr val="FFFF00"/>
              </a:solidFill>
            </a:endParaRPr>
          </a:p>
        </p:txBody>
      </p:sp>
      <p:pic>
        <p:nvPicPr>
          <p:cNvPr id="2" name="Picture 37" descr="Blue_chapterlist">
            <a:extLst>
              <a:ext uri="{FF2B5EF4-FFF2-40B4-BE49-F238E27FC236}">
                <a16:creationId xmlns:a16="http://schemas.microsoft.com/office/drawing/2014/main" id="{D4E7D383-A063-7243-9E5D-2F4F843B7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41" y="6085065"/>
            <a:ext cx="791633" cy="35136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D04352-1840-FFA0-E56D-4C5445A4BDD1}"/>
              </a:ext>
            </a:extLst>
          </p:cNvPr>
          <p:cNvSpPr txBox="1"/>
          <p:nvPr/>
        </p:nvSpPr>
        <p:spPr>
          <a:xfrm>
            <a:off x="1271852" y="3310361"/>
            <a:ext cx="392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905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53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875E-6 1.11111E-6 L 1.875E-6 -0.07222 " pathEditMode="relative" rAng="0" ptsTypes="AA">
                                      <p:cBhvr>
                                        <p:cTn id="9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  <p:bldP spid="6172" grpId="0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7;p33"/>
          <p:cNvSpPr txBox="1"/>
          <p:nvPr/>
        </p:nvSpPr>
        <p:spPr>
          <a:xfrm>
            <a:off x="960000" y="431661"/>
            <a:ext cx="10272000" cy="149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algn="ctr" defTabSz="914446">
              <a:defRPr/>
            </a:pP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4000" b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46">
              <a:defRPr/>
            </a:pP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1715716"/>
            <a:ext cx="12057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lnSpc>
                <a:spcPct val="150000"/>
              </a:lnSpc>
              <a:buClr>
                <a:srgbClr val="0C1D3F"/>
              </a:buClr>
              <a:buSzPts val="3200"/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Ôn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tập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giữa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học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kì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II (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T</a:t>
            </a:r>
            <a:r>
              <a:rPr lang="en-US" sz="4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iết</a:t>
            </a:r>
            <a:r>
              <a:rPr lang="en-US" sz="4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Bubblegum Sans"/>
              </a:rPr>
              <a:t> 4)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Bubblegum San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5333" y="2929467"/>
            <a:ext cx="254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61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12073467" cy="6705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8046" y="609176"/>
            <a:ext cx="8663520" cy="570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96126" y="1231704"/>
            <a:ext cx="7325360" cy="353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932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0D3B3EA8-3835-402C-8C99-3EFF1BCD420C}"/>
  <p:tag name="ISPRING_RESOURCE_FOLDER" val="D:\CÁC TIẾT CHUYÊN ĐỀ\CHUYENDE\"/>
  <p:tag name="ISPRING_PRESENTATION_PATH" val="D:\CÁC TIẾT CHUYÊN ĐỀ\CHUYENDE.pptm"/>
  <p:tag name="ISPRING_PROJECT_VERSION" val="9"/>
  <p:tag name="ISPRING_PROJECT_FOLDER_UPDATED" val="1"/>
  <p:tag name="ISPRING_SCREEN_RECS_UPDATED" val="D:\CÁC TIẾT CHUYÊN ĐỀ\CHUYENDE\"/>
  <p:tag name="FLASHSPRING_ZOOM_TAG" val="61"/>
  <p:tag name="ISPRING_PRESENTATION_INFO_2" val="&lt;?xml version=&quot;1.0&quot; encoding=&quot;UTF-8&quot; standalone=&quot;no&quot; ?&gt;&#10;&lt;presentation2&gt;&#10;&#10;  &lt;slides&gt;&#10;    &lt;slide id=&quot;{5A2B6D20-CAE2-45CB-9AA2-B406CBE3D8BF}&quot; pptId=&quot;284&quot;/&gt;&#10;    &lt;slide id=&quot;{E545CE20-12DB-46BF-B78E-640124D3C4E4}&quot; pptId=&quot;257&quot;/&gt;&#10;    &lt;slide id=&quot;{4AB8E049-EF86-45C1-BEA8-4C4070CBECFA}&quot; pptId=&quot;301&quot;/&gt;&#10;    &lt;slide id=&quot;{9800ED0F-9A9D-4048-969F-761705AEF33F}&quot; pptId=&quot;271&quot;/&gt;&#10;    &lt;slide id=&quot;{6F986504-CEB5-45CD-AD14-94EBFE1838C9}&quot; pptId=&quot;259&quot;/&gt;&#10;    &lt;slide id=&quot;{7FCEAF9D-AA2C-459D-ADF4-CA6802323E40}&quot; pptId=&quot;288&quot;/&gt;&#10;    &lt;slide id=&quot;{D5361CC1-27B2-43E4-A977-42F03382F2C7}&quot; pptId=&quot;287&quot;/&gt;&#10;    &lt;slide id=&quot;{9696D095-27BC-433F-AA1C-A1190D2C87EC}&quot; pptId=&quot;268&quot;/&gt;&#10;    &lt;slide id=&quot;{756097F0-0B45-45F3-8598-3D23EB4F775E}&quot; pptId=&quot;269&quot;/&gt;&#10;    &lt;slide id=&quot;{D3771724-845F-4D1B-8B64-BD30BC9D7EF1}&quot; pptId=&quot;272&quot;/&gt;&#10;    &lt;slide id=&quot;{4CBA9AEA-51D6-4458-B851-28CBA225F961}&quot; pptId=&quot;270&quot;/&gt;&#10;    &lt;slide id=&quot;{21DAA822-9C39-412E-8066-AF4AA2F6D02B}&quot; pptId=&quot;295&quot;/&gt;&#10;    &lt;slide id=&quot;{BF205B60-CEB2-4C2E-A562-A6125ED226A6}&quot; pptId=&quot;297&quot;/&gt;&#10;    &lt;slide id=&quot;{473C2A07-D684-4DB1-9A8E-0A581F6E0076}&quot; pptId=&quot;299&quot;/&gt;&#10;    &lt;slide id=&quot;{4680DABA-73A3-466E-A3F7-DB55E549B025}&quot; pptId=&quot;277&quot;/&gt;&#10;    &lt;slide id=&quot;{BA12F828-B4CD-47A2-AA31-B82D7FB7BEFD}&quot; pptId=&quot;279&quot;/&gt;&#10;    &lt;slide id=&quot;{D5D553FA-4246-4C0C-B42F-C277D68531A7}&quot; pptId=&quot;294&quot;/&gt;&#10;    &lt;slide id=&quot;{AA6416B5-1983-4AEA-A663-121E364C04E7}&quot; pptId=&quot;278&quot;/&gt;&#10;    &lt;slide id=&quot;{C06D02A6-384A-4D94-9080-AA3BC8F872ED}&quot; pptId=&quot;290&quot;/&gt;&#10;    &lt;slide id=&quot;{1452FCB7-2AF2-4D26-B774-025949B5B6EF}&quot; pptId=&quot;292&quot;/&gt;&#10;    &lt;slide id=&quot;{9AFED76F-64EC-4C8D-8A06-4A5343597829}&quot; pptId=&quot;291&quot;/&gt;&#10;    &lt;slide id=&quot;{B88DEEAF-5E01-4C9F-98AD-5D689BECC7DB}&quot; pptId=&quot;300&quot;/&gt;&#10;    &lt;slide id=&quot;{1B3A7706-009C-4C26-9639-E9095D22F7CA}&quot; pptId=&quot;296&quot;/&gt;&#10;    &lt;slide id=&quot;{EB680730-6648-440F-99C7-D5BB9E3F7D45}&quot; pptId=&quot;298&quot;/&gt;&#10;  &lt;/slides&gt;&#10;&#10;  &lt;narration&gt;&#10;    &lt;audioTracks&gt;&#10;      &lt;audioTrack muted=&quot;false&quot; name=&quot;Audio 1&quot; resource=&quot;94ba5c54&quot; slideId=&quot;{5A2B6D20-CAE2-45CB-9AA2-B406CBE3D8B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2b671f56&quot; slideId=&quot;{E545CE20-12DB-46BF-B78E-640124D3C4E4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001"/>
  <p:tag name="ISPRING_CUSTOM_TIMING_USED" val="1"/>
  <p:tag name="ISPRING_SLIDE_ID_2" val="{D3771724-845F-4D1B-8B64-BD30BC9D7EF1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4CBA9AEA-51D6-4458-B851-28CBA225F961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0.001"/>
  <p:tag name="TIMING" val="|0.001|0.5|0.5|0.5|0.5|0.5|0.5|0.5|0.5|0.5|0.5|0.5|0.5|0.5|0.5|0.5|0.5|0.5|0.5|0.5"/>
  <p:tag name="ISPRING_CUSTOM_TIMING_USED" val="1"/>
  <p:tag name="ISPRING_SLIDE_ID_2" val="{21DAA822-9C39-412E-8066-AF4AA2F6D02B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BF205B60-CEB2-4C2E-A562-A6125ED226A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473C2A07-D684-4DB1-9A8E-0A581F6E0076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001"/>
  <p:tag name="ISPRING_CUSTOM_TIMING_USED" val="1"/>
  <p:tag name="ISPRING_SLIDE_ID_2" val="{4680DABA-73A3-466E-A3F7-DB55E549B025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BA12F828-B4CD-47A2-AA31-B82D7FB7BEF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D5D553FA-4246-4C0C-B42F-C277D68531A7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AA6416B5-1983-4AEA-A663-121E364C04E7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C06D02A6-384A-4D94-9080-AA3BC8F872E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E545CE20-12DB-46BF-B78E-640124D3C4E4}"/>
  <p:tag name="GENSWF_ADVANCE_TIME" val="11.9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1452FCB7-2AF2-4D26-B774-025949B5B6EF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9AFED76F-64EC-4C8D-8A06-4A5343597829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B88DEEAF-5E01-4C9F-98AD-5D689BECC7DB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|0.001"/>
  <p:tag name="ISPRING_CUSTOM_TIMING_USED" val="1"/>
  <p:tag name="ISPRING_SLIDE_ID_2" val="{1B3A7706-009C-4C26-9639-E9095D22F7CA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EB680730-6648-440F-99C7-D5BB9E3F7D4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4AB8E049-EF86-45C1-BEA8-4C4070CBECFA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9800ED0F-9A9D-4048-969F-761705AEF33F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6F986504-CEB5-45CD-AD14-94EBFE1838C9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7FCEAF9D-AA2C-459D-ADF4-CA6802323E4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9"/>
  <p:tag name="TIMING" val="|6.5|2.4|0.5"/>
  <p:tag name="ISPRING_CUSTOM_TIMING_USED" val="1"/>
  <p:tag name="ISPRING_SLIDE_ID_2" val="{D5361CC1-27B2-43E4-A977-42F03382F2C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9.9"/>
  <p:tag name="TIMING" val="|6.5|2.4|0.5"/>
  <p:tag name="ISPRING_CUSTOM_TIMING_USED" val="1"/>
  <p:tag name="ISPRING_SLIDE_ID_2" val="{9696D095-27BC-433F-AA1C-A1190D2C87EC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TIMING" val="|0.001"/>
  <p:tag name="ISPRING_CUSTOM_TIMING_USED" val="1"/>
  <p:tag name="ISPRING_SLIDE_ID_2" val="{756097F0-0B45-45F3-8598-3D23EB4F775E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466</TotalTime>
  <Words>645</Words>
  <Application>Microsoft Office PowerPoint</Application>
  <PresentationFormat>Widescreen</PresentationFormat>
  <Paragraphs>154</Paragraphs>
  <Slides>23</Slides>
  <Notes>23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.VnArial</vt:lpstr>
      <vt:lpstr>.VnHelvetInsH</vt:lpstr>
      <vt:lpstr>.VnTime</vt:lpstr>
      <vt:lpstr>Aptos</vt:lpstr>
      <vt:lpstr>Arial</vt:lpstr>
      <vt:lpstr>Bubblegum Sans</vt:lpstr>
      <vt:lpstr>Calibri</vt:lpstr>
      <vt:lpstr>Calibri Light</vt:lpstr>
      <vt:lpstr>Cambria</vt:lpstr>
      <vt:lpstr>Cambria Bold</vt:lpstr>
      <vt:lpstr>Tahoma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Tìm thêm những từ ngữ nối có thể thay thế cho các từ: “nhưng”, “và”, “vì thế” ở bài tập a.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82</cp:revision>
  <dcterms:created xsi:type="dcterms:W3CDTF">2025-03-13T21:54:58Z</dcterms:created>
  <dcterms:modified xsi:type="dcterms:W3CDTF">2025-04-03T03:34:59Z</dcterms:modified>
</cp:coreProperties>
</file>