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69" d="100"/>
          <a:sy n="69" d="100"/>
        </p:scale>
        <p:origin x="9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3/4/2025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1485</TotalTime>
  <Words>430</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56</cp:revision>
  <dcterms:created xsi:type="dcterms:W3CDTF">2024-06-03T14:24:44Z</dcterms:created>
  <dcterms:modified xsi:type="dcterms:W3CDTF">2025-04-03T10:24:36Z</dcterms:modified>
</cp:coreProperties>
</file>